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64" r:id="rId4"/>
    <p:sldId id="257" r:id="rId5"/>
    <p:sldId id="260" r:id="rId6"/>
    <p:sldId id="263" r:id="rId7"/>
    <p:sldId id="270" r:id="rId8"/>
    <p:sldId id="279" r:id="rId9"/>
    <p:sldId id="261" r:id="rId10"/>
    <p:sldId id="269" r:id="rId11"/>
    <p:sldId id="265" r:id="rId12"/>
    <p:sldId id="267" r:id="rId13"/>
    <p:sldId id="275" r:id="rId14"/>
    <p:sldId id="273" r:id="rId15"/>
    <p:sldId id="272" r:id="rId16"/>
    <p:sldId id="271" r:id="rId17"/>
    <p:sldId id="277" r:id="rId18"/>
    <p:sldId id="276" r:id="rId19"/>
    <p:sldId id="278" r:id="rId20"/>
    <p:sldId id="274"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8"/>
    <p:restoredTop sz="94675"/>
  </p:normalViewPr>
  <p:slideViewPr>
    <p:cSldViewPr>
      <p:cViewPr>
        <p:scale>
          <a:sx n="82" d="100"/>
          <a:sy n="82" d="100"/>
        </p:scale>
        <p:origin x="1040"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1B57D-406C-D844-8B49-CD688F11D84D}" type="datetimeFigureOut">
              <a:rPr lang="ru-RU" smtClean="0"/>
              <a:t>24.11.17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35DC4-12B7-F042-8F14-41D31BA214A5}" type="slidenum">
              <a:rPr lang="ru-RU" smtClean="0"/>
              <a:t>‹#›</a:t>
            </a:fld>
            <a:endParaRPr lang="ru-RU"/>
          </a:p>
        </p:txBody>
      </p:sp>
    </p:spTree>
    <p:extLst>
      <p:ext uri="{BB962C8B-B14F-4D97-AF65-F5344CB8AC3E}">
        <p14:creationId xmlns:p14="http://schemas.microsoft.com/office/powerpoint/2010/main" val="57422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C35DC4-12B7-F042-8F14-41D31BA214A5}" type="slidenum">
              <a:rPr lang="ru-RU" smtClean="0"/>
              <a:t>8</a:t>
            </a:fld>
            <a:endParaRPr lang="ru-RU"/>
          </a:p>
        </p:txBody>
      </p:sp>
    </p:spTree>
    <p:extLst>
      <p:ext uri="{BB962C8B-B14F-4D97-AF65-F5344CB8AC3E}">
        <p14:creationId xmlns:p14="http://schemas.microsoft.com/office/powerpoint/2010/main" val="2241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10F31-E8C9-4836-98D3-B8B141F1DE70}"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353728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10F31-E8C9-4836-98D3-B8B141F1DE70}"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02561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10F31-E8C9-4836-98D3-B8B141F1DE70}"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6622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10F31-E8C9-4836-98D3-B8B141F1DE70}"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257109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10F31-E8C9-4836-98D3-B8B141F1DE70}"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416340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10F31-E8C9-4836-98D3-B8B141F1DE70}"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48488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10F31-E8C9-4836-98D3-B8B141F1DE70}" type="datetimeFigureOut">
              <a:rPr lang="en-US" smtClean="0"/>
              <a:t>11/24/17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268647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10F31-E8C9-4836-98D3-B8B141F1DE70}" type="datetimeFigureOut">
              <a:rPr lang="en-US" smtClean="0"/>
              <a:t>11/24/17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299897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10F31-E8C9-4836-98D3-B8B141F1DE70}" type="datetimeFigureOut">
              <a:rPr lang="en-US" smtClean="0"/>
              <a:t>11/24/17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98529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10F31-E8C9-4836-98D3-B8B141F1DE70}"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4876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10F31-E8C9-4836-98D3-B8B141F1DE70}"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332B-E53D-4DBF-8F9D-33E127CAD319}" type="slidenum">
              <a:rPr lang="en-US" smtClean="0"/>
              <a:t>‹#›</a:t>
            </a:fld>
            <a:endParaRPr lang="en-US"/>
          </a:p>
        </p:txBody>
      </p:sp>
    </p:spTree>
    <p:extLst>
      <p:ext uri="{BB962C8B-B14F-4D97-AF65-F5344CB8AC3E}">
        <p14:creationId xmlns:p14="http://schemas.microsoft.com/office/powerpoint/2010/main" val="1517419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10F31-E8C9-4836-98D3-B8B141F1DE70}" type="datetimeFigureOut">
              <a:rPr lang="en-US" smtClean="0"/>
              <a:t>11/24/17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332B-E53D-4DBF-8F9D-33E127CAD319}" type="slidenum">
              <a:rPr lang="en-US" smtClean="0"/>
              <a:t>‹#›</a:t>
            </a:fld>
            <a:endParaRPr lang="en-US"/>
          </a:p>
        </p:txBody>
      </p:sp>
    </p:spTree>
    <p:extLst>
      <p:ext uri="{BB962C8B-B14F-4D97-AF65-F5344CB8AC3E}">
        <p14:creationId xmlns:p14="http://schemas.microsoft.com/office/powerpoint/2010/main" val="83861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4999"/>
            <a:ext cx="7772400" cy="1470025"/>
          </a:xfrm>
        </p:spPr>
        <p:txBody>
          <a:bodyPr>
            <a:normAutofit/>
          </a:bodyPr>
          <a:lstStyle/>
          <a:p>
            <a:r>
              <a:rPr lang="ru-RU" sz="5400" dirty="0">
                <a:solidFill>
                  <a:schemeClr val="bg1"/>
                </a:solidFill>
              </a:rPr>
              <a:t>ОФФЛАЙН КОД САҒАТЫ</a:t>
            </a:r>
            <a:endParaRPr lang="en-US" sz="5400" dirty="0">
              <a:solidFill>
                <a:schemeClr val="bg1"/>
              </a:solidFill>
            </a:endParaRPr>
          </a:p>
        </p:txBody>
      </p:sp>
    </p:spTree>
    <p:extLst>
      <p:ext uri="{BB962C8B-B14F-4D97-AF65-F5344CB8AC3E}">
        <p14:creationId xmlns:p14="http://schemas.microsoft.com/office/powerpoint/2010/main" val="337086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a:bodyPr>
          <a:lstStyle/>
          <a:p>
            <a:r>
              <a:rPr lang="kk-KZ" sz="6000" dirty="0" smtClean="0">
                <a:solidFill>
                  <a:schemeClr val="bg1"/>
                </a:solidFill>
              </a:rPr>
              <a:t>ҮЛГІ</a:t>
            </a:r>
            <a:endParaRPr lang="en-US" sz="6000" dirty="0">
              <a:solidFill>
                <a:schemeClr val="bg1"/>
              </a:solidFill>
            </a:endParaRPr>
          </a:p>
        </p:txBody>
      </p:sp>
    </p:spTree>
    <p:extLst>
      <p:ext uri="{BB962C8B-B14F-4D97-AF65-F5344CB8AC3E}">
        <p14:creationId xmlns:p14="http://schemas.microsoft.com/office/powerpoint/2010/main" val="158052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descr="C:\Users\Dina Pina\Desktop\HOUR OF CODE\Hour Of Code 2015\material\steps guide.png"/>
          <p:cNvPicPr>
            <a:picLocks/>
          </p:cNvPicPr>
          <p:nvPr/>
        </p:nvPicPr>
        <p:blipFill rotWithShape="1">
          <a:blip r:embed="rId2" cstate="screen">
            <a:extLst>
              <a:ext uri="{28A0092B-C50C-407E-A947-70E740481C1C}">
                <a14:useLocalDpi xmlns:a14="http://schemas.microsoft.com/office/drawing/2010/main"/>
              </a:ext>
            </a:extLst>
          </a:blip>
          <a:srcRect l="16294" r="12075" b="6518"/>
          <a:stretch/>
        </p:blipFill>
        <p:spPr bwMode="auto">
          <a:xfrm>
            <a:off x="395536" y="4043289"/>
            <a:ext cx="3866889" cy="2572717"/>
          </a:xfrm>
          <a:prstGeom prst="rect">
            <a:avLst/>
          </a:prstGeom>
          <a:noFill/>
          <a:ln>
            <a:noFill/>
          </a:ln>
        </p:spPr>
      </p:pic>
      <p:sp>
        <p:nvSpPr>
          <p:cNvPr id="3" name="Content Placeholder 2"/>
          <p:cNvSpPr>
            <a:spLocks noGrp="1"/>
          </p:cNvSpPr>
          <p:nvPr>
            <p:ph idx="1"/>
          </p:nvPr>
        </p:nvSpPr>
        <p:spPr>
          <a:xfrm>
            <a:off x="92997" y="1084081"/>
            <a:ext cx="4392488" cy="2912322"/>
          </a:xfrm>
        </p:spPr>
        <p:txBody>
          <a:bodyPr>
            <a:noAutofit/>
          </a:bodyPr>
          <a:lstStyle/>
          <a:p>
            <a:pPr marL="0" indent="0">
              <a:buNone/>
            </a:pPr>
            <a:r>
              <a:rPr lang="ru-RU" sz="1400" dirty="0" smtClean="0"/>
              <a:t>М</a:t>
            </a:r>
            <a:r>
              <a:rPr lang="kk-KZ" sz="1400" dirty="0" smtClean="0"/>
              <a:t>ұнын қалай істейтінін көру үшін бір мысалды сыныпта сынап көріңіз. </a:t>
            </a:r>
            <a:r>
              <a:rPr lang="ru-RU" sz="1400" dirty="0" err="1" smtClean="0"/>
              <a:t>Ү</a:t>
            </a:r>
            <a:r>
              <a:rPr lang="kk-KZ" sz="1400" dirty="0" err="1" smtClean="0"/>
              <a:t>лгі</a:t>
            </a:r>
            <a:r>
              <a:rPr lang="kk-KZ" sz="1400" dirty="0" smtClean="0"/>
              <a:t> ретінде </a:t>
            </a:r>
            <a:r>
              <a:rPr lang="en-US" sz="1400" dirty="0" smtClean="0"/>
              <a:t>3</a:t>
            </a:r>
            <a:r>
              <a:rPr lang="kk-KZ" sz="1400" dirty="0" smtClean="0"/>
              <a:t> стақаннан жасалған конструкцияны аламыз. </a:t>
            </a:r>
            <a:r>
              <a:rPr lang="ru-RU" sz="1400" dirty="0" smtClean="0"/>
              <a:t>С</a:t>
            </a:r>
            <a:r>
              <a:rPr lang="kk-KZ" sz="1400" dirty="0" err="1" smtClean="0"/>
              <a:t>тақандарды</a:t>
            </a:r>
            <a:r>
              <a:rPr lang="kk-KZ" sz="1400" dirty="0" smtClean="0"/>
              <a:t> үстел үстіне қойып, студенттерді осындай конструкция құрастыру үшін егжей</a:t>
            </a:r>
            <a:r>
              <a:rPr lang="en-US" sz="1400" dirty="0" smtClean="0"/>
              <a:t>-</a:t>
            </a:r>
            <a:r>
              <a:rPr lang="kk-KZ" sz="1400" dirty="0" smtClean="0"/>
              <a:t>тегжейлі нұсқау беруін сұраңыз. </a:t>
            </a:r>
          </a:p>
          <a:p>
            <a:pPr marL="0" indent="0">
              <a:buNone/>
            </a:pPr>
            <a:endParaRPr lang="ru-RU" sz="1400" dirty="0" smtClean="0"/>
          </a:p>
          <a:p>
            <a:pPr marL="0" indent="0">
              <a:buNone/>
            </a:pPr>
            <a:r>
              <a:rPr lang="ru-RU" sz="1400" dirty="0" err="1" smtClean="0"/>
              <a:t>Бірінші</a:t>
            </a:r>
            <a:r>
              <a:rPr lang="ru-RU" sz="1400" dirty="0" smtClean="0"/>
              <a:t> </a:t>
            </a:r>
            <a:r>
              <a:rPr lang="ru-RU" sz="1400" dirty="0" err="1" smtClean="0"/>
              <a:t>дұрыс</a:t>
            </a:r>
            <a:r>
              <a:rPr lang="ru-RU" sz="1400" dirty="0" smtClean="0"/>
              <a:t> </a:t>
            </a:r>
            <a:r>
              <a:rPr lang="ru-RU" sz="1400" dirty="0" err="1" smtClean="0"/>
              <a:t>нұсқаудағы</a:t>
            </a:r>
            <a:r>
              <a:rPr lang="ru-RU" sz="1400" dirty="0" smtClean="0"/>
              <a:t> </a:t>
            </a:r>
            <a:r>
              <a:rPr lang="ru-RU" sz="1400" dirty="0" err="1" smtClean="0"/>
              <a:t>қадам</a:t>
            </a:r>
            <a:r>
              <a:rPr lang="ru-RU" sz="1400" dirty="0" smtClean="0"/>
              <a:t> «</a:t>
            </a:r>
            <a:r>
              <a:rPr lang="ru-RU" sz="1400" dirty="0" err="1" smtClean="0"/>
              <a:t>стақанды</a:t>
            </a:r>
            <a:r>
              <a:rPr lang="ru-RU" sz="1400" dirty="0" smtClean="0"/>
              <a:t> </a:t>
            </a:r>
            <a:r>
              <a:rPr lang="ru-RU" sz="1400" dirty="0" err="1" smtClean="0"/>
              <a:t>көтеріңіз</a:t>
            </a:r>
            <a:r>
              <a:rPr lang="ru-RU" sz="1400" dirty="0" smtClean="0"/>
              <a:t>» </a:t>
            </a:r>
            <a:r>
              <a:rPr lang="ru-RU" sz="1400" dirty="0" err="1" smtClean="0"/>
              <a:t>болуы</a:t>
            </a:r>
            <a:r>
              <a:rPr lang="ru-RU" sz="1400" dirty="0" smtClean="0"/>
              <a:t> </a:t>
            </a:r>
            <a:r>
              <a:rPr lang="ru-RU" sz="1400" dirty="0" err="1" smtClean="0"/>
              <a:t>тиіс</a:t>
            </a:r>
            <a:r>
              <a:rPr lang="ru-RU" sz="1400" dirty="0" smtClean="0"/>
              <a:t>. </a:t>
            </a:r>
            <a:r>
              <a:rPr lang="ru-RU" sz="1400" dirty="0" err="1" smtClean="0"/>
              <a:t>Дәл</a:t>
            </a:r>
            <a:r>
              <a:rPr lang="ru-RU" sz="1400" dirty="0" smtClean="0"/>
              <a:t> осы </a:t>
            </a:r>
            <a:r>
              <a:rPr lang="ru-RU" sz="1400" dirty="0" err="1" smtClean="0"/>
              <a:t>командада</a:t>
            </a:r>
            <a:r>
              <a:rPr lang="ru-RU" sz="1400" dirty="0" smtClean="0"/>
              <a:t>, </a:t>
            </a:r>
            <a:r>
              <a:rPr lang="ru-RU" sz="1400" dirty="0" err="1" smtClean="0"/>
              <a:t>стақан</a:t>
            </a:r>
            <a:r>
              <a:rPr lang="ru-RU" sz="1400" dirty="0" smtClean="0"/>
              <a:t> </a:t>
            </a:r>
            <a:r>
              <a:rPr lang="ru-RU" sz="1400" dirty="0" err="1" smtClean="0"/>
              <a:t>автоматты</a:t>
            </a:r>
            <a:r>
              <a:rPr lang="ru-RU" sz="1400" dirty="0" smtClean="0"/>
              <a:t> </a:t>
            </a:r>
            <a:r>
              <a:rPr lang="ru-RU" sz="1400" dirty="0" err="1" smtClean="0"/>
              <a:t>түрде</a:t>
            </a:r>
            <a:r>
              <a:rPr lang="ru-RU" sz="1400" dirty="0" smtClean="0"/>
              <a:t> </a:t>
            </a:r>
            <a:r>
              <a:rPr lang="ru-RU" sz="1400" dirty="0" err="1" smtClean="0"/>
              <a:t>ең</a:t>
            </a:r>
            <a:r>
              <a:rPr lang="ru-RU" sz="1400" dirty="0" smtClean="0"/>
              <a:t> </a:t>
            </a:r>
            <a:r>
              <a:rPr lang="ru-RU" sz="1400" dirty="0" err="1" smtClean="0"/>
              <a:t>биікте</a:t>
            </a:r>
            <a:r>
              <a:rPr lang="ru-RU" sz="1400" dirty="0" smtClean="0"/>
              <a:t> </a:t>
            </a:r>
            <a:r>
              <a:rPr lang="ru-RU" sz="1400" dirty="0" err="1" smtClean="0"/>
              <a:t>орналасқан</a:t>
            </a:r>
            <a:r>
              <a:rPr lang="ru-RU" sz="1400" dirty="0" smtClean="0"/>
              <a:t> </a:t>
            </a:r>
            <a:r>
              <a:rPr lang="ru-RU" sz="1400" dirty="0" err="1" smtClean="0"/>
              <a:t>стақаннан</a:t>
            </a:r>
            <a:r>
              <a:rPr lang="ru-RU" sz="1400" dirty="0" smtClean="0"/>
              <a:t> </a:t>
            </a:r>
            <a:r>
              <a:rPr lang="ru-RU" sz="1400" dirty="0" err="1" smtClean="0"/>
              <a:t>жоғары</a:t>
            </a:r>
            <a:r>
              <a:rPr lang="ru-RU" sz="1400" dirty="0" smtClean="0"/>
              <a:t> </a:t>
            </a:r>
            <a:r>
              <a:rPr lang="ru-RU" sz="1400" dirty="0" err="1" smtClean="0"/>
              <a:t>көтерілуі</a:t>
            </a:r>
            <a:r>
              <a:rPr lang="ru-RU" sz="1400" dirty="0" smtClean="0"/>
              <a:t> </a:t>
            </a:r>
            <a:r>
              <a:rPr lang="ru-RU" sz="1400" dirty="0" err="1" smtClean="0"/>
              <a:t>қажеттігіне</a:t>
            </a:r>
            <a:r>
              <a:rPr lang="ru-RU" sz="1400" dirty="0" smtClean="0"/>
              <a:t> </a:t>
            </a:r>
            <a:r>
              <a:rPr lang="ru-RU" sz="1400" dirty="0" err="1" smtClean="0"/>
              <a:t>назар</a:t>
            </a:r>
            <a:r>
              <a:rPr lang="ru-RU" sz="1400" dirty="0" smtClean="0"/>
              <a:t> </a:t>
            </a:r>
            <a:r>
              <a:rPr lang="ru-RU" sz="1400" dirty="0" err="1" smtClean="0"/>
              <a:t>аударыңыз</a:t>
            </a:r>
            <a:r>
              <a:rPr lang="ru-RU" sz="1400" dirty="0" smtClean="0"/>
              <a:t>. </a:t>
            </a:r>
            <a:r>
              <a:rPr lang="ru-RU" sz="1400" dirty="0"/>
              <a:t> </a:t>
            </a:r>
            <a:endParaRPr lang="en-US" sz="1400" dirty="0"/>
          </a:p>
        </p:txBody>
      </p:sp>
      <p:grpSp>
        <p:nvGrpSpPr>
          <p:cNvPr id="4" name="Group 3"/>
          <p:cNvGrpSpPr>
            <a:grpSpLocks/>
          </p:cNvGrpSpPr>
          <p:nvPr/>
        </p:nvGrpSpPr>
        <p:grpSpPr bwMode="auto">
          <a:xfrm>
            <a:off x="4440243" y="836712"/>
            <a:ext cx="4523895" cy="2505075"/>
            <a:chOff x="2980" y="-4008"/>
            <a:chExt cx="7601" cy="4209"/>
          </a:xfrm>
        </p:grpSpPr>
        <p:grpSp>
          <p:nvGrpSpPr>
            <p:cNvPr id="5" name="Group 4"/>
            <p:cNvGrpSpPr>
              <a:grpSpLocks/>
            </p:cNvGrpSpPr>
            <p:nvPr/>
          </p:nvGrpSpPr>
          <p:grpSpPr bwMode="auto">
            <a:xfrm>
              <a:off x="2997" y="-3990"/>
              <a:ext cx="7584" cy="4191"/>
              <a:chOff x="2997" y="-3990"/>
              <a:chExt cx="7584" cy="4191"/>
            </a:xfrm>
          </p:grpSpPr>
          <p:sp>
            <p:nvSpPr>
              <p:cNvPr id="16" name="Freeform 15"/>
              <p:cNvSpPr>
                <a:spLocks/>
              </p:cNvSpPr>
              <p:nvPr/>
            </p:nvSpPr>
            <p:spPr bwMode="auto">
              <a:xfrm>
                <a:off x="2997" y="-3990"/>
                <a:ext cx="7584" cy="4191"/>
              </a:xfrm>
              <a:custGeom>
                <a:avLst/>
                <a:gdLst>
                  <a:gd name="T0" fmla="+- 0 2997 2997"/>
                  <a:gd name="T1" fmla="*/ T0 w 7584"/>
                  <a:gd name="T2" fmla="+- 0 -3990 -3990"/>
                  <a:gd name="T3" fmla="*/ -3990 h 4191"/>
                  <a:gd name="T4" fmla="+- 0 10581 2997"/>
                  <a:gd name="T5" fmla="*/ T4 w 7584"/>
                  <a:gd name="T6" fmla="+- 0 -3990 -3990"/>
                  <a:gd name="T7" fmla="*/ -3990 h 4191"/>
                  <a:gd name="T8" fmla="+- 0 10581 2997"/>
                  <a:gd name="T9" fmla="*/ T8 w 7584"/>
                  <a:gd name="T10" fmla="+- 0 200 -3990"/>
                  <a:gd name="T11" fmla="*/ 200 h 4191"/>
                  <a:gd name="T12" fmla="+- 0 2997 2997"/>
                  <a:gd name="T13" fmla="*/ T12 w 7584"/>
                  <a:gd name="T14" fmla="+- 0 200 -3990"/>
                  <a:gd name="T15" fmla="*/ 200 h 4191"/>
                  <a:gd name="T16" fmla="+- 0 2997 2997"/>
                  <a:gd name="T17" fmla="*/ T16 w 7584"/>
                  <a:gd name="T18" fmla="+- 0 -3990 -3990"/>
                  <a:gd name="T19" fmla="*/ -3990 h 4191"/>
                </a:gdLst>
                <a:ahLst/>
                <a:cxnLst>
                  <a:cxn ang="0">
                    <a:pos x="T1" y="T3"/>
                  </a:cxn>
                  <a:cxn ang="0">
                    <a:pos x="T5" y="T7"/>
                  </a:cxn>
                  <a:cxn ang="0">
                    <a:pos x="T9" y="T11"/>
                  </a:cxn>
                  <a:cxn ang="0">
                    <a:pos x="T13" y="T15"/>
                  </a:cxn>
                  <a:cxn ang="0">
                    <a:pos x="T17" y="T19"/>
                  </a:cxn>
                </a:cxnLst>
                <a:rect l="0" t="0" r="r" b="b"/>
                <a:pathLst>
                  <a:path w="7584" h="4191">
                    <a:moveTo>
                      <a:pt x="0" y="0"/>
                    </a:moveTo>
                    <a:lnTo>
                      <a:pt x="7584" y="0"/>
                    </a:lnTo>
                    <a:lnTo>
                      <a:pt x="7584" y="4190"/>
                    </a:lnTo>
                    <a:lnTo>
                      <a:pt x="0" y="4190"/>
                    </a:lnTo>
                    <a:lnTo>
                      <a:pt x="0" y="0"/>
                    </a:lnTo>
                    <a:close/>
                  </a:path>
                </a:pathLst>
              </a:custGeom>
              <a:solidFill>
                <a:srgbClr val="231F20">
                  <a:alpha val="25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p:cNvGrpSpPr>
              <a:grpSpLocks/>
            </p:cNvGrpSpPr>
            <p:nvPr/>
          </p:nvGrpSpPr>
          <p:grpSpPr bwMode="auto">
            <a:xfrm>
              <a:off x="2980" y="-4008"/>
              <a:ext cx="7341" cy="3945"/>
              <a:chOff x="2980" y="-4008"/>
              <a:chExt cx="7341" cy="3945"/>
            </a:xfrm>
          </p:grpSpPr>
          <p:sp>
            <p:nvSpPr>
              <p:cNvPr id="15" name="Freeform 14"/>
              <p:cNvSpPr>
                <a:spLocks/>
              </p:cNvSpPr>
              <p:nvPr/>
            </p:nvSpPr>
            <p:spPr bwMode="auto">
              <a:xfrm>
                <a:off x="2980" y="-4008"/>
                <a:ext cx="7341" cy="3945"/>
              </a:xfrm>
              <a:custGeom>
                <a:avLst/>
                <a:gdLst>
                  <a:gd name="T0" fmla="+- 0 2980 2980"/>
                  <a:gd name="T1" fmla="*/ T0 w 7341"/>
                  <a:gd name="T2" fmla="+- 0 -64 -4008"/>
                  <a:gd name="T3" fmla="*/ -64 h 3945"/>
                  <a:gd name="T4" fmla="+- 0 10321 2980"/>
                  <a:gd name="T5" fmla="*/ T4 w 7341"/>
                  <a:gd name="T6" fmla="+- 0 -64 -4008"/>
                  <a:gd name="T7" fmla="*/ -64 h 3945"/>
                  <a:gd name="T8" fmla="+- 0 10321 2980"/>
                  <a:gd name="T9" fmla="*/ T8 w 7341"/>
                  <a:gd name="T10" fmla="+- 0 -4008 -4008"/>
                  <a:gd name="T11" fmla="*/ -4008 h 3945"/>
                  <a:gd name="T12" fmla="+- 0 2980 2980"/>
                  <a:gd name="T13" fmla="*/ T12 w 7341"/>
                  <a:gd name="T14" fmla="+- 0 -4008 -4008"/>
                  <a:gd name="T15" fmla="*/ -4008 h 3945"/>
                  <a:gd name="T16" fmla="+- 0 2980 2980"/>
                  <a:gd name="T17" fmla="*/ T16 w 7341"/>
                  <a:gd name="T18" fmla="+- 0 -64 -4008"/>
                  <a:gd name="T19" fmla="*/ -64 h 3945"/>
                </a:gdLst>
                <a:ahLst/>
                <a:cxnLst>
                  <a:cxn ang="0">
                    <a:pos x="T1" y="T3"/>
                  </a:cxn>
                  <a:cxn ang="0">
                    <a:pos x="T5" y="T7"/>
                  </a:cxn>
                  <a:cxn ang="0">
                    <a:pos x="T9" y="T11"/>
                  </a:cxn>
                  <a:cxn ang="0">
                    <a:pos x="T13" y="T15"/>
                  </a:cxn>
                  <a:cxn ang="0">
                    <a:pos x="T17" y="T19"/>
                  </a:cxn>
                </a:cxnLst>
                <a:rect l="0" t="0" r="r" b="b"/>
                <a:pathLst>
                  <a:path w="7341" h="3945">
                    <a:moveTo>
                      <a:pt x="0" y="3944"/>
                    </a:moveTo>
                    <a:lnTo>
                      <a:pt x="7341" y="3944"/>
                    </a:lnTo>
                    <a:lnTo>
                      <a:pt x="7341" y="0"/>
                    </a:lnTo>
                    <a:lnTo>
                      <a:pt x="0" y="0"/>
                    </a:lnTo>
                    <a:lnTo>
                      <a:pt x="0" y="3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 name="Group 6"/>
            <p:cNvGrpSpPr>
              <a:grpSpLocks/>
            </p:cNvGrpSpPr>
            <p:nvPr/>
          </p:nvGrpSpPr>
          <p:grpSpPr bwMode="auto">
            <a:xfrm>
              <a:off x="2980" y="-4008"/>
              <a:ext cx="7341" cy="3945"/>
              <a:chOff x="2980" y="-4008"/>
              <a:chExt cx="7341" cy="3945"/>
            </a:xfrm>
          </p:grpSpPr>
          <p:sp>
            <p:nvSpPr>
              <p:cNvPr id="14" name="Freeform 13"/>
              <p:cNvSpPr>
                <a:spLocks/>
              </p:cNvSpPr>
              <p:nvPr/>
            </p:nvSpPr>
            <p:spPr bwMode="auto">
              <a:xfrm>
                <a:off x="2980" y="-4008"/>
                <a:ext cx="7341" cy="3945"/>
              </a:xfrm>
              <a:custGeom>
                <a:avLst/>
                <a:gdLst>
                  <a:gd name="T0" fmla="+- 0 2980 2980"/>
                  <a:gd name="T1" fmla="*/ T0 w 7341"/>
                  <a:gd name="T2" fmla="+- 0 -64 -4008"/>
                  <a:gd name="T3" fmla="*/ -64 h 3945"/>
                  <a:gd name="T4" fmla="+- 0 10321 2980"/>
                  <a:gd name="T5" fmla="*/ T4 w 7341"/>
                  <a:gd name="T6" fmla="+- 0 -64 -4008"/>
                  <a:gd name="T7" fmla="*/ -64 h 3945"/>
                  <a:gd name="T8" fmla="+- 0 10321 2980"/>
                  <a:gd name="T9" fmla="*/ T8 w 7341"/>
                  <a:gd name="T10" fmla="+- 0 -4008 -4008"/>
                  <a:gd name="T11" fmla="*/ -4008 h 3945"/>
                  <a:gd name="T12" fmla="+- 0 2980 2980"/>
                  <a:gd name="T13" fmla="*/ T12 w 7341"/>
                  <a:gd name="T14" fmla="+- 0 -4008 -4008"/>
                  <a:gd name="T15" fmla="*/ -4008 h 3945"/>
                  <a:gd name="T16" fmla="+- 0 2980 2980"/>
                  <a:gd name="T17" fmla="*/ T16 w 7341"/>
                  <a:gd name="T18" fmla="+- 0 -64 -4008"/>
                  <a:gd name="T19" fmla="*/ -64 h 3945"/>
                </a:gdLst>
                <a:ahLst/>
                <a:cxnLst>
                  <a:cxn ang="0">
                    <a:pos x="T1" y="T3"/>
                  </a:cxn>
                  <a:cxn ang="0">
                    <a:pos x="T5" y="T7"/>
                  </a:cxn>
                  <a:cxn ang="0">
                    <a:pos x="T9" y="T11"/>
                  </a:cxn>
                  <a:cxn ang="0">
                    <a:pos x="T13" y="T15"/>
                  </a:cxn>
                  <a:cxn ang="0">
                    <a:pos x="T17" y="T19"/>
                  </a:cxn>
                </a:cxnLst>
                <a:rect l="0" t="0" r="r" b="b"/>
                <a:pathLst>
                  <a:path w="7341" h="3945">
                    <a:moveTo>
                      <a:pt x="0" y="3944"/>
                    </a:moveTo>
                    <a:lnTo>
                      <a:pt x="7341" y="3944"/>
                    </a:lnTo>
                    <a:lnTo>
                      <a:pt x="7341" y="0"/>
                    </a:lnTo>
                    <a:lnTo>
                      <a:pt x="0" y="0"/>
                    </a:lnTo>
                    <a:lnTo>
                      <a:pt x="0" y="3944"/>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8" name="Group 7"/>
            <p:cNvGrpSpPr>
              <a:grpSpLocks/>
            </p:cNvGrpSpPr>
            <p:nvPr/>
          </p:nvGrpSpPr>
          <p:grpSpPr bwMode="auto">
            <a:xfrm>
              <a:off x="5091" y="-2046"/>
              <a:ext cx="1417" cy="1417"/>
              <a:chOff x="5091" y="-2046"/>
              <a:chExt cx="1417" cy="1417"/>
            </a:xfrm>
          </p:grpSpPr>
          <p:sp>
            <p:nvSpPr>
              <p:cNvPr id="13" name="Freeform 12"/>
              <p:cNvSpPr>
                <a:spLocks/>
              </p:cNvSpPr>
              <p:nvPr/>
            </p:nvSpPr>
            <p:spPr bwMode="auto">
              <a:xfrm>
                <a:off x="5091" y="-2046"/>
                <a:ext cx="1417" cy="1417"/>
              </a:xfrm>
              <a:custGeom>
                <a:avLst/>
                <a:gdLst>
                  <a:gd name="T0" fmla="+- 0 6236 5091"/>
                  <a:gd name="T1" fmla="*/ T0 w 1417"/>
                  <a:gd name="T2" fmla="+- 0 -2046 -2046"/>
                  <a:gd name="T3" fmla="*/ -2046 h 1417"/>
                  <a:gd name="T4" fmla="+- 0 5363 5091"/>
                  <a:gd name="T5" fmla="*/ T4 w 1417"/>
                  <a:gd name="T6" fmla="+- 0 -2046 -2046"/>
                  <a:gd name="T7" fmla="*/ -2046 h 1417"/>
                  <a:gd name="T8" fmla="+- 0 5091 5091"/>
                  <a:gd name="T9" fmla="*/ T8 w 1417"/>
                  <a:gd name="T10" fmla="+- 0 -629 -2046"/>
                  <a:gd name="T11" fmla="*/ -629 h 1417"/>
                  <a:gd name="T12" fmla="+- 0 6508 5091"/>
                  <a:gd name="T13" fmla="*/ T12 w 1417"/>
                  <a:gd name="T14" fmla="+- 0 -629 -2046"/>
                  <a:gd name="T15" fmla="*/ -629 h 1417"/>
                  <a:gd name="T16" fmla="+- 0 6236 5091"/>
                  <a:gd name="T17" fmla="*/ T16 w 1417"/>
                  <a:gd name="T18" fmla="+- 0 -2046 -2046"/>
                  <a:gd name="T19" fmla="*/ -2046 h 1417"/>
                </a:gdLst>
                <a:ahLst/>
                <a:cxnLst>
                  <a:cxn ang="0">
                    <a:pos x="T1" y="T3"/>
                  </a:cxn>
                  <a:cxn ang="0">
                    <a:pos x="T5" y="T7"/>
                  </a:cxn>
                  <a:cxn ang="0">
                    <a:pos x="T9" y="T11"/>
                  </a:cxn>
                  <a:cxn ang="0">
                    <a:pos x="T13" y="T15"/>
                  </a:cxn>
                  <a:cxn ang="0">
                    <a:pos x="T17" y="T19"/>
                  </a:cxn>
                </a:cxnLst>
                <a:rect l="0" t="0" r="r" b="b"/>
                <a:pathLst>
                  <a:path w="1417" h="1417">
                    <a:moveTo>
                      <a:pt x="1145" y="0"/>
                    </a:moveTo>
                    <a:lnTo>
                      <a:pt x="272" y="0"/>
                    </a:lnTo>
                    <a:lnTo>
                      <a:pt x="0" y="1417"/>
                    </a:lnTo>
                    <a:lnTo>
                      <a:pt x="1417" y="1417"/>
                    </a:lnTo>
                    <a:lnTo>
                      <a:pt x="11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6563" y="-2046"/>
              <a:ext cx="1417" cy="1417"/>
              <a:chOff x="6563" y="-2046"/>
              <a:chExt cx="1417" cy="1417"/>
            </a:xfrm>
          </p:grpSpPr>
          <p:sp>
            <p:nvSpPr>
              <p:cNvPr id="12" name="Freeform 11"/>
              <p:cNvSpPr>
                <a:spLocks/>
              </p:cNvSpPr>
              <p:nvPr/>
            </p:nvSpPr>
            <p:spPr bwMode="auto">
              <a:xfrm>
                <a:off x="6563" y="-2046"/>
                <a:ext cx="1417" cy="1417"/>
              </a:xfrm>
              <a:custGeom>
                <a:avLst/>
                <a:gdLst>
                  <a:gd name="T0" fmla="+- 0 7707 6563"/>
                  <a:gd name="T1" fmla="*/ T0 w 1417"/>
                  <a:gd name="T2" fmla="+- 0 -2046 -2046"/>
                  <a:gd name="T3" fmla="*/ -2046 h 1417"/>
                  <a:gd name="T4" fmla="+- 0 6834 6563"/>
                  <a:gd name="T5" fmla="*/ T4 w 1417"/>
                  <a:gd name="T6" fmla="+- 0 -2046 -2046"/>
                  <a:gd name="T7" fmla="*/ -2046 h 1417"/>
                  <a:gd name="T8" fmla="+- 0 6563 6563"/>
                  <a:gd name="T9" fmla="*/ T8 w 1417"/>
                  <a:gd name="T10" fmla="+- 0 -629 -2046"/>
                  <a:gd name="T11" fmla="*/ -629 h 1417"/>
                  <a:gd name="T12" fmla="+- 0 7979 6563"/>
                  <a:gd name="T13" fmla="*/ T12 w 1417"/>
                  <a:gd name="T14" fmla="+- 0 -629 -2046"/>
                  <a:gd name="T15" fmla="*/ -629 h 1417"/>
                  <a:gd name="T16" fmla="+- 0 7707 6563"/>
                  <a:gd name="T17" fmla="*/ T16 w 1417"/>
                  <a:gd name="T18" fmla="+- 0 -2046 -2046"/>
                  <a:gd name="T19" fmla="*/ -2046 h 1417"/>
                </a:gdLst>
                <a:ahLst/>
                <a:cxnLst>
                  <a:cxn ang="0">
                    <a:pos x="T1" y="T3"/>
                  </a:cxn>
                  <a:cxn ang="0">
                    <a:pos x="T5" y="T7"/>
                  </a:cxn>
                  <a:cxn ang="0">
                    <a:pos x="T9" y="T11"/>
                  </a:cxn>
                  <a:cxn ang="0">
                    <a:pos x="T13" y="T15"/>
                  </a:cxn>
                  <a:cxn ang="0">
                    <a:pos x="T17" y="T19"/>
                  </a:cxn>
                </a:cxnLst>
                <a:rect l="0" t="0" r="r" b="b"/>
                <a:pathLst>
                  <a:path w="1417" h="1417">
                    <a:moveTo>
                      <a:pt x="1144" y="0"/>
                    </a:moveTo>
                    <a:lnTo>
                      <a:pt x="271" y="0"/>
                    </a:lnTo>
                    <a:lnTo>
                      <a:pt x="0" y="1417"/>
                    </a:lnTo>
                    <a:lnTo>
                      <a:pt x="1416" y="1417"/>
                    </a:lnTo>
                    <a:lnTo>
                      <a:pt x="11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5868" y="-3432"/>
              <a:ext cx="1417" cy="1417"/>
              <a:chOff x="5868" y="-3432"/>
              <a:chExt cx="1417" cy="1417"/>
            </a:xfrm>
          </p:grpSpPr>
          <p:sp>
            <p:nvSpPr>
              <p:cNvPr id="11" name="Freeform 10"/>
              <p:cNvSpPr>
                <a:spLocks/>
              </p:cNvSpPr>
              <p:nvPr/>
            </p:nvSpPr>
            <p:spPr bwMode="auto">
              <a:xfrm>
                <a:off x="5868" y="-3432"/>
                <a:ext cx="1417" cy="1417"/>
              </a:xfrm>
              <a:custGeom>
                <a:avLst/>
                <a:gdLst>
                  <a:gd name="T0" fmla="+- 0 7013 5868"/>
                  <a:gd name="T1" fmla="*/ T0 w 1417"/>
                  <a:gd name="T2" fmla="+- 0 -3432 -3432"/>
                  <a:gd name="T3" fmla="*/ -3432 h 1417"/>
                  <a:gd name="T4" fmla="+- 0 6140 5868"/>
                  <a:gd name="T5" fmla="*/ T4 w 1417"/>
                  <a:gd name="T6" fmla="+- 0 -3432 -3432"/>
                  <a:gd name="T7" fmla="*/ -3432 h 1417"/>
                  <a:gd name="T8" fmla="+- 0 5868 5868"/>
                  <a:gd name="T9" fmla="*/ T8 w 1417"/>
                  <a:gd name="T10" fmla="+- 0 -2015 -3432"/>
                  <a:gd name="T11" fmla="*/ -2015 h 1417"/>
                  <a:gd name="T12" fmla="+- 0 7284 5868"/>
                  <a:gd name="T13" fmla="*/ T12 w 1417"/>
                  <a:gd name="T14" fmla="+- 0 -2015 -3432"/>
                  <a:gd name="T15" fmla="*/ -2015 h 1417"/>
                  <a:gd name="T16" fmla="+- 0 7013 5868"/>
                  <a:gd name="T17" fmla="*/ T16 w 1417"/>
                  <a:gd name="T18" fmla="+- 0 -3432 -3432"/>
                  <a:gd name="T19" fmla="*/ -3432 h 1417"/>
                </a:gdLst>
                <a:ahLst/>
                <a:cxnLst>
                  <a:cxn ang="0">
                    <a:pos x="T1" y="T3"/>
                  </a:cxn>
                  <a:cxn ang="0">
                    <a:pos x="T5" y="T7"/>
                  </a:cxn>
                  <a:cxn ang="0">
                    <a:pos x="T9" y="T11"/>
                  </a:cxn>
                  <a:cxn ang="0">
                    <a:pos x="T13" y="T15"/>
                  </a:cxn>
                  <a:cxn ang="0">
                    <a:pos x="T17" y="T19"/>
                  </a:cxn>
                </a:cxnLst>
                <a:rect l="0" t="0" r="r" b="b"/>
                <a:pathLst>
                  <a:path w="1417" h="1417">
                    <a:moveTo>
                      <a:pt x="1145" y="0"/>
                    </a:moveTo>
                    <a:lnTo>
                      <a:pt x="272" y="0"/>
                    </a:lnTo>
                    <a:lnTo>
                      <a:pt x="0" y="1417"/>
                    </a:lnTo>
                    <a:lnTo>
                      <a:pt x="1416" y="1417"/>
                    </a:lnTo>
                    <a:lnTo>
                      <a:pt x="11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
        <p:nvSpPr>
          <p:cNvPr id="18" name="Rectangle 17"/>
          <p:cNvSpPr/>
          <p:nvPr/>
        </p:nvSpPr>
        <p:spPr>
          <a:xfrm>
            <a:off x="5156849" y="3282371"/>
            <a:ext cx="3213572" cy="338554"/>
          </a:xfrm>
          <a:prstGeom prst="rect">
            <a:avLst/>
          </a:prstGeom>
        </p:spPr>
        <p:txBody>
          <a:bodyPr wrap="none">
            <a:spAutoFit/>
          </a:bodyPr>
          <a:lstStyle/>
          <a:p>
            <a:r>
              <a:rPr lang="en-US" sz="1600" dirty="0" smtClean="0"/>
              <a:t>3 </a:t>
            </a:r>
            <a:r>
              <a:rPr lang="kk-KZ" sz="1600" dirty="0" smtClean="0"/>
              <a:t>стақаннан жасалған конструкция</a:t>
            </a:r>
            <a:endParaRPr lang="en-US" sz="1600" dirty="0"/>
          </a:p>
        </p:txBody>
      </p:sp>
      <p:sp>
        <p:nvSpPr>
          <p:cNvPr id="20" name="Rectangle 19"/>
          <p:cNvSpPr/>
          <p:nvPr/>
        </p:nvSpPr>
        <p:spPr>
          <a:xfrm>
            <a:off x="4455110" y="4869160"/>
            <a:ext cx="4254548" cy="1384995"/>
          </a:xfrm>
          <a:prstGeom prst="rect">
            <a:avLst/>
          </a:prstGeom>
        </p:spPr>
        <p:txBody>
          <a:bodyPr wrap="square">
            <a:spAutoFit/>
          </a:bodyPr>
          <a:lstStyle/>
          <a:p>
            <a:r>
              <a:rPr lang="ru-RU" sz="1400" dirty="0" smtClean="0"/>
              <a:t>Ал </a:t>
            </a:r>
            <a:r>
              <a:rPr lang="ru-RU" sz="1400" dirty="0" err="1" smtClean="0"/>
              <a:t>енді</a:t>
            </a:r>
            <a:r>
              <a:rPr lang="ru-RU" sz="1400" dirty="0" smtClean="0"/>
              <a:t> </a:t>
            </a:r>
            <a:r>
              <a:rPr lang="ru-RU" sz="1400" dirty="0" err="1" smtClean="0"/>
              <a:t>сыныпты</a:t>
            </a:r>
            <a:r>
              <a:rPr lang="ru-RU" sz="1400" dirty="0" smtClean="0"/>
              <a:t> </a:t>
            </a:r>
            <a:r>
              <a:rPr lang="ru-RU" sz="1400" dirty="0" err="1" smtClean="0"/>
              <a:t>сізге</a:t>
            </a:r>
            <a:r>
              <a:rPr lang="ru-RU" sz="1400" dirty="0" smtClean="0"/>
              <a:t>  </a:t>
            </a:r>
            <a:r>
              <a:rPr lang="ru-RU" sz="1400" dirty="0" err="1" smtClean="0"/>
              <a:t>әрбір</a:t>
            </a:r>
            <a:r>
              <a:rPr lang="ru-RU" sz="1400" dirty="0" smtClean="0"/>
              <a:t> </a:t>
            </a:r>
            <a:r>
              <a:rPr lang="ru-RU" sz="1400" dirty="0" err="1" smtClean="0"/>
              <a:t>стақанға</a:t>
            </a:r>
            <a:r>
              <a:rPr lang="ru-RU" sz="1400" dirty="0" smtClean="0"/>
              <a:t> </a:t>
            </a:r>
            <a:r>
              <a:rPr lang="ru-RU" sz="1400" dirty="0" err="1" smtClean="0"/>
              <a:t>және</a:t>
            </a:r>
            <a:r>
              <a:rPr lang="ru-RU" sz="1400" dirty="0" smtClean="0"/>
              <a:t> </a:t>
            </a:r>
            <a:r>
              <a:rPr lang="ru-RU" sz="1400" dirty="0" err="1" smtClean="0"/>
              <a:t>оның</a:t>
            </a:r>
            <a:r>
              <a:rPr lang="ru-RU" sz="1400" dirty="0" smtClean="0"/>
              <a:t> </a:t>
            </a:r>
            <a:r>
              <a:rPr lang="ru-RU" sz="1400" dirty="0" err="1" smtClean="0"/>
              <a:t>қозғалыс</a:t>
            </a:r>
            <a:r>
              <a:rPr lang="ru-RU" sz="1400" dirty="0" smtClean="0"/>
              <a:t> </a:t>
            </a:r>
            <a:r>
              <a:rPr lang="ru-RU" sz="1400" dirty="0" err="1" smtClean="0"/>
              <a:t>әрекітіне</a:t>
            </a:r>
            <a:r>
              <a:rPr lang="ru-RU" sz="1400" dirty="0" smtClean="0"/>
              <a:t> </a:t>
            </a:r>
            <a:r>
              <a:rPr lang="ru-RU" sz="1400" dirty="0" err="1" smtClean="0"/>
              <a:t>таңбалар</a:t>
            </a:r>
            <a:r>
              <a:rPr lang="ru-RU" sz="1400" dirty="0" smtClean="0"/>
              <a:t> </a:t>
            </a:r>
            <a:r>
              <a:rPr lang="ru-RU" sz="1400" dirty="0" err="1" smtClean="0"/>
              <a:t>көмегімен</a:t>
            </a:r>
            <a:r>
              <a:rPr lang="ru-RU" sz="1400" dirty="0" smtClean="0"/>
              <a:t> код </a:t>
            </a:r>
            <a:r>
              <a:rPr lang="ru-RU" sz="1400" dirty="0" err="1" smtClean="0"/>
              <a:t>жазуға</a:t>
            </a:r>
            <a:r>
              <a:rPr lang="ru-RU" sz="1400" dirty="0" smtClean="0"/>
              <a:t> </a:t>
            </a:r>
            <a:r>
              <a:rPr lang="ru-RU" sz="1400" dirty="0" err="1" smtClean="0"/>
              <a:t>көмек</a:t>
            </a:r>
            <a:r>
              <a:rPr lang="ru-RU" sz="1400" dirty="0" smtClean="0"/>
              <a:t> </a:t>
            </a:r>
            <a:r>
              <a:rPr lang="ru-RU" sz="1400" dirty="0" err="1" smtClean="0"/>
              <a:t>беруін</a:t>
            </a:r>
            <a:r>
              <a:rPr lang="ru-RU" sz="1400" dirty="0" smtClean="0"/>
              <a:t> </a:t>
            </a:r>
            <a:r>
              <a:rPr lang="ru-RU" sz="1400" dirty="0" err="1" smtClean="0"/>
              <a:t>сұраңыз</a:t>
            </a:r>
            <a:r>
              <a:rPr lang="ru-RU" sz="1400" dirty="0" smtClean="0"/>
              <a:t>. (</a:t>
            </a:r>
            <a:r>
              <a:rPr lang="ru-RU" sz="1400" dirty="0" err="1" smtClean="0"/>
              <a:t>тақтаға</a:t>
            </a:r>
            <a:r>
              <a:rPr lang="ru-RU" sz="1400" dirty="0" smtClean="0"/>
              <a:t> </a:t>
            </a:r>
            <a:r>
              <a:rPr lang="ru-RU" sz="1400" dirty="0" err="1" smtClean="0"/>
              <a:t>жазылған</a:t>
            </a:r>
            <a:r>
              <a:rPr lang="ru-RU" sz="1400" dirty="0" smtClean="0"/>
              <a:t> </a:t>
            </a:r>
            <a:r>
              <a:rPr lang="ru-RU" sz="1400" dirty="0" err="1" smtClean="0"/>
              <a:t>таңбаларды</a:t>
            </a:r>
            <a:r>
              <a:rPr lang="ru-RU" sz="1400" dirty="0" smtClean="0"/>
              <a:t> </a:t>
            </a:r>
            <a:r>
              <a:rPr lang="ru-RU" sz="1400" dirty="0" err="1" smtClean="0"/>
              <a:t>немесе</a:t>
            </a:r>
            <a:r>
              <a:rPr lang="ru-RU" sz="1400" dirty="0" smtClean="0"/>
              <a:t> </a:t>
            </a:r>
            <a:r>
              <a:rPr lang="ru-RU" sz="1400" dirty="0" err="1" smtClean="0"/>
              <a:t>басылып</a:t>
            </a:r>
            <a:r>
              <a:rPr lang="ru-RU" sz="1400" dirty="0" smtClean="0"/>
              <a:t> </a:t>
            </a:r>
            <a:r>
              <a:rPr lang="ru-RU" sz="1400" dirty="0" err="1" smtClean="0"/>
              <a:t>шыққан</a:t>
            </a:r>
            <a:r>
              <a:rPr lang="ru-RU" sz="1400" dirty="0" smtClean="0"/>
              <a:t> </a:t>
            </a:r>
            <a:r>
              <a:rPr lang="ru-RU" sz="1400" dirty="0" err="1" smtClean="0"/>
              <a:t>таңбалар</a:t>
            </a:r>
            <a:r>
              <a:rPr lang="ru-RU" sz="1400" dirty="0" smtClean="0"/>
              <a:t> </a:t>
            </a:r>
            <a:r>
              <a:rPr lang="ru-RU" sz="1400" dirty="0" err="1" smtClean="0"/>
              <a:t>сипаттамасын</a:t>
            </a:r>
            <a:r>
              <a:rPr lang="ru-RU" sz="1400" dirty="0" smtClean="0"/>
              <a:t> </a:t>
            </a:r>
            <a:r>
              <a:rPr lang="ru-RU" sz="1400" dirty="0" err="1" smtClean="0"/>
              <a:t>қолданыңыз</a:t>
            </a:r>
            <a:r>
              <a:rPr lang="ru-RU" sz="1400" dirty="0" smtClean="0"/>
              <a:t>). </a:t>
            </a:r>
            <a:r>
              <a:rPr lang="ru-RU" sz="1400" dirty="0" err="1" smtClean="0"/>
              <a:t>Мүмкін</a:t>
            </a:r>
            <a:r>
              <a:rPr lang="ru-RU" sz="1400" dirty="0" smtClean="0"/>
              <a:t> </a:t>
            </a:r>
            <a:r>
              <a:rPr lang="ru-RU" sz="1400" dirty="0" err="1" smtClean="0"/>
              <a:t>шешімдердің</a:t>
            </a:r>
            <a:r>
              <a:rPr lang="ru-RU" sz="1400" dirty="0" smtClean="0"/>
              <a:t> </a:t>
            </a:r>
            <a:r>
              <a:rPr lang="ru-RU" sz="1400" dirty="0" err="1" smtClean="0"/>
              <a:t>бірі</a:t>
            </a:r>
            <a:r>
              <a:rPr lang="ru-RU" sz="1400" dirty="0" smtClean="0"/>
              <a:t> </a:t>
            </a:r>
            <a:r>
              <a:rPr lang="ru-RU" sz="1400" dirty="0" err="1" smtClean="0"/>
              <a:t>осындай</a:t>
            </a:r>
            <a:r>
              <a:rPr lang="ru-RU" sz="1400" dirty="0" smtClean="0"/>
              <a:t>: </a:t>
            </a:r>
            <a:endParaRPr lang="en-US" sz="1400" dirty="0"/>
          </a:p>
        </p:txBody>
      </p:sp>
      <p:sp>
        <p:nvSpPr>
          <p:cNvPr id="21" name="Title 1"/>
          <p:cNvSpPr>
            <a:spLocks noGrp="1"/>
          </p:cNvSpPr>
          <p:nvPr>
            <p:ph type="title"/>
          </p:nvPr>
        </p:nvSpPr>
        <p:spPr>
          <a:xfrm>
            <a:off x="251520" y="260648"/>
            <a:ext cx="3816424" cy="515578"/>
          </a:xfrm>
          <a:solidFill>
            <a:schemeClr val="accent5">
              <a:lumMod val="75000"/>
            </a:schemeClr>
          </a:solidFill>
        </p:spPr>
        <p:txBody>
          <a:bodyPr vert="horz" lIns="91440" tIns="45720" rIns="91440" bIns="45720" rtlCol="0" anchor="ctr">
            <a:noAutofit/>
          </a:bodyPr>
          <a:lstStyle/>
          <a:p>
            <a:r>
              <a:rPr lang="ru-RU" sz="3200" dirty="0" err="1" smtClean="0">
                <a:solidFill>
                  <a:schemeClr val="bg1"/>
                </a:solidFill>
              </a:rPr>
              <a:t>Ү</a:t>
            </a:r>
            <a:r>
              <a:rPr lang="kk-KZ" sz="3200" dirty="0" err="1" smtClean="0">
                <a:solidFill>
                  <a:schemeClr val="bg1"/>
                </a:solidFill>
              </a:rPr>
              <a:t>лгі</a:t>
            </a:r>
            <a:r>
              <a:rPr lang="kk-KZ" sz="3200" dirty="0" smtClean="0">
                <a:solidFill>
                  <a:schemeClr val="bg1"/>
                </a:solidFill>
              </a:rPr>
              <a:t> </a:t>
            </a:r>
            <a:endParaRPr lang="en-US" sz="3200" dirty="0">
              <a:solidFill>
                <a:schemeClr val="bg1"/>
              </a:solidFill>
            </a:endParaRPr>
          </a:p>
        </p:txBody>
      </p:sp>
      <p:sp>
        <p:nvSpPr>
          <p:cNvPr id="22" name="Rectangle 21"/>
          <p:cNvSpPr/>
          <p:nvPr/>
        </p:nvSpPr>
        <p:spPr>
          <a:xfrm>
            <a:off x="4424441" y="3846492"/>
            <a:ext cx="4572000" cy="954107"/>
          </a:xfrm>
          <a:prstGeom prst="rect">
            <a:avLst/>
          </a:prstGeom>
        </p:spPr>
        <p:txBody>
          <a:bodyPr wrap="square">
            <a:spAutoFit/>
          </a:bodyPr>
          <a:lstStyle/>
          <a:p>
            <a:r>
              <a:rPr lang="ru-RU" sz="1400" dirty="0" err="1" smtClean="0"/>
              <a:t>Одан</a:t>
            </a:r>
            <a:r>
              <a:rPr lang="ru-RU" sz="1400" dirty="0" smtClean="0"/>
              <a:t> </a:t>
            </a:r>
            <a:r>
              <a:rPr lang="ru-RU" sz="1400" dirty="0" err="1" smtClean="0"/>
              <a:t>әрі</a:t>
            </a:r>
            <a:r>
              <a:rPr lang="ru-RU" sz="1400" dirty="0" smtClean="0"/>
              <a:t>, </a:t>
            </a:r>
            <a:r>
              <a:rPr lang="ru-RU" sz="1400" dirty="0" err="1" smtClean="0"/>
              <a:t>қолыңызды</a:t>
            </a:r>
            <a:r>
              <a:rPr lang="ru-RU" sz="1400" dirty="0" smtClean="0"/>
              <a:t> </a:t>
            </a:r>
            <a:r>
              <a:rPr lang="ru-RU" sz="1400" dirty="0" err="1" smtClean="0"/>
              <a:t>келесі</a:t>
            </a:r>
            <a:r>
              <a:rPr lang="ru-RU" sz="1400" dirty="0" smtClean="0"/>
              <a:t> </a:t>
            </a:r>
            <a:r>
              <a:rPr lang="ru-RU" sz="1400" dirty="0" err="1" smtClean="0"/>
              <a:t>қадамға</a:t>
            </a:r>
            <a:r>
              <a:rPr lang="ru-RU" sz="1400" dirty="0" smtClean="0"/>
              <a:t> </a:t>
            </a:r>
            <a:r>
              <a:rPr lang="ru-RU" sz="1400" dirty="0" err="1" smtClean="0"/>
              <a:t>дейін</a:t>
            </a:r>
            <a:r>
              <a:rPr lang="ru-RU" sz="1400" dirty="0" smtClean="0"/>
              <a:t> </a:t>
            </a:r>
            <a:r>
              <a:rPr lang="ru-RU" sz="1400" dirty="0" err="1" smtClean="0"/>
              <a:t>қозғалтпаңыз</a:t>
            </a:r>
            <a:r>
              <a:rPr lang="ru-RU" sz="1400" dirty="0" smtClean="0"/>
              <a:t>. </a:t>
            </a:r>
            <a:r>
              <a:rPr lang="ru-RU" sz="1400" dirty="0" err="1" smtClean="0"/>
              <a:t>Сонымен</a:t>
            </a:r>
            <a:r>
              <a:rPr lang="ru-RU" sz="1400" dirty="0" smtClean="0"/>
              <a:t> </a:t>
            </a:r>
            <a:r>
              <a:rPr lang="ru-RU" sz="1400" dirty="0" err="1" smtClean="0"/>
              <a:t>қоса</a:t>
            </a:r>
            <a:r>
              <a:rPr lang="ru-RU" sz="1400" dirty="0" smtClean="0"/>
              <a:t> </a:t>
            </a:r>
            <a:r>
              <a:rPr lang="ru-RU" sz="1400" dirty="0" err="1" smtClean="0"/>
              <a:t>уақыт</a:t>
            </a:r>
            <a:r>
              <a:rPr lang="ru-RU" sz="1400" dirty="0" smtClean="0"/>
              <a:t> </a:t>
            </a:r>
            <a:r>
              <a:rPr lang="ru-RU" sz="1400" dirty="0" err="1" smtClean="0"/>
              <a:t>барысында</a:t>
            </a:r>
            <a:r>
              <a:rPr lang="ru-RU" sz="1400" dirty="0" smtClean="0"/>
              <a:t>, </a:t>
            </a:r>
            <a:r>
              <a:rPr lang="ru-RU" sz="1400" dirty="0" err="1" smtClean="0"/>
              <a:t>алдыға</a:t>
            </a:r>
            <a:r>
              <a:rPr lang="ru-RU" sz="1400" dirty="0" smtClean="0"/>
              <a:t> </a:t>
            </a:r>
            <a:r>
              <a:rPr lang="ru-RU" sz="1400" dirty="0" err="1" smtClean="0"/>
              <a:t>жылжу</a:t>
            </a:r>
            <a:r>
              <a:rPr lang="ru-RU" sz="1400" dirty="0" smtClean="0"/>
              <a:t> тек жарты </a:t>
            </a:r>
            <a:r>
              <a:rPr lang="ru-RU" sz="1400" dirty="0" err="1" smtClean="0"/>
              <a:t>қадам</a:t>
            </a:r>
            <a:r>
              <a:rPr lang="ru-RU" sz="1400" dirty="0" smtClean="0"/>
              <a:t> </a:t>
            </a:r>
            <a:r>
              <a:rPr lang="ru-RU" sz="1400" dirty="0" err="1" smtClean="0"/>
              <a:t>екенін</a:t>
            </a:r>
            <a:r>
              <a:rPr lang="ru-RU" sz="1400" dirty="0" smtClean="0"/>
              <a:t> </a:t>
            </a:r>
            <a:r>
              <a:rPr lang="ru-RU" sz="1400" dirty="0" err="1" smtClean="0"/>
              <a:t>еске</a:t>
            </a:r>
            <a:r>
              <a:rPr lang="ru-RU" sz="1400" dirty="0" smtClean="0"/>
              <a:t> </a:t>
            </a:r>
            <a:r>
              <a:rPr lang="ru-RU" sz="1400" dirty="0" err="1" smtClean="0"/>
              <a:t>салып</a:t>
            </a:r>
            <a:r>
              <a:rPr lang="ru-RU" sz="1400" dirty="0" smtClean="0"/>
              <a:t> </a:t>
            </a:r>
            <a:r>
              <a:rPr lang="ru-RU" sz="1400" dirty="0" err="1" smtClean="0"/>
              <a:t>отырсаңыз</a:t>
            </a:r>
            <a:r>
              <a:rPr lang="ru-RU" sz="1400" dirty="0" smtClean="0"/>
              <a:t> </a:t>
            </a:r>
            <a:r>
              <a:rPr lang="ru-RU" sz="1400" dirty="0" err="1" smtClean="0"/>
              <a:t>болады</a:t>
            </a:r>
            <a:r>
              <a:rPr lang="ru-RU" sz="1400" dirty="0" smtClean="0"/>
              <a:t>. </a:t>
            </a:r>
            <a:endParaRPr lang="en-US" sz="1400" dirty="0"/>
          </a:p>
        </p:txBody>
      </p:sp>
    </p:spTree>
    <p:extLst>
      <p:ext uri="{BB962C8B-B14F-4D97-AF65-F5344CB8AC3E}">
        <p14:creationId xmlns:p14="http://schemas.microsoft.com/office/powerpoint/2010/main" val="62404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17505" y="982067"/>
            <a:ext cx="4661535" cy="1870869"/>
            <a:chOff x="3017" y="-2918"/>
            <a:chExt cx="7602" cy="3051"/>
          </a:xfrm>
        </p:grpSpPr>
        <p:grpSp>
          <p:nvGrpSpPr>
            <p:cNvPr id="5" name="Group 4"/>
            <p:cNvGrpSpPr>
              <a:grpSpLocks/>
            </p:cNvGrpSpPr>
            <p:nvPr/>
          </p:nvGrpSpPr>
          <p:grpSpPr bwMode="auto">
            <a:xfrm>
              <a:off x="3035" y="-2901"/>
              <a:ext cx="7584" cy="3034"/>
              <a:chOff x="3035" y="-2901"/>
              <a:chExt cx="7584" cy="3034"/>
            </a:xfrm>
          </p:grpSpPr>
          <p:sp>
            <p:nvSpPr>
              <p:cNvPr id="76" name="Freeform 75"/>
              <p:cNvSpPr>
                <a:spLocks/>
              </p:cNvSpPr>
              <p:nvPr/>
            </p:nvSpPr>
            <p:spPr bwMode="auto">
              <a:xfrm>
                <a:off x="3035" y="-2901"/>
                <a:ext cx="7584" cy="3034"/>
              </a:xfrm>
              <a:custGeom>
                <a:avLst/>
                <a:gdLst>
                  <a:gd name="T0" fmla="+- 0 3035 3035"/>
                  <a:gd name="T1" fmla="*/ T0 w 7584"/>
                  <a:gd name="T2" fmla="+- 0 -2901 -2901"/>
                  <a:gd name="T3" fmla="*/ -2901 h 3034"/>
                  <a:gd name="T4" fmla="+- 0 10619 3035"/>
                  <a:gd name="T5" fmla="*/ T4 w 7584"/>
                  <a:gd name="T6" fmla="+- 0 -2901 -2901"/>
                  <a:gd name="T7" fmla="*/ -2901 h 3034"/>
                  <a:gd name="T8" fmla="+- 0 10619 3035"/>
                  <a:gd name="T9" fmla="*/ T8 w 7584"/>
                  <a:gd name="T10" fmla="+- 0 133 -2901"/>
                  <a:gd name="T11" fmla="*/ 133 h 3034"/>
                  <a:gd name="T12" fmla="+- 0 3035 3035"/>
                  <a:gd name="T13" fmla="*/ T12 w 7584"/>
                  <a:gd name="T14" fmla="+- 0 133 -2901"/>
                  <a:gd name="T15" fmla="*/ 133 h 3034"/>
                  <a:gd name="T16" fmla="+- 0 3035 3035"/>
                  <a:gd name="T17" fmla="*/ T16 w 7584"/>
                  <a:gd name="T18" fmla="+- 0 -2901 -2901"/>
                  <a:gd name="T19" fmla="*/ -2901 h 3034"/>
                </a:gdLst>
                <a:ahLst/>
                <a:cxnLst>
                  <a:cxn ang="0">
                    <a:pos x="T1" y="T3"/>
                  </a:cxn>
                  <a:cxn ang="0">
                    <a:pos x="T5" y="T7"/>
                  </a:cxn>
                  <a:cxn ang="0">
                    <a:pos x="T9" y="T11"/>
                  </a:cxn>
                  <a:cxn ang="0">
                    <a:pos x="T13" y="T15"/>
                  </a:cxn>
                  <a:cxn ang="0">
                    <a:pos x="T17" y="T19"/>
                  </a:cxn>
                </a:cxnLst>
                <a:rect l="0" t="0" r="r" b="b"/>
                <a:pathLst>
                  <a:path w="7584" h="3034">
                    <a:moveTo>
                      <a:pt x="0" y="0"/>
                    </a:moveTo>
                    <a:lnTo>
                      <a:pt x="7584" y="0"/>
                    </a:lnTo>
                    <a:lnTo>
                      <a:pt x="7584" y="3034"/>
                    </a:lnTo>
                    <a:lnTo>
                      <a:pt x="0" y="3034"/>
                    </a:lnTo>
                    <a:lnTo>
                      <a:pt x="0" y="0"/>
                    </a:lnTo>
                    <a:close/>
                  </a:path>
                </a:pathLst>
              </a:custGeom>
              <a:solidFill>
                <a:srgbClr val="231F20">
                  <a:alpha val="25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p:cNvGrpSpPr>
              <a:grpSpLocks/>
            </p:cNvGrpSpPr>
            <p:nvPr/>
          </p:nvGrpSpPr>
          <p:grpSpPr bwMode="auto">
            <a:xfrm>
              <a:off x="3017" y="-2918"/>
              <a:ext cx="7341" cy="2789"/>
              <a:chOff x="3017" y="-2918"/>
              <a:chExt cx="7341" cy="2789"/>
            </a:xfrm>
          </p:grpSpPr>
          <p:sp>
            <p:nvSpPr>
              <p:cNvPr id="75" name="Freeform 74"/>
              <p:cNvSpPr>
                <a:spLocks/>
              </p:cNvSpPr>
              <p:nvPr/>
            </p:nvSpPr>
            <p:spPr bwMode="auto">
              <a:xfrm>
                <a:off x="3017" y="-2918"/>
                <a:ext cx="7341" cy="2789"/>
              </a:xfrm>
              <a:custGeom>
                <a:avLst/>
                <a:gdLst>
                  <a:gd name="T0" fmla="+- 0 3017 3017"/>
                  <a:gd name="T1" fmla="*/ T0 w 7341"/>
                  <a:gd name="T2" fmla="+- 0 -130 -2918"/>
                  <a:gd name="T3" fmla="*/ -130 h 2789"/>
                  <a:gd name="T4" fmla="+- 0 10358 3017"/>
                  <a:gd name="T5" fmla="*/ T4 w 7341"/>
                  <a:gd name="T6" fmla="+- 0 -130 -2918"/>
                  <a:gd name="T7" fmla="*/ -130 h 2789"/>
                  <a:gd name="T8" fmla="+- 0 10358 3017"/>
                  <a:gd name="T9" fmla="*/ T8 w 7341"/>
                  <a:gd name="T10" fmla="+- 0 -2918 -2918"/>
                  <a:gd name="T11" fmla="*/ -2918 h 2789"/>
                  <a:gd name="T12" fmla="+- 0 3017 3017"/>
                  <a:gd name="T13" fmla="*/ T12 w 7341"/>
                  <a:gd name="T14" fmla="+- 0 -2918 -2918"/>
                  <a:gd name="T15" fmla="*/ -2918 h 2789"/>
                  <a:gd name="T16" fmla="+- 0 3017 3017"/>
                  <a:gd name="T17" fmla="*/ T16 w 7341"/>
                  <a:gd name="T18" fmla="+- 0 -130 -2918"/>
                  <a:gd name="T19" fmla="*/ -130 h 2789"/>
                </a:gdLst>
                <a:ahLst/>
                <a:cxnLst>
                  <a:cxn ang="0">
                    <a:pos x="T1" y="T3"/>
                  </a:cxn>
                  <a:cxn ang="0">
                    <a:pos x="T5" y="T7"/>
                  </a:cxn>
                  <a:cxn ang="0">
                    <a:pos x="T9" y="T11"/>
                  </a:cxn>
                  <a:cxn ang="0">
                    <a:pos x="T13" y="T15"/>
                  </a:cxn>
                  <a:cxn ang="0">
                    <a:pos x="T17" y="T19"/>
                  </a:cxn>
                </a:cxnLst>
                <a:rect l="0" t="0" r="r" b="b"/>
                <a:pathLst>
                  <a:path w="7341" h="2789">
                    <a:moveTo>
                      <a:pt x="0" y="2788"/>
                    </a:moveTo>
                    <a:lnTo>
                      <a:pt x="7341" y="2788"/>
                    </a:lnTo>
                    <a:lnTo>
                      <a:pt x="7341" y="0"/>
                    </a:lnTo>
                    <a:lnTo>
                      <a:pt x="0" y="0"/>
                    </a:lnTo>
                    <a:lnTo>
                      <a:pt x="0" y="27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 name="Group 6"/>
            <p:cNvGrpSpPr>
              <a:grpSpLocks/>
            </p:cNvGrpSpPr>
            <p:nvPr/>
          </p:nvGrpSpPr>
          <p:grpSpPr bwMode="auto">
            <a:xfrm>
              <a:off x="3017" y="-2891"/>
              <a:ext cx="7341" cy="2789"/>
              <a:chOff x="3017" y="-2891"/>
              <a:chExt cx="7341" cy="2789"/>
            </a:xfrm>
          </p:grpSpPr>
          <p:sp>
            <p:nvSpPr>
              <p:cNvPr id="68" name="Freeform 67"/>
              <p:cNvSpPr>
                <a:spLocks/>
              </p:cNvSpPr>
              <p:nvPr/>
            </p:nvSpPr>
            <p:spPr bwMode="auto">
              <a:xfrm>
                <a:off x="3017" y="-2891"/>
                <a:ext cx="7341" cy="2789"/>
              </a:xfrm>
              <a:custGeom>
                <a:avLst/>
                <a:gdLst>
                  <a:gd name="T0" fmla="+- 0 3017 3017"/>
                  <a:gd name="T1" fmla="*/ T0 w 7341"/>
                  <a:gd name="T2" fmla="+- 0 -130 -2918"/>
                  <a:gd name="T3" fmla="*/ -130 h 2789"/>
                  <a:gd name="T4" fmla="+- 0 10358 3017"/>
                  <a:gd name="T5" fmla="*/ T4 w 7341"/>
                  <a:gd name="T6" fmla="+- 0 -130 -2918"/>
                  <a:gd name="T7" fmla="*/ -130 h 2789"/>
                  <a:gd name="T8" fmla="+- 0 10358 3017"/>
                  <a:gd name="T9" fmla="*/ T8 w 7341"/>
                  <a:gd name="T10" fmla="+- 0 -2918 -2918"/>
                  <a:gd name="T11" fmla="*/ -2918 h 2789"/>
                  <a:gd name="T12" fmla="+- 0 3017 3017"/>
                  <a:gd name="T13" fmla="*/ T12 w 7341"/>
                  <a:gd name="T14" fmla="+- 0 -2918 -2918"/>
                  <a:gd name="T15" fmla="*/ -2918 h 2789"/>
                  <a:gd name="T16" fmla="+- 0 3017 3017"/>
                  <a:gd name="T17" fmla="*/ T16 w 7341"/>
                  <a:gd name="T18" fmla="+- 0 -130 -2918"/>
                  <a:gd name="T19" fmla="*/ -130 h 2789"/>
                </a:gdLst>
                <a:ahLst/>
                <a:cxnLst>
                  <a:cxn ang="0">
                    <a:pos x="T1" y="T3"/>
                  </a:cxn>
                  <a:cxn ang="0">
                    <a:pos x="T5" y="T7"/>
                  </a:cxn>
                  <a:cxn ang="0">
                    <a:pos x="T9" y="T11"/>
                  </a:cxn>
                  <a:cxn ang="0">
                    <a:pos x="T13" y="T15"/>
                  </a:cxn>
                  <a:cxn ang="0">
                    <a:pos x="T17" y="T19"/>
                  </a:cxn>
                </a:cxnLst>
                <a:rect l="0" t="0" r="r" b="b"/>
                <a:pathLst>
                  <a:path w="7341" h="2789">
                    <a:moveTo>
                      <a:pt x="0" y="2788"/>
                    </a:moveTo>
                    <a:lnTo>
                      <a:pt x="7341" y="2788"/>
                    </a:lnTo>
                    <a:lnTo>
                      <a:pt x="7341" y="0"/>
                    </a:lnTo>
                    <a:lnTo>
                      <a:pt x="0" y="0"/>
                    </a:lnTo>
                    <a:lnTo>
                      <a:pt x="0" y="2788"/>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9" name="Picture 6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28" y="-2502"/>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28" y="-1856"/>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8" y="-1209"/>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9" y="-2542"/>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07" y="-1896"/>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69" y="-1249"/>
                <a:ext cx="24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6441" y="-2262"/>
              <a:ext cx="276" cy="2"/>
              <a:chOff x="6441" y="-2262"/>
              <a:chExt cx="276" cy="2"/>
            </a:xfrm>
          </p:grpSpPr>
          <p:sp>
            <p:nvSpPr>
              <p:cNvPr id="67" name="Freeform 66"/>
              <p:cNvSpPr>
                <a:spLocks/>
              </p:cNvSpPr>
              <p:nvPr/>
            </p:nvSpPr>
            <p:spPr bwMode="auto">
              <a:xfrm>
                <a:off x="6441" y="-2262"/>
                <a:ext cx="276" cy="2"/>
              </a:xfrm>
              <a:custGeom>
                <a:avLst/>
                <a:gdLst>
                  <a:gd name="T0" fmla="+- 0 6716 6441"/>
                  <a:gd name="T1" fmla="*/ T0 w 276"/>
                  <a:gd name="T2" fmla="+- 0 6441 6441"/>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6244" y="-2384"/>
              <a:ext cx="336" cy="245"/>
              <a:chOff x="6244" y="-2384"/>
              <a:chExt cx="336" cy="245"/>
            </a:xfrm>
          </p:grpSpPr>
          <p:sp>
            <p:nvSpPr>
              <p:cNvPr id="66" name="Freeform 65"/>
              <p:cNvSpPr>
                <a:spLocks/>
              </p:cNvSpPr>
              <p:nvPr/>
            </p:nvSpPr>
            <p:spPr bwMode="auto">
              <a:xfrm>
                <a:off x="6244" y="-2384"/>
                <a:ext cx="336" cy="245"/>
              </a:xfrm>
              <a:custGeom>
                <a:avLst/>
                <a:gdLst>
                  <a:gd name="T0" fmla="+- 0 6579 6244"/>
                  <a:gd name="T1" fmla="*/ T0 w 336"/>
                  <a:gd name="T2" fmla="+- 0 -2384 -2384"/>
                  <a:gd name="T3" fmla="*/ -2384 h 245"/>
                  <a:gd name="T4" fmla="+- 0 6244 6244"/>
                  <a:gd name="T5" fmla="*/ T4 w 336"/>
                  <a:gd name="T6" fmla="+- 0 -2262 -2384"/>
                  <a:gd name="T7" fmla="*/ -2262 h 245"/>
                  <a:gd name="T8" fmla="+- 0 6579 6244"/>
                  <a:gd name="T9" fmla="*/ T8 w 336"/>
                  <a:gd name="T10" fmla="+- 0 -2140 -2384"/>
                  <a:gd name="T11" fmla="*/ -2140 h 245"/>
                  <a:gd name="T12" fmla="+- 0 6441 6244"/>
                  <a:gd name="T13" fmla="*/ T12 w 336"/>
                  <a:gd name="T14" fmla="+- 0 -2262 -2384"/>
                  <a:gd name="T15" fmla="*/ -2262 h 245"/>
                  <a:gd name="T16" fmla="+- 0 6579 6244"/>
                  <a:gd name="T17" fmla="*/ T16 w 336"/>
                  <a:gd name="T18" fmla="+- 0 -2384 -2384"/>
                  <a:gd name="T19" fmla="*/ -2384 h 245"/>
                </a:gdLst>
                <a:ahLst/>
                <a:cxnLst>
                  <a:cxn ang="0">
                    <a:pos x="T1" y="T3"/>
                  </a:cxn>
                  <a:cxn ang="0">
                    <a:pos x="T5" y="T7"/>
                  </a:cxn>
                  <a:cxn ang="0">
                    <a:pos x="T9" y="T11"/>
                  </a:cxn>
                  <a:cxn ang="0">
                    <a:pos x="T13" y="T15"/>
                  </a:cxn>
                  <a:cxn ang="0">
                    <a:pos x="T17" y="T19"/>
                  </a:cxn>
                </a:cxnLst>
                <a:rect l="0" t="0" r="r" b="b"/>
                <a:pathLst>
                  <a:path w="336" h="245">
                    <a:moveTo>
                      <a:pt x="335" y="0"/>
                    </a:moveTo>
                    <a:lnTo>
                      <a:pt x="0" y="122"/>
                    </a:lnTo>
                    <a:lnTo>
                      <a:pt x="335" y="244"/>
                    </a:lnTo>
                    <a:lnTo>
                      <a:pt x="197" y="122"/>
                    </a:lnTo>
                    <a:lnTo>
                      <a:pt x="33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7490" y="-1616"/>
              <a:ext cx="276" cy="2"/>
              <a:chOff x="7490" y="-1616"/>
              <a:chExt cx="276" cy="2"/>
            </a:xfrm>
          </p:grpSpPr>
          <p:sp>
            <p:nvSpPr>
              <p:cNvPr id="65" name="Freeform 64"/>
              <p:cNvSpPr>
                <a:spLocks/>
              </p:cNvSpPr>
              <p:nvPr/>
            </p:nvSpPr>
            <p:spPr bwMode="auto">
              <a:xfrm>
                <a:off x="7490" y="-1616"/>
                <a:ext cx="276" cy="2"/>
              </a:xfrm>
              <a:custGeom>
                <a:avLst/>
                <a:gdLst>
                  <a:gd name="T0" fmla="+- 0 7765 7490"/>
                  <a:gd name="T1" fmla="*/ T0 w 276"/>
                  <a:gd name="T2" fmla="+- 0 7490 7490"/>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1" name="Group 10"/>
            <p:cNvGrpSpPr>
              <a:grpSpLocks/>
            </p:cNvGrpSpPr>
            <p:nvPr/>
          </p:nvGrpSpPr>
          <p:grpSpPr bwMode="auto">
            <a:xfrm>
              <a:off x="7293" y="-1738"/>
              <a:ext cx="336" cy="245"/>
              <a:chOff x="7293" y="-1738"/>
              <a:chExt cx="336" cy="245"/>
            </a:xfrm>
          </p:grpSpPr>
          <p:sp>
            <p:nvSpPr>
              <p:cNvPr id="64" name="Freeform 63"/>
              <p:cNvSpPr>
                <a:spLocks/>
              </p:cNvSpPr>
              <p:nvPr/>
            </p:nvSpPr>
            <p:spPr bwMode="auto">
              <a:xfrm>
                <a:off x="7293" y="-1738"/>
                <a:ext cx="336" cy="245"/>
              </a:xfrm>
              <a:custGeom>
                <a:avLst/>
                <a:gdLst>
                  <a:gd name="T0" fmla="+- 0 7628 7293"/>
                  <a:gd name="T1" fmla="*/ T0 w 336"/>
                  <a:gd name="T2" fmla="+- 0 -1738 -1738"/>
                  <a:gd name="T3" fmla="*/ -1738 h 245"/>
                  <a:gd name="T4" fmla="+- 0 7293 7293"/>
                  <a:gd name="T5" fmla="*/ T4 w 336"/>
                  <a:gd name="T6" fmla="+- 0 -1616 -1738"/>
                  <a:gd name="T7" fmla="*/ -1616 h 245"/>
                  <a:gd name="T8" fmla="+- 0 7628 7293"/>
                  <a:gd name="T9" fmla="*/ T8 w 336"/>
                  <a:gd name="T10" fmla="+- 0 -1494 -1738"/>
                  <a:gd name="T11" fmla="*/ -1494 h 245"/>
                  <a:gd name="T12" fmla="+- 0 7490 7293"/>
                  <a:gd name="T13" fmla="*/ T12 w 336"/>
                  <a:gd name="T14" fmla="+- 0 -1616 -1738"/>
                  <a:gd name="T15" fmla="*/ -1616 h 245"/>
                  <a:gd name="T16" fmla="+- 0 7628 7293"/>
                  <a:gd name="T17" fmla="*/ T16 w 336"/>
                  <a:gd name="T18" fmla="+- 0 -1738 -1738"/>
                  <a:gd name="T19" fmla="*/ -1738 h 245"/>
                </a:gdLst>
                <a:ahLst/>
                <a:cxnLst>
                  <a:cxn ang="0">
                    <a:pos x="T1" y="T3"/>
                  </a:cxn>
                  <a:cxn ang="0">
                    <a:pos x="T5" y="T7"/>
                  </a:cxn>
                  <a:cxn ang="0">
                    <a:pos x="T9" y="T11"/>
                  </a:cxn>
                  <a:cxn ang="0">
                    <a:pos x="T13" y="T15"/>
                  </a:cxn>
                  <a:cxn ang="0">
                    <a:pos x="T17" y="T19"/>
                  </a:cxn>
                </a:cxnLst>
                <a:rect l="0" t="0" r="r" b="b"/>
                <a:pathLst>
                  <a:path w="336" h="245">
                    <a:moveTo>
                      <a:pt x="335" y="0"/>
                    </a:moveTo>
                    <a:lnTo>
                      <a:pt x="0" y="122"/>
                    </a:lnTo>
                    <a:lnTo>
                      <a:pt x="335" y="244"/>
                    </a:lnTo>
                    <a:lnTo>
                      <a:pt x="197" y="122"/>
                    </a:lnTo>
                    <a:lnTo>
                      <a:pt x="33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 name="Group 11"/>
            <p:cNvGrpSpPr>
              <a:grpSpLocks/>
            </p:cNvGrpSpPr>
            <p:nvPr/>
          </p:nvGrpSpPr>
          <p:grpSpPr bwMode="auto">
            <a:xfrm>
              <a:off x="7055" y="-2262"/>
              <a:ext cx="276" cy="2"/>
              <a:chOff x="7055" y="-2262"/>
              <a:chExt cx="276" cy="2"/>
            </a:xfrm>
          </p:grpSpPr>
          <p:sp>
            <p:nvSpPr>
              <p:cNvPr id="63" name="Freeform 62"/>
              <p:cNvSpPr>
                <a:spLocks/>
              </p:cNvSpPr>
              <p:nvPr/>
            </p:nvSpPr>
            <p:spPr bwMode="auto">
              <a:xfrm>
                <a:off x="7055" y="-2262"/>
                <a:ext cx="276" cy="2"/>
              </a:xfrm>
              <a:custGeom>
                <a:avLst/>
                <a:gdLst>
                  <a:gd name="T0" fmla="+- 0 7330 7055"/>
                  <a:gd name="T1" fmla="*/ T0 w 276"/>
                  <a:gd name="T2" fmla="+- 0 7055 7055"/>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3" name="Group 12"/>
            <p:cNvGrpSpPr>
              <a:grpSpLocks/>
            </p:cNvGrpSpPr>
            <p:nvPr/>
          </p:nvGrpSpPr>
          <p:grpSpPr bwMode="auto">
            <a:xfrm>
              <a:off x="6858" y="-2384"/>
              <a:ext cx="336" cy="245"/>
              <a:chOff x="6858" y="-2384"/>
              <a:chExt cx="336" cy="245"/>
            </a:xfrm>
          </p:grpSpPr>
          <p:sp>
            <p:nvSpPr>
              <p:cNvPr id="62" name="Freeform 61"/>
              <p:cNvSpPr>
                <a:spLocks/>
              </p:cNvSpPr>
              <p:nvPr/>
            </p:nvSpPr>
            <p:spPr bwMode="auto">
              <a:xfrm>
                <a:off x="6858" y="-2384"/>
                <a:ext cx="336" cy="245"/>
              </a:xfrm>
              <a:custGeom>
                <a:avLst/>
                <a:gdLst>
                  <a:gd name="T0" fmla="+- 0 7193 6858"/>
                  <a:gd name="T1" fmla="*/ T0 w 336"/>
                  <a:gd name="T2" fmla="+- 0 -2384 -2384"/>
                  <a:gd name="T3" fmla="*/ -2384 h 245"/>
                  <a:gd name="T4" fmla="+- 0 6858 6858"/>
                  <a:gd name="T5" fmla="*/ T4 w 336"/>
                  <a:gd name="T6" fmla="+- 0 -2262 -2384"/>
                  <a:gd name="T7" fmla="*/ -2262 h 245"/>
                  <a:gd name="T8" fmla="+- 0 7193 6858"/>
                  <a:gd name="T9" fmla="*/ T8 w 336"/>
                  <a:gd name="T10" fmla="+- 0 -2140 -2384"/>
                  <a:gd name="T11" fmla="*/ -2140 h 245"/>
                  <a:gd name="T12" fmla="+- 0 7055 6858"/>
                  <a:gd name="T13" fmla="*/ T12 w 336"/>
                  <a:gd name="T14" fmla="+- 0 -2262 -2384"/>
                  <a:gd name="T15" fmla="*/ -2262 h 245"/>
                  <a:gd name="T16" fmla="+- 0 7193 6858"/>
                  <a:gd name="T17" fmla="*/ T16 w 336"/>
                  <a:gd name="T18" fmla="+- 0 -2384 -2384"/>
                  <a:gd name="T19" fmla="*/ -2384 h 245"/>
                </a:gdLst>
                <a:ahLst/>
                <a:cxnLst>
                  <a:cxn ang="0">
                    <a:pos x="T1" y="T3"/>
                  </a:cxn>
                  <a:cxn ang="0">
                    <a:pos x="T5" y="T7"/>
                  </a:cxn>
                  <a:cxn ang="0">
                    <a:pos x="T9" y="T11"/>
                  </a:cxn>
                  <a:cxn ang="0">
                    <a:pos x="T13" y="T15"/>
                  </a:cxn>
                  <a:cxn ang="0">
                    <a:pos x="T17" y="T19"/>
                  </a:cxn>
                </a:cxnLst>
                <a:rect l="0" t="0" r="r" b="b"/>
                <a:pathLst>
                  <a:path w="336" h="245">
                    <a:moveTo>
                      <a:pt x="335" y="0"/>
                    </a:moveTo>
                    <a:lnTo>
                      <a:pt x="0" y="122"/>
                    </a:lnTo>
                    <a:lnTo>
                      <a:pt x="335" y="244"/>
                    </a:lnTo>
                    <a:lnTo>
                      <a:pt x="197" y="122"/>
                    </a:lnTo>
                    <a:lnTo>
                      <a:pt x="33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4" name="Group 13"/>
            <p:cNvGrpSpPr>
              <a:grpSpLocks/>
            </p:cNvGrpSpPr>
            <p:nvPr/>
          </p:nvGrpSpPr>
          <p:grpSpPr bwMode="auto">
            <a:xfrm>
              <a:off x="8104" y="-1616"/>
              <a:ext cx="276" cy="2"/>
              <a:chOff x="8104" y="-1616"/>
              <a:chExt cx="276" cy="2"/>
            </a:xfrm>
          </p:grpSpPr>
          <p:sp>
            <p:nvSpPr>
              <p:cNvPr id="61" name="Freeform 60"/>
              <p:cNvSpPr>
                <a:spLocks/>
              </p:cNvSpPr>
              <p:nvPr/>
            </p:nvSpPr>
            <p:spPr bwMode="auto">
              <a:xfrm>
                <a:off x="8104" y="-1616"/>
                <a:ext cx="276" cy="2"/>
              </a:xfrm>
              <a:custGeom>
                <a:avLst/>
                <a:gdLst>
                  <a:gd name="T0" fmla="+- 0 8379 8104"/>
                  <a:gd name="T1" fmla="*/ T0 w 276"/>
                  <a:gd name="T2" fmla="+- 0 8104 8104"/>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5" name="Group 14"/>
            <p:cNvGrpSpPr>
              <a:grpSpLocks/>
            </p:cNvGrpSpPr>
            <p:nvPr/>
          </p:nvGrpSpPr>
          <p:grpSpPr bwMode="auto">
            <a:xfrm>
              <a:off x="7907" y="-1738"/>
              <a:ext cx="336" cy="245"/>
              <a:chOff x="7907" y="-1738"/>
              <a:chExt cx="336" cy="245"/>
            </a:xfrm>
          </p:grpSpPr>
          <p:sp>
            <p:nvSpPr>
              <p:cNvPr id="60" name="Freeform 59"/>
              <p:cNvSpPr>
                <a:spLocks/>
              </p:cNvSpPr>
              <p:nvPr/>
            </p:nvSpPr>
            <p:spPr bwMode="auto">
              <a:xfrm>
                <a:off x="7907" y="-1738"/>
                <a:ext cx="336" cy="245"/>
              </a:xfrm>
              <a:custGeom>
                <a:avLst/>
                <a:gdLst>
                  <a:gd name="T0" fmla="+- 0 8242 7907"/>
                  <a:gd name="T1" fmla="*/ T0 w 336"/>
                  <a:gd name="T2" fmla="+- 0 -1738 -1738"/>
                  <a:gd name="T3" fmla="*/ -1738 h 245"/>
                  <a:gd name="T4" fmla="+- 0 7907 7907"/>
                  <a:gd name="T5" fmla="*/ T4 w 336"/>
                  <a:gd name="T6" fmla="+- 0 -1616 -1738"/>
                  <a:gd name="T7" fmla="*/ -1616 h 245"/>
                  <a:gd name="T8" fmla="+- 0 8242 7907"/>
                  <a:gd name="T9" fmla="*/ T8 w 336"/>
                  <a:gd name="T10" fmla="+- 0 -1494 -1738"/>
                  <a:gd name="T11" fmla="*/ -1494 h 245"/>
                  <a:gd name="T12" fmla="+- 0 8104 7907"/>
                  <a:gd name="T13" fmla="*/ T12 w 336"/>
                  <a:gd name="T14" fmla="+- 0 -1616 -1738"/>
                  <a:gd name="T15" fmla="*/ -1616 h 245"/>
                  <a:gd name="T16" fmla="+- 0 8242 7907"/>
                  <a:gd name="T17" fmla="*/ T16 w 336"/>
                  <a:gd name="T18" fmla="+- 0 -1738 -1738"/>
                  <a:gd name="T19" fmla="*/ -1738 h 245"/>
                </a:gdLst>
                <a:ahLst/>
                <a:cxnLst>
                  <a:cxn ang="0">
                    <a:pos x="T1" y="T3"/>
                  </a:cxn>
                  <a:cxn ang="0">
                    <a:pos x="T5" y="T7"/>
                  </a:cxn>
                  <a:cxn ang="0">
                    <a:pos x="T9" y="T11"/>
                  </a:cxn>
                  <a:cxn ang="0">
                    <a:pos x="T13" y="T15"/>
                  </a:cxn>
                  <a:cxn ang="0">
                    <a:pos x="T17" y="T19"/>
                  </a:cxn>
                </a:cxnLst>
                <a:rect l="0" t="0" r="r" b="b"/>
                <a:pathLst>
                  <a:path w="336" h="245">
                    <a:moveTo>
                      <a:pt x="335" y="0"/>
                    </a:moveTo>
                    <a:lnTo>
                      <a:pt x="0" y="122"/>
                    </a:lnTo>
                    <a:lnTo>
                      <a:pt x="335" y="244"/>
                    </a:lnTo>
                    <a:lnTo>
                      <a:pt x="197" y="122"/>
                    </a:lnTo>
                    <a:lnTo>
                      <a:pt x="33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6" name="Group 15"/>
            <p:cNvGrpSpPr>
              <a:grpSpLocks/>
            </p:cNvGrpSpPr>
            <p:nvPr/>
          </p:nvGrpSpPr>
          <p:grpSpPr bwMode="auto">
            <a:xfrm>
              <a:off x="8717" y="-1616"/>
              <a:ext cx="276" cy="2"/>
              <a:chOff x="8717" y="-1616"/>
              <a:chExt cx="276" cy="2"/>
            </a:xfrm>
          </p:grpSpPr>
          <p:sp>
            <p:nvSpPr>
              <p:cNvPr id="59" name="Freeform 58"/>
              <p:cNvSpPr>
                <a:spLocks/>
              </p:cNvSpPr>
              <p:nvPr/>
            </p:nvSpPr>
            <p:spPr bwMode="auto">
              <a:xfrm>
                <a:off x="8717" y="-1616"/>
                <a:ext cx="276" cy="2"/>
              </a:xfrm>
              <a:custGeom>
                <a:avLst/>
                <a:gdLst>
                  <a:gd name="T0" fmla="+- 0 8993 8717"/>
                  <a:gd name="T1" fmla="*/ T0 w 276"/>
                  <a:gd name="T2" fmla="+- 0 8717 8717"/>
                  <a:gd name="T3" fmla="*/ T2 w 276"/>
                </a:gdLst>
                <a:ahLst/>
                <a:cxnLst>
                  <a:cxn ang="0">
                    <a:pos x="T1" y="0"/>
                  </a:cxn>
                  <a:cxn ang="0">
                    <a:pos x="T3" y="0"/>
                  </a:cxn>
                </a:cxnLst>
                <a:rect l="0" t="0" r="r" b="b"/>
                <a:pathLst>
                  <a:path w="276">
                    <a:moveTo>
                      <a:pt x="276"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7" name="Group 16"/>
            <p:cNvGrpSpPr>
              <a:grpSpLocks/>
            </p:cNvGrpSpPr>
            <p:nvPr/>
          </p:nvGrpSpPr>
          <p:grpSpPr bwMode="auto">
            <a:xfrm>
              <a:off x="8521" y="-1738"/>
              <a:ext cx="336" cy="245"/>
              <a:chOff x="8521" y="-1738"/>
              <a:chExt cx="336" cy="245"/>
            </a:xfrm>
          </p:grpSpPr>
          <p:sp>
            <p:nvSpPr>
              <p:cNvPr id="58" name="Freeform 57"/>
              <p:cNvSpPr>
                <a:spLocks/>
              </p:cNvSpPr>
              <p:nvPr/>
            </p:nvSpPr>
            <p:spPr bwMode="auto">
              <a:xfrm>
                <a:off x="8521" y="-1738"/>
                <a:ext cx="336" cy="245"/>
              </a:xfrm>
              <a:custGeom>
                <a:avLst/>
                <a:gdLst>
                  <a:gd name="T0" fmla="+- 0 8856 8521"/>
                  <a:gd name="T1" fmla="*/ T0 w 336"/>
                  <a:gd name="T2" fmla="+- 0 -1738 -1738"/>
                  <a:gd name="T3" fmla="*/ -1738 h 245"/>
                  <a:gd name="T4" fmla="+- 0 8521 8521"/>
                  <a:gd name="T5" fmla="*/ T4 w 336"/>
                  <a:gd name="T6" fmla="+- 0 -1616 -1738"/>
                  <a:gd name="T7" fmla="*/ -1616 h 245"/>
                  <a:gd name="T8" fmla="+- 0 8856 8521"/>
                  <a:gd name="T9" fmla="*/ T8 w 336"/>
                  <a:gd name="T10" fmla="+- 0 -1494 -1738"/>
                  <a:gd name="T11" fmla="*/ -1494 h 245"/>
                  <a:gd name="T12" fmla="+- 0 8717 8521"/>
                  <a:gd name="T13" fmla="*/ T12 w 336"/>
                  <a:gd name="T14" fmla="+- 0 -1616 -1738"/>
                  <a:gd name="T15" fmla="*/ -1616 h 245"/>
                  <a:gd name="T16" fmla="+- 0 8856 8521"/>
                  <a:gd name="T17" fmla="*/ T16 w 336"/>
                  <a:gd name="T18" fmla="+- 0 -1738 -1738"/>
                  <a:gd name="T19" fmla="*/ -1738 h 245"/>
                </a:gdLst>
                <a:ahLst/>
                <a:cxnLst>
                  <a:cxn ang="0">
                    <a:pos x="T1" y="T3"/>
                  </a:cxn>
                  <a:cxn ang="0">
                    <a:pos x="T5" y="T7"/>
                  </a:cxn>
                  <a:cxn ang="0">
                    <a:pos x="T9" y="T11"/>
                  </a:cxn>
                  <a:cxn ang="0">
                    <a:pos x="T13" y="T15"/>
                  </a:cxn>
                  <a:cxn ang="0">
                    <a:pos x="T17" y="T19"/>
                  </a:cxn>
                </a:cxnLst>
                <a:rect l="0" t="0" r="r" b="b"/>
                <a:pathLst>
                  <a:path w="336" h="245">
                    <a:moveTo>
                      <a:pt x="335" y="0"/>
                    </a:moveTo>
                    <a:lnTo>
                      <a:pt x="0" y="122"/>
                    </a:lnTo>
                    <a:lnTo>
                      <a:pt x="335" y="244"/>
                    </a:lnTo>
                    <a:lnTo>
                      <a:pt x="196" y="122"/>
                    </a:lnTo>
                    <a:lnTo>
                      <a:pt x="33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8" name="Group 17"/>
            <p:cNvGrpSpPr>
              <a:grpSpLocks/>
            </p:cNvGrpSpPr>
            <p:nvPr/>
          </p:nvGrpSpPr>
          <p:grpSpPr bwMode="auto">
            <a:xfrm>
              <a:off x="9331" y="-1616"/>
              <a:ext cx="276" cy="2"/>
              <a:chOff x="9331" y="-1616"/>
              <a:chExt cx="276" cy="2"/>
            </a:xfrm>
          </p:grpSpPr>
          <p:sp>
            <p:nvSpPr>
              <p:cNvPr id="57" name="Freeform 56"/>
              <p:cNvSpPr>
                <a:spLocks/>
              </p:cNvSpPr>
              <p:nvPr/>
            </p:nvSpPr>
            <p:spPr bwMode="auto">
              <a:xfrm>
                <a:off x="9331" y="-1616"/>
                <a:ext cx="276" cy="2"/>
              </a:xfrm>
              <a:custGeom>
                <a:avLst/>
                <a:gdLst>
                  <a:gd name="T0" fmla="+- 0 9607 9331"/>
                  <a:gd name="T1" fmla="*/ T0 w 276"/>
                  <a:gd name="T2" fmla="+- 0 9331 9331"/>
                  <a:gd name="T3" fmla="*/ T2 w 276"/>
                </a:gdLst>
                <a:ahLst/>
                <a:cxnLst>
                  <a:cxn ang="0">
                    <a:pos x="T1" y="0"/>
                  </a:cxn>
                  <a:cxn ang="0">
                    <a:pos x="T3" y="0"/>
                  </a:cxn>
                </a:cxnLst>
                <a:rect l="0" t="0" r="r" b="b"/>
                <a:pathLst>
                  <a:path w="276">
                    <a:moveTo>
                      <a:pt x="276"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9" name="Group 18"/>
            <p:cNvGrpSpPr>
              <a:grpSpLocks/>
            </p:cNvGrpSpPr>
            <p:nvPr/>
          </p:nvGrpSpPr>
          <p:grpSpPr bwMode="auto">
            <a:xfrm>
              <a:off x="9134" y="-1738"/>
              <a:ext cx="336" cy="245"/>
              <a:chOff x="9134" y="-1738"/>
              <a:chExt cx="336" cy="245"/>
            </a:xfrm>
          </p:grpSpPr>
          <p:sp>
            <p:nvSpPr>
              <p:cNvPr id="56" name="Freeform 55"/>
              <p:cNvSpPr>
                <a:spLocks/>
              </p:cNvSpPr>
              <p:nvPr/>
            </p:nvSpPr>
            <p:spPr bwMode="auto">
              <a:xfrm>
                <a:off x="9134" y="-1738"/>
                <a:ext cx="336" cy="245"/>
              </a:xfrm>
              <a:custGeom>
                <a:avLst/>
                <a:gdLst>
                  <a:gd name="T0" fmla="+- 0 9470 9134"/>
                  <a:gd name="T1" fmla="*/ T0 w 336"/>
                  <a:gd name="T2" fmla="+- 0 -1738 -1738"/>
                  <a:gd name="T3" fmla="*/ -1738 h 245"/>
                  <a:gd name="T4" fmla="+- 0 9134 9134"/>
                  <a:gd name="T5" fmla="*/ T4 w 336"/>
                  <a:gd name="T6" fmla="+- 0 -1616 -1738"/>
                  <a:gd name="T7" fmla="*/ -1616 h 245"/>
                  <a:gd name="T8" fmla="+- 0 9470 9134"/>
                  <a:gd name="T9" fmla="*/ T8 w 336"/>
                  <a:gd name="T10" fmla="+- 0 -1494 -1738"/>
                  <a:gd name="T11" fmla="*/ -1494 h 245"/>
                  <a:gd name="T12" fmla="+- 0 9331 9134"/>
                  <a:gd name="T13" fmla="*/ T12 w 336"/>
                  <a:gd name="T14" fmla="+- 0 -1616 -1738"/>
                  <a:gd name="T15" fmla="*/ -1616 h 245"/>
                  <a:gd name="T16" fmla="+- 0 9470 9134"/>
                  <a:gd name="T17" fmla="*/ T16 w 336"/>
                  <a:gd name="T18" fmla="+- 0 -1738 -1738"/>
                  <a:gd name="T19" fmla="*/ -1738 h 245"/>
                </a:gdLst>
                <a:ahLst/>
                <a:cxnLst>
                  <a:cxn ang="0">
                    <a:pos x="T1" y="T3"/>
                  </a:cxn>
                  <a:cxn ang="0">
                    <a:pos x="T5" y="T7"/>
                  </a:cxn>
                  <a:cxn ang="0">
                    <a:pos x="T9" y="T11"/>
                  </a:cxn>
                  <a:cxn ang="0">
                    <a:pos x="T13" y="T15"/>
                  </a:cxn>
                  <a:cxn ang="0">
                    <a:pos x="T17" y="T19"/>
                  </a:cxn>
                </a:cxnLst>
                <a:rect l="0" t="0" r="r" b="b"/>
                <a:pathLst>
                  <a:path w="336" h="245">
                    <a:moveTo>
                      <a:pt x="336" y="0"/>
                    </a:moveTo>
                    <a:lnTo>
                      <a:pt x="0" y="122"/>
                    </a:lnTo>
                    <a:lnTo>
                      <a:pt x="336" y="244"/>
                    </a:lnTo>
                    <a:lnTo>
                      <a:pt x="197" y="122"/>
                    </a:lnTo>
                    <a:lnTo>
                      <a:pt x="3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0" name="Group 19"/>
            <p:cNvGrpSpPr>
              <a:grpSpLocks/>
            </p:cNvGrpSpPr>
            <p:nvPr/>
          </p:nvGrpSpPr>
          <p:grpSpPr bwMode="auto">
            <a:xfrm>
              <a:off x="4597" y="-2266"/>
              <a:ext cx="276" cy="2"/>
              <a:chOff x="4597" y="-2266"/>
              <a:chExt cx="276" cy="2"/>
            </a:xfrm>
          </p:grpSpPr>
          <p:sp>
            <p:nvSpPr>
              <p:cNvPr id="55" name="Freeform 54"/>
              <p:cNvSpPr>
                <a:spLocks/>
              </p:cNvSpPr>
              <p:nvPr/>
            </p:nvSpPr>
            <p:spPr bwMode="auto">
              <a:xfrm>
                <a:off x="4597" y="-2266"/>
                <a:ext cx="276" cy="2"/>
              </a:xfrm>
              <a:custGeom>
                <a:avLst/>
                <a:gdLst>
                  <a:gd name="T0" fmla="+- 0 4872 4597"/>
                  <a:gd name="T1" fmla="*/ T0 w 276"/>
                  <a:gd name="T2" fmla="+- 0 4597 4597"/>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1" name="Group 20"/>
            <p:cNvGrpSpPr>
              <a:grpSpLocks/>
            </p:cNvGrpSpPr>
            <p:nvPr/>
          </p:nvGrpSpPr>
          <p:grpSpPr bwMode="auto">
            <a:xfrm>
              <a:off x="4734" y="-2388"/>
              <a:ext cx="336" cy="245"/>
              <a:chOff x="4734" y="-2388"/>
              <a:chExt cx="336" cy="245"/>
            </a:xfrm>
          </p:grpSpPr>
          <p:sp>
            <p:nvSpPr>
              <p:cNvPr id="54" name="Freeform 53"/>
              <p:cNvSpPr>
                <a:spLocks/>
              </p:cNvSpPr>
              <p:nvPr/>
            </p:nvSpPr>
            <p:spPr bwMode="auto">
              <a:xfrm>
                <a:off x="4734" y="-2388"/>
                <a:ext cx="336" cy="245"/>
              </a:xfrm>
              <a:custGeom>
                <a:avLst/>
                <a:gdLst>
                  <a:gd name="T0" fmla="+- 0 4734 4734"/>
                  <a:gd name="T1" fmla="*/ T0 w 336"/>
                  <a:gd name="T2" fmla="+- 0 -2388 -2388"/>
                  <a:gd name="T3" fmla="*/ -2388 h 245"/>
                  <a:gd name="T4" fmla="+- 0 4872 4734"/>
                  <a:gd name="T5" fmla="*/ T4 w 336"/>
                  <a:gd name="T6" fmla="+- 0 -2266 -2388"/>
                  <a:gd name="T7" fmla="*/ -2266 h 245"/>
                  <a:gd name="T8" fmla="+- 0 4734 4734"/>
                  <a:gd name="T9" fmla="*/ T8 w 336"/>
                  <a:gd name="T10" fmla="+- 0 -2144 -2388"/>
                  <a:gd name="T11" fmla="*/ -2144 h 245"/>
                  <a:gd name="T12" fmla="+- 0 5069 4734"/>
                  <a:gd name="T13" fmla="*/ T12 w 336"/>
                  <a:gd name="T14" fmla="+- 0 -2266 -2388"/>
                  <a:gd name="T15" fmla="*/ -2266 h 245"/>
                  <a:gd name="T16" fmla="+- 0 4734 4734"/>
                  <a:gd name="T17" fmla="*/ T16 w 336"/>
                  <a:gd name="T18" fmla="+- 0 -2388 -2388"/>
                  <a:gd name="T19" fmla="*/ -2388 h 245"/>
                </a:gdLst>
                <a:ahLst/>
                <a:cxnLst>
                  <a:cxn ang="0">
                    <a:pos x="T1" y="T3"/>
                  </a:cxn>
                  <a:cxn ang="0">
                    <a:pos x="T5" y="T7"/>
                  </a:cxn>
                  <a:cxn ang="0">
                    <a:pos x="T9" y="T11"/>
                  </a:cxn>
                  <a:cxn ang="0">
                    <a:pos x="T13" y="T15"/>
                  </a:cxn>
                  <a:cxn ang="0">
                    <a:pos x="T17" y="T19"/>
                  </a:cxn>
                </a:cxnLst>
                <a:rect l="0" t="0" r="r" b="b"/>
                <a:pathLst>
                  <a:path w="336" h="245">
                    <a:moveTo>
                      <a:pt x="0" y="0"/>
                    </a:moveTo>
                    <a:lnTo>
                      <a:pt x="138" y="122"/>
                    </a:lnTo>
                    <a:lnTo>
                      <a:pt x="0" y="244"/>
                    </a:lnTo>
                    <a:lnTo>
                      <a:pt x="335"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2" name="Group 21"/>
            <p:cNvGrpSpPr>
              <a:grpSpLocks/>
            </p:cNvGrpSpPr>
            <p:nvPr/>
          </p:nvGrpSpPr>
          <p:grpSpPr bwMode="auto">
            <a:xfrm>
              <a:off x="4597" y="-1620"/>
              <a:ext cx="276" cy="2"/>
              <a:chOff x="4597" y="-1620"/>
              <a:chExt cx="276" cy="2"/>
            </a:xfrm>
          </p:grpSpPr>
          <p:sp>
            <p:nvSpPr>
              <p:cNvPr id="53" name="Freeform 52"/>
              <p:cNvSpPr>
                <a:spLocks/>
              </p:cNvSpPr>
              <p:nvPr/>
            </p:nvSpPr>
            <p:spPr bwMode="auto">
              <a:xfrm>
                <a:off x="4597" y="-1620"/>
                <a:ext cx="276" cy="2"/>
              </a:xfrm>
              <a:custGeom>
                <a:avLst/>
                <a:gdLst>
                  <a:gd name="T0" fmla="+- 0 4872 4597"/>
                  <a:gd name="T1" fmla="*/ T0 w 276"/>
                  <a:gd name="T2" fmla="+- 0 4597 4597"/>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3" name="Group 22"/>
            <p:cNvGrpSpPr>
              <a:grpSpLocks/>
            </p:cNvGrpSpPr>
            <p:nvPr/>
          </p:nvGrpSpPr>
          <p:grpSpPr bwMode="auto">
            <a:xfrm>
              <a:off x="4734" y="-1742"/>
              <a:ext cx="336" cy="245"/>
              <a:chOff x="4734" y="-1742"/>
              <a:chExt cx="336" cy="245"/>
            </a:xfrm>
          </p:grpSpPr>
          <p:sp>
            <p:nvSpPr>
              <p:cNvPr id="52" name="Freeform 51"/>
              <p:cNvSpPr>
                <a:spLocks/>
              </p:cNvSpPr>
              <p:nvPr/>
            </p:nvSpPr>
            <p:spPr bwMode="auto">
              <a:xfrm>
                <a:off x="4734" y="-1742"/>
                <a:ext cx="336" cy="245"/>
              </a:xfrm>
              <a:custGeom>
                <a:avLst/>
                <a:gdLst>
                  <a:gd name="T0" fmla="+- 0 4734 4734"/>
                  <a:gd name="T1" fmla="*/ T0 w 336"/>
                  <a:gd name="T2" fmla="+- 0 -1742 -1742"/>
                  <a:gd name="T3" fmla="*/ -1742 h 245"/>
                  <a:gd name="T4" fmla="+- 0 4872 4734"/>
                  <a:gd name="T5" fmla="*/ T4 w 336"/>
                  <a:gd name="T6" fmla="+- 0 -1620 -1742"/>
                  <a:gd name="T7" fmla="*/ -1620 h 245"/>
                  <a:gd name="T8" fmla="+- 0 4734 4734"/>
                  <a:gd name="T9" fmla="*/ T8 w 336"/>
                  <a:gd name="T10" fmla="+- 0 -1497 -1742"/>
                  <a:gd name="T11" fmla="*/ -1497 h 245"/>
                  <a:gd name="T12" fmla="+- 0 5069 4734"/>
                  <a:gd name="T13" fmla="*/ T12 w 336"/>
                  <a:gd name="T14" fmla="+- 0 -1620 -1742"/>
                  <a:gd name="T15" fmla="*/ -1620 h 245"/>
                  <a:gd name="T16" fmla="+- 0 4734 4734"/>
                  <a:gd name="T17" fmla="*/ T16 w 336"/>
                  <a:gd name="T18" fmla="+- 0 -1742 -1742"/>
                  <a:gd name="T19" fmla="*/ -1742 h 245"/>
                </a:gdLst>
                <a:ahLst/>
                <a:cxnLst>
                  <a:cxn ang="0">
                    <a:pos x="T1" y="T3"/>
                  </a:cxn>
                  <a:cxn ang="0">
                    <a:pos x="T5" y="T7"/>
                  </a:cxn>
                  <a:cxn ang="0">
                    <a:pos x="T9" y="T11"/>
                  </a:cxn>
                  <a:cxn ang="0">
                    <a:pos x="T13" y="T15"/>
                  </a:cxn>
                  <a:cxn ang="0">
                    <a:pos x="T17" y="T19"/>
                  </a:cxn>
                </a:cxnLst>
                <a:rect l="0" t="0" r="r" b="b"/>
                <a:pathLst>
                  <a:path w="336" h="245">
                    <a:moveTo>
                      <a:pt x="0" y="0"/>
                    </a:moveTo>
                    <a:lnTo>
                      <a:pt x="138" y="122"/>
                    </a:lnTo>
                    <a:lnTo>
                      <a:pt x="0" y="245"/>
                    </a:lnTo>
                    <a:lnTo>
                      <a:pt x="335"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p:cNvGrpSpPr>
              <a:grpSpLocks/>
            </p:cNvGrpSpPr>
            <p:nvPr/>
          </p:nvGrpSpPr>
          <p:grpSpPr bwMode="auto">
            <a:xfrm>
              <a:off x="4597" y="-973"/>
              <a:ext cx="276" cy="2"/>
              <a:chOff x="4597" y="-973"/>
              <a:chExt cx="276" cy="2"/>
            </a:xfrm>
          </p:grpSpPr>
          <p:sp>
            <p:nvSpPr>
              <p:cNvPr id="51" name="Freeform 50"/>
              <p:cNvSpPr>
                <a:spLocks/>
              </p:cNvSpPr>
              <p:nvPr/>
            </p:nvSpPr>
            <p:spPr bwMode="auto">
              <a:xfrm>
                <a:off x="4597" y="-973"/>
                <a:ext cx="276" cy="2"/>
              </a:xfrm>
              <a:custGeom>
                <a:avLst/>
                <a:gdLst>
                  <a:gd name="T0" fmla="+- 0 4872 4597"/>
                  <a:gd name="T1" fmla="*/ T0 w 276"/>
                  <a:gd name="T2" fmla="+- 0 4597 4597"/>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5" name="Group 24"/>
            <p:cNvGrpSpPr>
              <a:grpSpLocks/>
            </p:cNvGrpSpPr>
            <p:nvPr/>
          </p:nvGrpSpPr>
          <p:grpSpPr bwMode="auto">
            <a:xfrm>
              <a:off x="4734" y="-1095"/>
              <a:ext cx="336" cy="245"/>
              <a:chOff x="4734" y="-1095"/>
              <a:chExt cx="336" cy="245"/>
            </a:xfrm>
          </p:grpSpPr>
          <p:sp>
            <p:nvSpPr>
              <p:cNvPr id="50" name="Freeform 49"/>
              <p:cNvSpPr>
                <a:spLocks/>
              </p:cNvSpPr>
              <p:nvPr/>
            </p:nvSpPr>
            <p:spPr bwMode="auto">
              <a:xfrm>
                <a:off x="4734" y="-1095"/>
                <a:ext cx="336" cy="245"/>
              </a:xfrm>
              <a:custGeom>
                <a:avLst/>
                <a:gdLst>
                  <a:gd name="T0" fmla="+- 0 4734 4734"/>
                  <a:gd name="T1" fmla="*/ T0 w 336"/>
                  <a:gd name="T2" fmla="+- 0 -1095 -1095"/>
                  <a:gd name="T3" fmla="*/ -1095 h 245"/>
                  <a:gd name="T4" fmla="+- 0 4872 4734"/>
                  <a:gd name="T5" fmla="*/ T4 w 336"/>
                  <a:gd name="T6" fmla="+- 0 -973 -1095"/>
                  <a:gd name="T7" fmla="*/ -973 h 245"/>
                  <a:gd name="T8" fmla="+- 0 4734 4734"/>
                  <a:gd name="T9" fmla="*/ T8 w 336"/>
                  <a:gd name="T10" fmla="+- 0 -851 -1095"/>
                  <a:gd name="T11" fmla="*/ -851 h 245"/>
                  <a:gd name="T12" fmla="+- 0 5069 4734"/>
                  <a:gd name="T13" fmla="*/ T12 w 336"/>
                  <a:gd name="T14" fmla="+- 0 -973 -1095"/>
                  <a:gd name="T15" fmla="*/ -973 h 245"/>
                  <a:gd name="T16" fmla="+- 0 4734 4734"/>
                  <a:gd name="T17" fmla="*/ T16 w 336"/>
                  <a:gd name="T18" fmla="+- 0 -1095 -1095"/>
                  <a:gd name="T19" fmla="*/ -1095 h 245"/>
                </a:gdLst>
                <a:ahLst/>
                <a:cxnLst>
                  <a:cxn ang="0">
                    <a:pos x="T1" y="T3"/>
                  </a:cxn>
                  <a:cxn ang="0">
                    <a:pos x="T5" y="T7"/>
                  </a:cxn>
                  <a:cxn ang="0">
                    <a:pos x="T9" y="T11"/>
                  </a:cxn>
                  <a:cxn ang="0">
                    <a:pos x="T13" y="T15"/>
                  </a:cxn>
                  <a:cxn ang="0">
                    <a:pos x="T17" y="T19"/>
                  </a:cxn>
                </a:cxnLst>
                <a:rect l="0" t="0" r="r" b="b"/>
                <a:pathLst>
                  <a:path w="336" h="245">
                    <a:moveTo>
                      <a:pt x="0" y="0"/>
                    </a:moveTo>
                    <a:lnTo>
                      <a:pt x="138" y="122"/>
                    </a:lnTo>
                    <a:lnTo>
                      <a:pt x="0" y="244"/>
                    </a:lnTo>
                    <a:lnTo>
                      <a:pt x="335"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6" name="Group 25"/>
            <p:cNvGrpSpPr>
              <a:grpSpLocks/>
            </p:cNvGrpSpPr>
            <p:nvPr/>
          </p:nvGrpSpPr>
          <p:grpSpPr bwMode="auto">
            <a:xfrm>
              <a:off x="5179" y="-1620"/>
              <a:ext cx="276" cy="2"/>
              <a:chOff x="5179" y="-1620"/>
              <a:chExt cx="276" cy="2"/>
            </a:xfrm>
          </p:grpSpPr>
          <p:sp>
            <p:nvSpPr>
              <p:cNvPr id="49" name="Freeform 48"/>
              <p:cNvSpPr>
                <a:spLocks/>
              </p:cNvSpPr>
              <p:nvPr/>
            </p:nvSpPr>
            <p:spPr bwMode="auto">
              <a:xfrm>
                <a:off x="5179" y="-1620"/>
                <a:ext cx="276" cy="2"/>
              </a:xfrm>
              <a:custGeom>
                <a:avLst/>
                <a:gdLst>
                  <a:gd name="T0" fmla="+- 0 5454 5179"/>
                  <a:gd name="T1" fmla="*/ T0 w 276"/>
                  <a:gd name="T2" fmla="+- 0 5179 5179"/>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7" name="Group 26"/>
            <p:cNvGrpSpPr>
              <a:grpSpLocks/>
            </p:cNvGrpSpPr>
            <p:nvPr/>
          </p:nvGrpSpPr>
          <p:grpSpPr bwMode="auto">
            <a:xfrm>
              <a:off x="5315" y="-1742"/>
              <a:ext cx="336" cy="245"/>
              <a:chOff x="5315" y="-1742"/>
              <a:chExt cx="336" cy="245"/>
            </a:xfrm>
          </p:grpSpPr>
          <p:sp>
            <p:nvSpPr>
              <p:cNvPr id="48" name="Freeform 47"/>
              <p:cNvSpPr>
                <a:spLocks/>
              </p:cNvSpPr>
              <p:nvPr/>
            </p:nvSpPr>
            <p:spPr bwMode="auto">
              <a:xfrm>
                <a:off x="5315" y="-1742"/>
                <a:ext cx="336" cy="245"/>
              </a:xfrm>
              <a:custGeom>
                <a:avLst/>
                <a:gdLst>
                  <a:gd name="T0" fmla="+- 0 5315 5315"/>
                  <a:gd name="T1" fmla="*/ T0 w 336"/>
                  <a:gd name="T2" fmla="+- 0 -1742 -1742"/>
                  <a:gd name="T3" fmla="*/ -1742 h 245"/>
                  <a:gd name="T4" fmla="+- 0 5454 5315"/>
                  <a:gd name="T5" fmla="*/ T4 w 336"/>
                  <a:gd name="T6" fmla="+- 0 -1620 -1742"/>
                  <a:gd name="T7" fmla="*/ -1620 h 245"/>
                  <a:gd name="T8" fmla="+- 0 5315 5315"/>
                  <a:gd name="T9" fmla="*/ T8 w 336"/>
                  <a:gd name="T10" fmla="+- 0 -1497 -1742"/>
                  <a:gd name="T11" fmla="*/ -1497 h 245"/>
                  <a:gd name="T12" fmla="+- 0 5651 5315"/>
                  <a:gd name="T13" fmla="*/ T12 w 336"/>
                  <a:gd name="T14" fmla="+- 0 -1620 -1742"/>
                  <a:gd name="T15" fmla="*/ -1620 h 245"/>
                  <a:gd name="T16" fmla="+- 0 5315 5315"/>
                  <a:gd name="T17" fmla="*/ T16 w 336"/>
                  <a:gd name="T18" fmla="+- 0 -1742 -1742"/>
                  <a:gd name="T19" fmla="*/ -1742 h 245"/>
                </a:gdLst>
                <a:ahLst/>
                <a:cxnLst>
                  <a:cxn ang="0">
                    <a:pos x="T1" y="T3"/>
                  </a:cxn>
                  <a:cxn ang="0">
                    <a:pos x="T5" y="T7"/>
                  </a:cxn>
                  <a:cxn ang="0">
                    <a:pos x="T9" y="T11"/>
                  </a:cxn>
                  <a:cxn ang="0">
                    <a:pos x="T13" y="T15"/>
                  </a:cxn>
                  <a:cxn ang="0">
                    <a:pos x="T17" y="T19"/>
                  </a:cxn>
                </a:cxnLst>
                <a:rect l="0" t="0" r="r" b="b"/>
                <a:pathLst>
                  <a:path w="336" h="245">
                    <a:moveTo>
                      <a:pt x="0" y="0"/>
                    </a:moveTo>
                    <a:lnTo>
                      <a:pt x="139" y="122"/>
                    </a:lnTo>
                    <a:lnTo>
                      <a:pt x="0" y="245"/>
                    </a:lnTo>
                    <a:lnTo>
                      <a:pt x="336"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8" name="Group 27"/>
            <p:cNvGrpSpPr>
              <a:grpSpLocks/>
            </p:cNvGrpSpPr>
            <p:nvPr/>
          </p:nvGrpSpPr>
          <p:grpSpPr bwMode="auto">
            <a:xfrm>
              <a:off x="5179" y="-973"/>
              <a:ext cx="276" cy="2"/>
              <a:chOff x="5179" y="-973"/>
              <a:chExt cx="276" cy="2"/>
            </a:xfrm>
          </p:grpSpPr>
          <p:sp>
            <p:nvSpPr>
              <p:cNvPr id="47" name="Freeform 46"/>
              <p:cNvSpPr>
                <a:spLocks/>
              </p:cNvSpPr>
              <p:nvPr/>
            </p:nvSpPr>
            <p:spPr bwMode="auto">
              <a:xfrm>
                <a:off x="5179" y="-973"/>
                <a:ext cx="276" cy="2"/>
              </a:xfrm>
              <a:custGeom>
                <a:avLst/>
                <a:gdLst>
                  <a:gd name="T0" fmla="+- 0 5454 5179"/>
                  <a:gd name="T1" fmla="*/ T0 w 276"/>
                  <a:gd name="T2" fmla="+- 0 5179 5179"/>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9" name="Group 28"/>
            <p:cNvGrpSpPr>
              <a:grpSpLocks/>
            </p:cNvGrpSpPr>
            <p:nvPr/>
          </p:nvGrpSpPr>
          <p:grpSpPr bwMode="auto">
            <a:xfrm>
              <a:off x="5315" y="-1095"/>
              <a:ext cx="336" cy="245"/>
              <a:chOff x="5315" y="-1095"/>
              <a:chExt cx="336" cy="245"/>
            </a:xfrm>
          </p:grpSpPr>
          <p:sp>
            <p:nvSpPr>
              <p:cNvPr id="46" name="Freeform 45"/>
              <p:cNvSpPr>
                <a:spLocks/>
              </p:cNvSpPr>
              <p:nvPr/>
            </p:nvSpPr>
            <p:spPr bwMode="auto">
              <a:xfrm>
                <a:off x="5315" y="-1095"/>
                <a:ext cx="336" cy="245"/>
              </a:xfrm>
              <a:custGeom>
                <a:avLst/>
                <a:gdLst>
                  <a:gd name="T0" fmla="+- 0 5315 5315"/>
                  <a:gd name="T1" fmla="*/ T0 w 336"/>
                  <a:gd name="T2" fmla="+- 0 -1095 -1095"/>
                  <a:gd name="T3" fmla="*/ -1095 h 245"/>
                  <a:gd name="T4" fmla="+- 0 5454 5315"/>
                  <a:gd name="T5" fmla="*/ T4 w 336"/>
                  <a:gd name="T6" fmla="+- 0 -973 -1095"/>
                  <a:gd name="T7" fmla="*/ -973 h 245"/>
                  <a:gd name="T8" fmla="+- 0 5315 5315"/>
                  <a:gd name="T9" fmla="*/ T8 w 336"/>
                  <a:gd name="T10" fmla="+- 0 -851 -1095"/>
                  <a:gd name="T11" fmla="*/ -851 h 245"/>
                  <a:gd name="T12" fmla="+- 0 5651 5315"/>
                  <a:gd name="T13" fmla="*/ T12 w 336"/>
                  <a:gd name="T14" fmla="+- 0 -973 -1095"/>
                  <a:gd name="T15" fmla="*/ -973 h 245"/>
                  <a:gd name="T16" fmla="+- 0 5315 5315"/>
                  <a:gd name="T17" fmla="*/ T16 w 336"/>
                  <a:gd name="T18" fmla="+- 0 -1095 -1095"/>
                  <a:gd name="T19" fmla="*/ -1095 h 245"/>
                </a:gdLst>
                <a:ahLst/>
                <a:cxnLst>
                  <a:cxn ang="0">
                    <a:pos x="T1" y="T3"/>
                  </a:cxn>
                  <a:cxn ang="0">
                    <a:pos x="T5" y="T7"/>
                  </a:cxn>
                  <a:cxn ang="0">
                    <a:pos x="T9" y="T11"/>
                  </a:cxn>
                  <a:cxn ang="0">
                    <a:pos x="T13" y="T15"/>
                  </a:cxn>
                  <a:cxn ang="0">
                    <a:pos x="T17" y="T19"/>
                  </a:cxn>
                </a:cxnLst>
                <a:rect l="0" t="0" r="r" b="b"/>
                <a:pathLst>
                  <a:path w="336" h="245">
                    <a:moveTo>
                      <a:pt x="0" y="0"/>
                    </a:moveTo>
                    <a:lnTo>
                      <a:pt x="139" y="122"/>
                    </a:lnTo>
                    <a:lnTo>
                      <a:pt x="0" y="244"/>
                    </a:lnTo>
                    <a:lnTo>
                      <a:pt x="336"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0" name="Group 29"/>
            <p:cNvGrpSpPr>
              <a:grpSpLocks/>
            </p:cNvGrpSpPr>
            <p:nvPr/>
          </p:nvGrpSpPr>
          <p:grpSpPr bwMode="auto">
            <a:xfrm>
              <a:off x="5179" y="-2266"/>
              <a:ext cx="276" cy="2"/>
              <a:chOff x="5179" y="-2266"/>
              <a:chExt cx="276" cy="2"/>
            </a:xfrm>
          </p:grpSpPr>
          <p:sp>
            <p:nvSpPr>
              <p:cNvPr id="45" name="Freeform 44"/>
              <p:cNvSpPr>
                <a:spLocks/>
              </p:cNvSpPr>
              <p:nvPr/>
            </p:nvSpPr>
            <p:spPr bwMode="auto">
              <a:xfrm>
                <a:off x="5179" y="-2266"/>
                <a:ext cx="276" cy="2"/>
              </a:xfrm>
              <a:custGeom>
                <a:avLst/>
                <a:gdLst>
                  <a:gd name="T0" fmla="+- 0 5454 5179"/>
                  <a:gd name="T1" fmla="*/ T0 w 276"/>
                  <a:gd name="T2" fmla="+- 0 5179 5179"/>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1" name="Group 30"/>
            <p:cNvGrpSpPr>
              <a:grpSpLocks/>
            </p:cNvGrpSpPr>
            <p:nvPr/>
          </p:nvGrpSpPr>
          <p:grpSpPr bwMode="auto">
            <a:xfrm>
              <a:off x="5315" y="-2388"/>
              <a:ext cx="336" cy="245"/>
              <a:chOff x="5315" y="-2388"/>
              <a:chExt cx="336" cy="245"/>
            </a:xfrm>
          </p:grpSpPr>
          <p:sp>
            <p:nvSpPr>
              <p:cNvPr id="44" name="Freeform 43"/>
              <p:cNvSpPr>
                <a:spLocks/>
              </p:cNvSpPr>
              <p:nvPr/>
            </p:nvSpPr>
            <p:spPr bwMode="auto">
              <a:xfrm>
                <a:off x="5315" y="-2388"/>
                <a:ext cx="336" cy="245"/>
              </a:xfrm>
              <a:custGeom>
                <a:avLst/>
                <a:gdLst>
                  <a:gd name="T0" fmla="+- 0 5315 5315"/>
                  <a:gd name="T1" fmla="*/ T0 w 336"/>
                  <a:gd name="T2" fmla="+- 0 -2388 -2388"/>
                  <a:gd name="T3" fmla="*/ -2388 h 245"/>
                  <a:gd name="T4" fmla="+- 0 5454 5315"/>
                  <a:gd name="T5" fmla="*/ T4 w 336"/>
                  <a:gd name="T6" fmla="+- 0 -2266 -2388"/>
                  <a:gd name="T7" fmla="*/ -2266 h 245"/>
                  <a:gd name="T8" fmla="+- 0 5315 5315"/>
                  <a:gd name="T9" fmla="*/ T8 w 336"/>
                  <a:gd name="T10" fmla="+- 0 -2144 -2388"/>
                  <a:gd name="T11" fmla="*/ -2144 h 245"/>
                  <a:gd name="T12" fmla="+- 0 5651 5315"/>
                  <a:gd name="T13" fmla="*/ T12 w 336"/>
                  <a:gd name="T14" fmla="+- 0 -2266 -2388"/>
                  <a:gd name="T15" fmla="*/ -2266 h 245"/>
                  <a:gd name="T16" fmla="+- 0 5315 5315"/>
                  <a:gd name="T17" fmla="*/ T16 w 336"/>
                  <a:gd name="T18" fmla="+- 0 -2388 -2388"/>
                  <a:gd name="T19" fmla="*/ -2388 h 245"/>
                </a:gdLst>
                <a:ahLst/>
                <a:cxnLst>
                  <a:cxn ang="0">
                    <a:pos x="T1" y="T3"/>
                  </a:cxn>
                  <a:cxn ang="0">
                    <a:pos x="T5" y="T7"/>
                  </a:cxn>
                  <a:cxn ang="0">
                    <a:pos x="T9" y="T11"/>
                  </a:cxn>
                  <a:cxn ang="0">
                    <a:pos x="T13" y="T15"/>
                  </a:cxn>
                  <a:cxn ang="0">
                    <a:pos x="T17" y="T19"/>
                  </a:cxn>
                </a:cxnLst>
                <a:rect l="0" t="0" r="r" b="b"/>
                <a:pathLst>
                  <a:path w="336" h="245">
                    <a:moveTo>
                      <a:pt x="0" y="0"/>
                    </a:moveTo>
                    <a:lnTo>
                      <a:pt x="139" y="122"/>
                    </a:lnTo>
                    <a:lnTo>
                      <a:pt x="0" y="244"/>
                    </a:lnTo>
                    <a:lnTo>
                      <a:pt x="336"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2" name="Group 31"/>
            <p:cNvGrpSpPr>
              <a:grpSpLocks/>
            </p:cNvGrpSpPr>
            <p:nvPr/>
          </p:nvGrpSpPr>
          <p:grpSpPr bwMode="auto">
            <a:xfrm>
              <a:off x="5760" y="-1620"/>
              <a:ext cx="276" cy="2"/>
              <a:chOff x="5760" y="-1620"/>
              <a:chExt cx="276" cy="2"/>
            </a:xfrm>
          </p:grpSpPr>
          <p:sp>
            <p:nvSpPr>
              <p:cNvPr id="43" name="Freeform 42"/>
              <p:cNvSpPr>
                <a:spLocks/>
              </p:cNvSpPr>
              <p:nvPr/>
            </p:nvSpPr>
            <p:spPr bwMode="auto">
              <a:xfrm>
                <a:off x="5760" y="-1620"/>
                <a:ext cx="276" cy="2"/>
              </a:xfrm>
              <a:custGeom>
                <a:avLst/>
                <a:gdLst>
                  <a:gd name="T0" fmla="+- 0 6035 5760"/>
                  <a:gd name="T1" fmla="*/ T0 w 276"/>
                  <a:gd name="T2" fmla="+- 0 5760 5760"/>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3" name="Group 32"/>
            <p:cNvGrpSpPr>
              <a:grpSpLocks/>
            </p:cNvGrpSpPr>
            <p:nvPr/>
          </p:nvGrpSpPr>
          <p:grpSpPr bwMode="auto">
            <a:xfrm>
              <a:off x="5896" y="-1742"/>
              <a:ext cx="336" cy="245"/>
              <a:chOff x="5896" y="-1742"/>
              <a:chExt cx="336" cy="245"/>
            </a:xfrm>
          </p:grpSpPr>
          <p:sp>
            <p:nvSpPr>
              <p:cNvPr id="42" name="Freeform 41"/>
              <p:cNvSpPr>
                <a:spLocks/>
              </p:cNvSpPr>
              <p:nvPr/>
            </p:nvSpPr>
            <p:spPr bwMode="auto">
              <a:xfrm>
                <a:off x="5896" y="-1742"/>
                <a:ext cx="336" cy="245"/>
              </a:xfrm>
              <a:custGeom>
                <a:avLst/>
                <a:gdLst>
                  <a:gd name="T0" fmla="+- 0 5896 5896"/>
                  <a:gd name="T1" fmla="*/ T0 w 336"/>
                  <a:gd name="T2" fmla="+- 0 -1742 -1742"/>
                  <a:gd name="T3" fmla="*/ -1742 h 245"/>
                  <a:gd name="T4" fmla="+- 0 6035 5896"/>
                  <a:gd name="T5" fmla="*/ T4 w 336"/>
                  <a:gd name="T6" fmla="+- 0 -1620 -1742"/>
                  <a:gd name="T7" fmla="*/ -1620 h 245"/>
                  <a:gd name="T8" fmla="+- 0 5896 5896"/>
                  <a:gd name="T9" fmla="*/ T8 w 336"/>
                  <a:gd name="T10" fmla="+- 0 -1497 -1742"/>
                  <a:gd name="T11" fmla="*/ -1497 h 245"/>
                  <a:gd name="T12" fmla="+- 0 6232 5896"/>
                  <a:gd name="T13" fmla="*/ T12 w 336"/>
                  <a:gd name="T14" fmla="+- 0 -1620 -1742"/>
                  <a:gd name="T15" fmla="*/ -1620 h 245"/>
                  <a:gd name="T16" fmla="+- 0 5896 5896"/>
                  <a:gd name="T17" fmla="*/ T16 w 336"/>
                  <a:gd name="T18" fmla="+- 0 -1742 -1742"/>
                  <a:gd name="T19" fmla="*/ -1742 h 245"/>
                </a:gdLst>
                <a:ahLst/>
                <a:cxnLst>
                  <a:cxn ang="0">
                    <a:pos x="T1" y="T3"/>
                  </a:cxn>
                  <a:cxn ang="0">
                    <a:pos x="T5" y="T7"/>
                  </a:cxn>
                  <a:cxn ang="0">
                    <a:pos x="T9" y="T11"/>
                  </a:cxn>
                  <a:cxn ang="0">
                    <a:pos x="T13" y="T15"/>
                  </a:cxn>
                  <a:cxn ang="0">
                    <a:pos x="T17" y="T19"/>
                  </a:cxn>
                </a:cxnLst>
                <a:rect l="0" t="0" r="r" b="b"/>
                <a:pathLst>
                  <a:path w="336" h="245">
                    <a:moveTo>
                      <a:pt x="0" y="0"/>
                    </a:moveTo>
                    <a:lnTo>
                      <a:pt x="139" y="122"/>
                    </a:lnTo>
                    <a:lnTo>
                      <a:pt x="0" y="245"/>
                    </a:lnTo>
                    <a:lnTo>
                      <a:pt x="336"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4" name="Group 33"/>
            <p:cNvGrpSpPr>
              <a:grpSpLocks/>
            </p:cNvGrpSpPr>
            <p:nvPr/>
          </p:nvGrpSpPr>
          <p:grpSpPr bwMode="auto">
            <a:xfrm>
              <a:off x="5760" y="-973"/>
              <a:ext cx="276" cy="2"/>
              <a:chOff x="5760" y="-973"/>
              <a:chExt cx="276" cy="2"/>
            </a:xfrm>
          </p:grpSpPr>
          <p:sp>
            <p:nvSpPr>
              <p:cNvPr id="41" name="Freeform 40"/>
              <p:cNvSpPr>
                <a:spLocks/>
              </p:cNvSpPr>
              <p:nvPr/>
            </p:nvSpPr>
            <p:spPr bwMode="auto">
              <a:xfrm>
                <a:off x="5760" y="-973"/>
                <a:ext cx="276" cy="2"/>
              </a:xfrm>
              <a:custGeom>
                <a:avLst/>
                <a:gdLst>
                  <a:gd name="T0" fmla="+- 0 6035 5760"/>
                  <a:gd name="T1" fmla="*/ T0 w 276"/>
                  <a:gd name="T2" fmla="+- 0 5760 5760"/>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5" name="Group 34"/>
            <p:cNvGrpSpPr>
              <a:grpSpLocks/>
            </p:cNvGrpSpPr>
            <p:nvPr/>
          </p:nvGrpSpPr>
          <p:grpSpPr bwMode="auto">
            <a:xfrm>
              <a:off x="5896" y="-1095"/>
              <a:ext cx="336" cy="245"/>
              <a:chOff x="5896" y="-1095"/>
              <a:chExt cx="336" cy="245"/>
            </a:xfrm>
          </p:grpSpPr>
          <p:sp>
            <p:nvSpPr>
              <p:cNvPr id="40" name="Freeform 39"/>
              <p:cNvSpPr>
                <a:spLocks/>
              </p:cNvSpPr>
              <p:nvPr/>
            </p:nvSpPr>
            <p:spPr bwMode="auto">
              <a:xfrm>
                <a:off x="5896" y="-1095"/>
                <a:ext cx="336" cy="245"/>
              </a:xfrm>
              <a:custGeom>
                <a:avLst/>
                <a:gdLst>
                  <a:gd name="T0" fmla="+- 0 5896 5896"/>
                  <a:gd name="T1" fmla="*/ T0 w 336"/>
                  <a:gd name="T2" fmla="+- 0 -1095 -1095"/>
                  <a:gd name="T3" fmla="*/ -1095 h 245"/>
                  <a:gd name="T4" fmla="+- 0 6035 5896"/>
                  <a:gd name="T5" fmla="*/ T4 w 336"/>
                  <a:gd name="T6" fmla="+- 0 -973 -1095"/>
                  <a:gd name="T7" fmla="*/ -973 h 245"/>
                  <a:gd name="T8" fmla="+- 0 5896 5896"/>
                  <a:gd name="T9" fmla="*/ T8 w 336"/>
                  <a:gd name="T10" fmla="+- 0 -851 -1095"/>
                  <a:gd name="T11" fmla="*/ -851 h 245"/>
                  <a:gd name="T12" fmla="+- 0 6232 5896"/>
                  <a:gd name="T13" fmla="*/ T12 w 336"/>
                  <a:gd name="T14" fmla="+- 0 -973 -1095"/>
                  <a:gd name="T15" fmla="*/ -973 h 245"/>
                  <a:gd name="T16" fmla="+- 0 5896 5896"/>
                  <a:gd name="T17" fmla="*/ T16 w 336"/>
                  <a:gd name="T18" fmla="+- 0 -1095 -1095"/>
                  <a:gd name="T19" fmla="*/ -1095 h 245"/>
                </a:gdLst>
                <a:ahLst/>
                <a:cxnLst>
                  <a:cxn ang="0">
                    <a:pos x="T1" y="T3"/>
                  </a:cxn>
                  <a:cxn ang="0">
                    <a:pos x="T5" y="T7"/>
                  </a:cxn>
                  <a:cxn ang="0">
                    <a:pos x="T9" y="T11"/>
                  </a:cxn>
                  <a:cxn ang="0">
                    <a:pos x="T13" y="T15"/>
                  </a:cxn>
                  <a:cxn ang="0">
                    <a:pos x="T17" y="T19"/>
                  </a:cxn>
                </a:cxnLst>
                <a:rect l="0" t="0" r="r" b="b"/>
                <a:pathLst>
                  <a:path w="336" h="245">
                    <a:moveTo>
                      <a:pt x="0" y="0"/>
                    </a:moveTo>
                    <a:lnTo>
                      <a:pt x="139" y="122"/>
                    </a:lnTo>
                    <a:lnTo>
                      <a:pt x="0" y="244"/>
                    </a:lnTo>
                    <a:lnTo>
                      <a:pt x="336"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6" name="Group 35"/>
            <p:cNvGrpSpPr>
              <a:grpSpLocks/>
            </p:cNvGrpSpPr>
            <p:nvPr/>
          </p:nvGrpSpPr>
          <p:grpSpPr bwMode="auto">
            <a:xfrm>
              <a:off x="6329" y="-1620"/>
              <a:ext cx="276" cy="2"/>
              <a:chOff x="6329" y="-1620"/>
              <a:chExt cx="276" cy="2"/>
            </a:xfrm>
          </p:grpSpPr>
          <p:sp>
            <p:nvSpPr>
              <p:cNvPr id="39" name="Freeform 38"/>
              <p:cNvSpPr>
                <a:spLocks/>
              </p:cNvSpPr>
              <p:nvPr/>
            </p:nvSpPr>
            <p:spPr bwMode="auto">
              <a:xfrm>
                <a:off x="6329" y="-1620"/>
                <a:ext cx="276" cy="2"/>
              </a:xfrm>
              <a:custGeom>
                <a:avLst/>
                <a:gdLst>
                  <a:gd name="T0" fmla="+- 0 6604 6329"/>
                  <a:gd name="T1" fmla="*/ T0 w 276"/>
                  <a:gd name="T2" fmla="+- 0 6329 6329"/>
                  <a:gd name="T3" fmla="*/ T2 w 276"/>
                </a:gdLst>
                <a:ahLst/>
                <a:cxnLst>
                  <a:cxn ang="0">
                    <a:pos x="T1" y="0"/>
                  </a:cxn>
                  <a:cxn ang="0">
                    <a:pos x="T3" y="0"/>
                  </a:cxn>
                </a:cxnLst>
                <a:rect l="0" t="0" r="r" b="b"/>
                <a:pathLst>
                  <a:path w="276">
                    <a:moveTo>
                      <a:pt x="275" y="0"/>
                    </a:moveTo>
                    <a:lnTo>
                      <a:pt x="0" y="0"/>
                    </a:lnTo>
                  </a:path>
                </a:pathLst>
              </a:custGeom>
              <a:noFill/>
              <a:ln w="508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7" name="Group 36"/>
            <p:cNvGrpSpPr>
              <a:grpSpLocks/>
            </p:cNvGrpSpPr>
            <p:nvPr/>
          </p:nvGrpSpPr>
          <p:grpSpPr bwMode="auto">
            <a:xfrm>
              <a:off x="6466" y="-1742"/>
              <a:ext cx="336" cy="245"/>
              <a:chOff x="6466" y="-1742"/>
              <a:chExt cx="336" cy="245"/>
            </a:xfrm>
          </p:grpSpPr>
          <p:sp>
            <p:nvSpPr>
              <p:cNvPr id="38" name="Freeform 37"/>
              <p:cNvSpPr>
                <a:spLocks/>
              </p:cNvSpPr>
              <p:nvPr/>
            </p:nvSpPr>
            <p:spPr bwMode="auto">
              <a:xfrm>
                <a:off x="6466" y="-1742"/>
                <a:ext cx="336" cy="245"/>
              </a:xfrm>
              <a:custGeom>
                <a:avLst/>
                <a:gdLst>
                  <a:gd name="T0" fmla="+- 0 6466 6466"/>
                  <a:gd name="T1" fmla="*/ T0 w 336"/>
                  <a:gd name="T2" fmla="+- 0 -1742 -1742"/>
                  <a:gd name="T3" fmla="*/ -1742 h 245"/>
                  <a:gd name="T4" fmla="+- 0 6604 6466"/>
                  <a:gd name="T5" fmla="*/ T4 w 336"/>
                  <a:gd name="T6" fmla="+- 0 -1620 -1742"/>
                  <a:gd name="T7" fmla="*/ -1620 h 245"/>
                  <a:gd name="T8" fmla="+- 0 6466 6466"/>
                  <a:gd name="T9" fmla="*/ T8 w 336"/>
                  <a:gd name="T10" fmla="+- 0 -1497 -1742"/>
                  <a:gd name="T11" fmla="*/ -1497 h 245"/>
                  <a:gd name="T12" fmla="+- 0 6801 6466"/>
                  <a:gd name="T13" fmla="*/ T12 w 336"/>
                  <a:gd name="T14" fmla="+- 0 -1620 -1742"/>
                  <a:gd name="T15" fmla="*/ -1620 h 245"/>
                  <a:gd name="T16" fmla="+- 0 6466 6466"/>
                  <a:gd name="T17" fmla="*/ T16 w 336"/>
                  <a:gd name="T18" fmla="+- 0 -1742 -1742"/>
                  <a:gd name="T19" fmla="*/ -1742 h 245"/>
                </a:gdLst>
                <a:ahLst/>
                <a:cxnLst>
                  <a:cxn ang="0">
                    <a:pos x="T1" y="T3"/>
                  </a:cxn>
                  <a:cxn ang="0">
                    <a:pos x="T5" y="T7"/>
                  </a:cxn>
                  <a:cxn ang="0">
                    <a:pos x="T9" y="T11"/>
                  </a:cxn>
                  <a:cxn ang="0">
                    <a:pos x="T13" y="T15"/>
                  </a:cxn>
                  <a:cxn ang="0">
                    <a:pos x="T17" y="T19"/>
                  </a:cxn>
                </a:cxnLst>
                <a:rect l="0" t="0" r="r" b="b"/>
                <a:pathLst>
                  <a:path w="336" h="245">
                    <a:moveTo>
                      <a:pt x="0" y="0"/>
                    </a:moveTo>
                    <a:lnTo>
                      <a:pt x="138" y="122"/>
                    </a:lnTo>
                    <a:lnTo>
                      <a:pt x="0" y="245"/>
                    </a:lnTo>
                    <a:lnTo>
                      <a:pt x="335" y="12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
        <p:nvSpPr>
          <p:cNvPr id="77" name="Rectangle 76"/>
          <p:cNvSpPr/>
          <p:nvPr/>
        </p:nvSpPr>
        <p:spPr>
          <a:xfrm>
            <a:off x="549632" y="2978368"/>
            <a:ext cx="8160536" cy="738664"/>
          </a:xfrm>
          <a:prstGeom prst="rect">
            <a:avLst/>
          </a:prstGeom>
        </p:spPr>
        <p:txBody>
          <a:bodyPr wrap="square">
            <a:spAutoFit/>
          </a:bodyPr>
          <a:lstStyle/>
          <a:p>
            <a:r>
              <a:rPr lang="ru-RU" sz="1400" dirty="0" err="1" smtClean="0"/>
              <a:t>Кодты</a:t>
            </a:r>
            <a:r>
              <a:rPr lang="ru-RU" sz="1400" dirty="0" smtClean="0"/>
              <a:t> </a:t>
            </a:r>
            <a:r>
              <a:rPr lang="ru-RU" sz="1400" dirty="0" err="1" smtClean="0"/>
              <a:t>жазып</a:t>
            </a:r>
            <a:r>
              <a:rPr lang="ru-RU" sz="1400" dirty="0" smtClean="0"/>
              <a:t> </a:t>
            </a:r>
            <a:r>
              <a:rPr lang="ru-RU" sz="1400" dirty="0" err="1" smtClean="0"/>
              <a:t>болғаннан</a:t>
            </a:r>
            <a:r>
              <a:rPr lang="ru-RU" sz="1400" dirty="0" smtClean="0"/>
              <a:t> </a:t>
            </a:r>
            <a:r>
              <a:rPr lang="ru-RU" sz="1400" dirty="0" err="1" smtClean="0"/>
              <a:t>кейін</a:t>
            </a:r>
            <a:r>
              <a:rPr lang="ru-RU" sz="1400" dirty="0" smtClean="0"/>
              <a:t>, </a:t>
            </a:r>
            <a:r>
              <a:rPr lang="ru-RU" sz="1400" dirty="0" err="1" smtClean="0"/>
              <a:t>бір</a:t>
            </a:r>
            <a:r>
              <a:rPr lang="ru-RU" sz="1400" dirty="0" smtClean="0"/>
              <a:t> </a:t>
            </a:r>
            <a:r>
              <a:rPr lang="ru-RU" sz="1400" dirty="0" err="1" smtClean="0"/>
              <a:t>еріктіні</a:t>
            </a:r>
            <a:r>
              <a:rPr lang="ru-RU" sz="1400" dirty="0" smtClean="0"/>
              <a:t> </a:t>
            </a:r>
            <a:r>
              <a:rPr lang="ru-RU" sz="1400" dirty="0" err="1" smtClean="0"/>
              <a:t>кодты</a:t>
            </a:r>
            <a:r>
              <a:rPr lang="ru-RU" sz="1400" dirty="0" smtClean="0"/>
              <a:t> «</a:t>
            </a:r>
            <a:r>
              <a:rPr lang="ru-RU" sz="1400" dirty="0" err="1" smtClean="0"/>
              <a:t>орындауға</a:t>
            </a:r>
            <a:r>
              <a:rPr lang="ru-RU" sz="1400" dirty="0" smtClean="0"/>
              <a:t>/</a:t>
            </a:r>
            <a:r>
              <a:rPr lang="ru-RU" sz="1400" dirty="0" err="1" smtClean="0"/>
              <a:t>жүргізуге</a:t>
            </a:r>
            <a:r>
              <a:rPr lang="ru-RU" sz="1400" dirty="0" smtClean="0"/>
              <a:t>» </a:t>
            </a:r>
            <a:r>
              <a:rPr lang="ru-RU" sz="1400" dirty="0" err="1" smtClean="0"/>
              <a:t>шақыруға</a:t>
            </a:r>
            <a:r>
              <a:rPr lang="ru-RU" sz="1400" dirty="0" smtClean="0"/>
              <a:t> </a:t>
            </a:r>
            <a:r>
              <a:rPr lang="ru-RU" sz="1400" dirty="0" err="1" smtClean="0"/>
              <a:t>болады</a:t>
            </a:r>
            <a:r>
              <a:rPr lang="ru-RU" sz="1400" dirty="0" smtClean="0"/>
              <a:t>. </a:t>
            </a:r>
            <a:r>
              <a:rPr lang="ru-RU" sz="1400" dirty="0" err="1" smtClean="0"/>
              <a:t>Әр</a:t>
            </a:r>
            <a:r>
              <a:rPr lang="ru-RU" sz="1400" dirty="0" smtClean="0"/>
              <a:t> </a:t>
            </a:r>
            <a:r>
              <a:rPr lang="ru-RU" sz="1400" dirty="0" err="1" smtClean="0"/>
              <a:t>әрекетті</a:t>
            </a:r>
            <a:r>
              <a:rPr lang="ru-RU" sz="1400" dirty="0" smtClean="0"/>
              <a:t> </a:t>
            </a:r>
            <a:r>
              <a:rPr lang="ru-RU" sz="1400" dirty="0" err="1" smtClean="0"/>
              <a:t>дауыстап</a:t>
            </a:r>
            <a:r>
              <a:rPr lang="ru-RU" sz="1400" dirty="0" smtClean="0"/>
              <a:t> </a:t>
            </a:r>
            <a:r>
              <a:rPr lang="ru-RU" sz="1400" dirty="0" err="1" smtClean="0"/>
              <a:t>айтып</a:t>
            </a:r>
            <a:r>
              <a:rPr lang="ru-RU" sz="1400" dirty="0" smtClean="0"/>
              <a:t> </a:t>
            </a:r>
            <a:r>
              <a:rPr lang="ru-RU" sz="1400" dirty="0" err="1" smtClean="0"/>
              <a:t>отырыңыз</a:t>
            </a:r>
            <a:r>
              <a:rPr lang="ru-RU" sz="1400" dirty="0" smtClean="0"/>
              <a:t>. </a:t>
            </a:r>
            <a:r>
              <a:rPr lang="ru-RU" sz="1400" dirty="0" err="1" smtClean="0"/>
              <a:t>Мысалы</a:t>
            </a:r>
            <a:r>
              <a:rPr lang="ru-RU" sz="1400" dirty="0" smtClean="0"/>
              <a:t>, </a:t>
            </a:r>
            <a:r>
              <a:rPr lang="ru-RU" sz="1400" dirty="0" err="1" smtClean="0"/>
              <a:t>жоғарыда</a:t>
            </a:r>
            <a:r>
              <a:rPr lang="ru-RU" sz="1400" dirty="0" smtClean="0"/>
              <a:t> </a:t>
            </a:r>
            <a:r>
              <a:rPr lang="ru-RU" sz="1400" dirty="0" err="1" smtClean="0"/>
              <a:t>берілген</a:t>
            </a:r>
            <a:r>
              <a:rPr lang="ru-RU" sz="1400" dirty="0" smtClean="0"/>
              <a:t> </a:t>
            </a:r>
            <a:r>
              <a:rPr lang="ru-RU" sz="1400" dirty="0" err="1" smtClean="0"/>
              <a:t>бағдарламаны</a:t>
            </a:r>
            <a:r>
              <a:rPr lang="ru-RU" sz="1400" dirty="0" smtClean="0"/>
              <a:t> </a:t>
            </a:r>
            <a:r>
              <a:rPr lang="ru-RU" sz="1400" dirty="0" err="1" smtClean="0"/>
              <a:t>берілген</a:t>
            </a:r>
            <a:r>
              <a:rPr lang="ru-RU" sz="1400" dirty="0" smtClean="0"/>
              <a:t> </a:t>
            </a:r>
            <a:r>
              <a:rPr lang="ru-RU" sz="1400" dirty="0" err="1" smtClean="0"/>
              <a:t>түрде</a:t>
            </a:r>
            <a:r>
              <a:rPr lang="ru-RU" sz="1400" dirty="0" smtClean="0"/>
              <a:t> </a:t>
            </a:r>
            <a:r>
              <a:rPr lang="ru-RU" sz="1400" dirty="0" err="1" smtClean="0"/>
              <a:t>дыбыстандырсаңыз</a:t>
            </a:r>
            <a:r>
              <a:rPr lang="ru-RU" sz="1400" dirty="0" smtClean="0"/>
              <a:t> </a:t>
            </a:r>
            <a:r>
              <a:rPr lang="ru-RU" sz="1400" dirty="0" err="1" smtClean="0"/>
              <a:t>болады</a:t>
            </a:r>
            <a:r>
              <a:rPr lang="ru-RU" sz="1400" dirty="0" smtClean="0"/>
              <a:t>: </a:t>
            </a:r>
            <a:endParaRPr lang="en-US" sz="1400" dirty="0"/>
          </a:p>
        </p:txBody>
      </p:sp>
      <p:grpSp>
        <p:nvGrpSpPr>
          <p:cNvPr id="79" name="Group 78"/>
          <p:cNvGrpSpPr>
            <a:grpSpLocks/>
          </p:cNvGrpSpPr>
          <p:nvPr/>
        </p:nvGrpSpPr>
        <p:grpSpPr bwMode="auto">
          <a:xfrm>
            <a:off x="467544" y="4005064"/>
            <a:ext cx="4829175" cy="2151380"/>
            <a:chOff x="3017" y="220"/>
            <a:chExt cx="7605" cy="3388"/>
          </a:xfrm>
        </p:grpSpPr>
        <p:grpSp>
          <p:nvGrpSpPr>
            <p:cNvPr id="80" name="Group 79"/>
            <p:cNvGrpSpPr>
              <a:grpSpLocks/>
            </p:cNvGrpSpPr>
            <p:nvPr/>
          </p:nvGrpSpPr>
          <p:grpSpPr bwMode="auto">
            <a:xfrm>
              <a:off x="3033" y="238"/>
              <a:ext cx="7589" cy="3370"/>
              <a:chOff x="3033" y="238"/>
              <a:chExt cx="7589" cy="3370"/>
            </a:xfrm>
          </p:grpSpPr>
          <p:sp>
            <p:nvSpPr>
              <p:cNvPr id="84" name="Freeform 83"/>
              <p:cNvSpPr>
                <a:spLocks/>
              </p:cNvSpPr>
              <p:nvPr/>
            </p:nvSpPr>
            <p:spPr bwMode="auto">
              <a:xfrm>
                <a:off x="3033" y="238"/>
                <a:ext cx="7589" cy="3370"/>
              </a:xfrm>
              <a:custGeom>
                <a:avLst/>
                <a:gdLst>
                  <a:gd name="T0" fmla="+- 0 3033 3033"/>
                  <a:gd name="T1" fmla="*/ T0 w 7589"/>
                  <a:gd name="T2" fmla="+- 0 238 238"/>
                  <a:gd name="T3" fmla="*/ 238 h 3370"/>
                  <a:gd name="T4" fmla="+- 0 10622 3033"/>
                  <a:gd name="T5" fmla="*/ T4 w 7589"/>
                  <a:gd name="T6" fmla="+- 0 238 238"/>
                  <a:gd name="T7" fmla="*/ 238 h 3370"/>
                  <a:gd name="T8" fmla="+- 0 10622 3033"/>
                  <a:gd name="T9" fmla="*/ T8 w 7589"/>
                  <a:gd name="T10" fmla="+- 0 3608 238"/>
                  <a:gd name="T11" fmla="*/ 3608 h 3370"/>
                  <a:gd name="T12" fmla="+- 0 3033 3033"/>
                  <a:gd name="T13" fmla="*/ T12 w 7589"/>
                  <a:gd name="T14" fmla="+- 0 3608 238"/>
                  <a:gd name="T15" fmla="*/ 3608 h 3370"/>
                  <a:gd name="T16" fmla="+- 0 3033 3033"/>
                  <a:gd name="T17" fmla="*/ T16 w 7589"/>
                  <a:gd name="T18" fmla="+- 0 238 238"/>
                  <a:gd name="T19" fmla="*/ 238 h 3370"/>
                </a:gdLst>
                <a:ahLst/>
                <a:cxnLst>
                  <a:cxn ang="0">
                    <a:pos x="T1" y="T3"/>
                  </a:cxn>
                  <a:cxn ang="0">
                    <a:pos x="T5" y="T7"/>
                  </a:cxn>
                  <a:cxn ang="0">
                    <a:pos x="T9" y="T11"/>
                  </a:cxn>
                  <a:cxn ang="0">
                    <a:pos x="T13" y="T15"/>
                  </a:cxn>
                  <a:cxn ang="0">
                    <a:pos x="T17" y="T19"/>
                  </a:cxn>
                </a:cxnLst>
                <a:rect l="0" t="0" r="r" b="b"/>
                <a:pathLst>
                  <a:path w="7589" h="3370">
                    <a:moveTo>
                      <a:pt x="0" y="0"/>
                    </a:moveTo>
                    <a:lnTo>
                      <a:pt x="7589" y="0"/>
                    </a:lnTo>
                    <a:lnTo>
                      <a:pt x="7589" y="3370"/>
                    </a:lnTo>
                    <a:lnTo>
                      <a:pt x="0" y="3370"/>
                    </a:lnTo>
                    <a:lnTo>
                      <a:pt x="0" y="0"/>
                    </a:lnTo>
                    <a:close/>
                  </a:path>
                </a:pathLst>
              </a:custGeom>
              <a:solidFill>
                <a:srgbClr val="231F20">
                  <a:alpha val="25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1" name="Group 80"/>
            <p:cNvGrpSpPr>
              <a:grpSpLocks/>
            </p:cNvGrpSpPr>
            <p:nvPr/>
          </p:nvGrpSpPr>
          <p:grpSpPr bwMode="auto">
            <a:xfrm>
              <a:off x="3017" y="220"/>
              <a:ext cx="7341" cy="3127"/>
              <a:chOff x="3017" y="220"/>
              <a:chExt cx="7341" cy="3127"/>
            </a:xfrm>
          </p:grpSpPr>
          <p:sp>
            <p:nvSpPr>
              <p:cNvPr id="82" name="Freeform 81"/>
              <p:cNvSpPr>
                <a:spLocks/>
              </p:cNvSpPr>
              <p:nvPr/>
            </p:nvSpPr>
            <p:spPr bwMode="auto">
              <a:xfrm>
                <a:off x="3017" y="220"/>
                <a:ext cx="7341" cy="3127"/>
              </a:xfrm>
              <a:custGeom>
                <a:avLst/>
                <a:gdLst>
                  <a:gd name="T0" fmla="+- 0 3017 3017"/>
                  <a:gd name="T1" fmla="*/ T0 w 7341"/>
                  <a:gd name="T2" fmla="+- 0 3347 220"/>
                  <a:gd name="T3" fmla="*/ 3347 h 3127"/>
                  <a:gd name="T4" fmla="+- 0 10358 3017"/>
                  <a:gd name="T5" fmla="*/ T4 w 7341"/>
                  <a:gd name="T6" fmla="+- 0 3347 220"/>
                  <a:gd name="T7" fmla="*/ 3347 h 3127"/>
                  <a:gd name="T8" fmla="+- 0 10358 3017"/>
                  <a:gd name="T9" fmla="*/ T8 w 7341"/>
                  <a:gd name="T10" fmla="+- 0 220 220"/>
                  <a:gd name="T11" fmla="*/ 220 h 3127"/>
                  <a:gd name="T12" fmla="+- 0 3017 3017"/>
                  <a:gd name="T13" fmla="*/ T12 w 7341"/>
                  <a:gd name="T14" fmla="+- 0 220 220"/>
                  <a:gd name="T15" fmla="*/ 220 h 3127"/>
                  <a:gd name="T16" fmla="+- 0 3017 3017"/>
                  <a:gd name="T17" fmla="*/ T16 w 7341"/>
                  <a:gd name="T18" fmla="+- 0 3347 220"/>
                  <a:gd name="T19" fmla="*/ 3347 h 3127"/>
                </a:gdLst>
                <a:ahLst/>
                <a:cxnLst>
                  <a:cxn ang="0">
                    <a:pos x="T1" y="T3"/>
                  </a:cxn>
                  <a:cxn ang="0">
                    <a:pos x="T5" y="T7"/>
                  </a:cxn>
                  <a:cxn ang="0">
                    <a:pos x="T9" y="T11"/>
                  </a:cxn>
                  <a:cxn ang="0">
                    <a:pos x="T13" y="T15"/>
                  </a:cxn>
                  <a:cxn ang="0">
                    <a:pos x="T17" y="T19"/>
                  </a:cxn>
                </a:cxnLst>
                <a:rect l="0" t="0" r="r" b="b"/>
                <a:pathLst>
                  <a:path w="7341" h="3127">
                    <a:moveTo>
                      <a:pt x="0" y="3127"/>
                    </a:moveTo>
                    <a:lnTo>
                      <a:pt x="7341" y="3127"/>
                    </a:lnTo>
                    <a:lnTo>
                      <a:pt x="7341" y="0"/>
                    </a:lnTo>
                    <a:lnTo>
                      <a:pt x="0" y="0"/>
                    </a:lnTo>
                    <a:lnTo>
                      <a:pt x="0" y="3127"/>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3" name="Text Box 653"/>
              <p:cNvSpPr txBox="1">
                <a:spLocks noChangeArrowheads="1"/>
              </p:cNvSpPr>
              <p:nvPr/>
            </p:nvSpPr>
            <p:spPr bwMode="auto">
              <a:xfrm>
                <a:off x="3017" y="220"/>
                <a:ext cx="7341" cy="3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12725" marR="656590">
                  <a:lnSpc>
                    <a:spcPct val="101000"/>
                  </a:lnSpc>
                  <a:spcBef>
                    <a:spcPts val="1035"/>
                  </a:spcBef>
                  <a:spcAft>
                    <a:spcPts val="0"/>
                  </a:spcAft>
                </a:pP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Стақанды</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көтер</a:t>
                </a:r>
                <a:r>
                  <a:rPr lang="ru-RU" sz="1200" spc="-4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effectLst/>
                    <a:latin typeface="Calibri"/>
                    <a:ea typeface="Calibri"/>
                    <a:cs typeface="Calibri"/>
                  </a:rPr>
                  <a:t>Адым</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артқа</a:t>
                </a:r>
                <a:r>
                  <a:rPr lang="ru-RU" sz="1200" spc="-2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Стақанды</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қой</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Адым</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артқа</a:t>
                </a:r>
                <a:r>
                  <a:rPr lang="ru-RU" sz="1200" spc="-20"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 </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артқа</a:t>
                </a:r>
                <a:r>
                  <a:rPr lang="ru-RU" sz="1200" dirty="0" smtClean="0">
                    <a:solidFill>
                      <a:srgbClr val="58595B"/>
                    </a:solidFill>
                    <a:effectLst/>
                    <a:latin typeface="Calibri"/>
                    <a:ea typeface="Calibri"/>
                    <a:cs typeface="Calibri"/>
                  </a:rPr>
                  <a:t>”</a:t>
                </a:r>
                <a:endParaRPr lang="en-US" sz="1100" dirty="0">
                  <a:effectLst/>
                  <a:latin typeface="Calibri"/>
                  <a:ea typeface="Calibri"/>
                  <a:cs typeface="Times New Roman"/>
                </a:endParaRPr>
              </a:p>
              <a:p>
                <a:pPr>
                  <a:spcBef>
                    <a:spcPts val="40"/>
                  </a:spcBef>
                  <a:spcAft>
                    <a:spcPts val="0"/>
                  </a:spcAft>
                </a:pPr>
                <a:r>
                  <a:rPr lang="ru-RU" sz="1200" dirty="0">
                    <a:effectLst/>
                    <a:latin typeface="Calibri"/>
                    <a:ea typeface="Calibri"/>
                    <a:cs typeface="Calibri"/>
                  </a:rPr>
                  <a:t> </a:t>
                </a:r>
                <a:endParaRPr lang="en-US" sz="1100" dirty="0">
                  <a:effectLst/>
                  <a:latin typeface="Calibri"/>
                  <a:ea typeface="Calibri"/>
                  <a:cs typeface="Times New Roman"/>
                </a:endParaRPr>
              </a:p>
              <a:p>
                <a:pPr marL="212725" marR="341630">
                  <a:lnSpc>
                    <a:spcPct val="101000"/>
                  </a:lnSpc>
                  <a:spcAft>
                    <a:spcPts val="0"/>
                  </a:spcAft>
                </a:pP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Стақанды</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көтер</a:t>
                </a:r>
                <a:r>
                  <a:rPr lang="ru-RU" sz="1200" spc="-4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effectLst/>
                    <a:latin typeface="Calibri"/>
                    <a:ea typeface="Calibri"/>
                    <a:cs typeface="Calibri"/>
                  </a:rPr>
                  <a:t>Адым</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a:solidFill>
                      <a:srgbClr val="58595B"/>
                    </a:solidFill>
                    <a:ea typeface="Calibri"/>
                    <a:cs typeface="Calibri"/>
                  </a:rPr>
                  <a:t>“</a:t>
                </a:r>
                <a:r>
                  <a:rPr lang="ru-RU" sz="1200" dirty="0" err="1">
                    <a:solidFill>
                      <a:srgbClr val="58595B"/>
                    </a:solidFill>
                    <a:ea typeface="Calibri"/>
                    <a:cs typeface="Calibri"/>
                  </a:rPr>
                  <a:t>Адым</a:t>
                </a:r>
                <a:r>
                  <a:rPr lang="ru-RU" sz="1200" dirty="0">
                    <a:solidFill>
                      <a:srgbClr val="58595B"/>
                    </a:solidFill>
                    <a:ea typeface="Calibri"/>
                    <a:cs typeface="Calibri"/>
                  </a:rPr>
                  <a:t> </a:t>
                </a:r>
                <a:r>
                  <a:rPr lang="ru-RU" sz="1200" dirty="0" err="1">
                    <a:solidFill>
                      <a:srgbClr val="58595B"/>
                    </a:solidFill>
                    <a:ea typeface="Calibri"/>
                    <a:cs typeface="Calibri"/>
                  </a:rPr>
                  <a:t>алға</a:t>
                </a:r>
                <a:r>
                  <a:rPr lang="ru-RU" sz="1200" spc="-25" dirty="0" smtClean="0">
                    <a:solidFill>
                      <a:srgbClr val="58595B"/>
                    </a:solidFill>
                    <a:effectLst/>
                    <a:latin typeface="Calibri"/>
                    <a:ea typeface="Calibri"/>
                    <a:cs typeface="Calibri"/>
                  </a:rPr>
                  <a:t>”, </a:t>
                </a:r>
                <a:r>
                  <a:rPr lang="ru-RU" sz="1200" dirty="0">
                    <a:solidFill>
                      <a:srgbClr val="58595B"/>
                    </a:solidFill>
                    <a:ea typeface="Calibri"/>
                    <a:cs typeface="Calibri"/>
                  </a:rPr>
                  <a:t>“</a:t>
                </a:r>
                <a:r>
                  <a:rPr lang="ru-RU" sz="1200" dirty="0" err="1">
                    <a:solidFill>
                      <a:srgbClr val="58595B"/>
                    </a:solidFill>
                    <a:ea typeface="Calibri"/>
                    <a:cs typeface="Calibri"/>
                  </a:rPr>
                  <a:t>Адым</a:t>
                </a:r>
                <a:r>
                  <a:rPr lang="ru-RU" sz="1200" dirty="0">
                    <a:solidFill>
                      <a:srgbClr val="58595B"/>
                    </a:solidFill>
                    <a:ea typeface="Calibri"/>
                    <a:cs typeface="Calibri"/>
                  </a:rPr>
                  <a:t> </a:t>
                </a:r>
                <a:r>
                  <a:rPr lang="ru-RU" sz="1200" dirty="0" err="1">
                    <a:solidFill>
                      <a:srgbClr val="58595B"/>
                    </a:solidFill>
                    <a:ea typeface="Calibri"/>
                    <a:cs typeface="Calibri"/>
                  </a:rPr>
                  <a:t>алға</a:t>
                </a:r>
                <a:r>
                  <a:rPr lang="ru-RU" sz="1200" spc="-25" dirty="0" smtClean="0">
                    <a:solidFill>
                      <a:srgbClr val="58595B"/>
                    </a:solidFill>
                    <a:effectLst/>
                    <a:latin typeface="Calibri"/>
                    <a:ea typeface="Calibri"/>
                    <a:cs typeface="Calibri"/>
                  </a:rPr>
                  <a:t>”,</a:t>
                </a:r>
                <a:r>
                  <a:rPr lang="ru-RU" sz="1200" spc="-11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effectLst/>
                    <a:latin typeface="Calibri"/>
                    <a:ea typeface="Calibri"/>
                    <a:cs typeface="Calibri"/>
                  </a:rPr>
                  <a:t>Стақанды</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қой</a:t>
                </a:r>
                <a:r>
                  <a:rPr lang="ru-RU" sz="1200" spc="-45" dirty="0" smtClean="0">
                    <a:solidFill>
                      <a:srgbClr val="58595B"/>
                    </a:solidFill>
                    <a:effectLst/>
                    <a:latin typeface="Calibri"/>
                    <a:ea typeface="Calibri"/>
                    <a:cs typeface="Calibri"/>
                  </a:rPr>
                  <a:t>”,</a:t>
                </a:r>
                <a:r>
                  <a:rPr lang="ru-RU" sz="1200" spc="-11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effectLst/>
                    <a:latin typeface="Calibri"/>
                    <a:ea typeface="Calibri"/>
                    <a:cs typeface="Calibri"/>
                  </a:rPr>
                  <a:t>Адым</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артқа</a:t>
                </a:r>
                <a:r>
                  <a:rPr lang="ru-RU" sz="1200" spc="-20" dirty="0" smtClean="0">
                    <a:solidFill>
                      <a:srgbClr val="58595B"/>
                    </a:solidFill>
                    <a:effectLst/>
                    <a:latin typeface="Calibri"/>
                    <a:ea typeface="Calibri"/>
                    <a:cs typeface="Calibri"/>
                  </a:rPr>
                  <a:t>”,</a:t>
                </a:r>
                <a:r>
                  <a:rPr lang="ru-RU" sz="1200" spc="-115"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 </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артқа</a:t>
                </a:r>
                <a:r>
                  <a:rPr lang="ru-RU" sz="1200" dirty="0" smtClean="0">
                    <a:solidFill>
                      <a:srgbClr val="58595B"/>
                    </a:solidFill>
                    <a:effectLst/>
                    <a:latin typeface="Calibri"/>
                    <a:ea typeface="Calibri"/>
                    <a:cs typeface="Calibri"/>
                  </a:rPr>
                  <a:t> </a:t>
                </a:r>
                <a:r>
                  <a:rPr lang="ru-RU" sz="1200" spc="-20" dirty="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 </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артқа</a:t>
                </a:r>
                <a:r>
                  <a:rPr lang="ru-RU" sz="1200" spc="-20"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 </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артқа</a:t>
                </a:r>
                <a:r>
                  <a:rPr lang="ru-RU" sz="1200"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a:t>
                </a:r>
                <a:endParaRPr lang="en-US" sz="1100" dirty="0">
                  <a:effectLst/>
                  <a:latin typeface="Calibri"/>
                  <a:ea typeface="Calibri"/>
                  <a:cs typeface="Times New Roman"/>
                </a:endParaRPr>
              </a:p>
              <a:p>
                <a:pPr>
                  <a:spcBef>
                    <a:spcPts val="40"/>
                  </a:spcBef>
                  <a:spcAft>
                    <a:spcPts val="0"/>
                  </a:spcAft>
                </a:pPr>
                <a:r>
                  <a:rPr lang="ru-RU" sz="1200" dirty="0">
                    <a:effectLst/>
                    <a:latin typeface="Calibri"/>
                    <a:ea typeface="Calibri"/>
                    <a:cs typeface="Calibri"/>
                  </a:rPr>
                  <a:t> </a:t>
                </a:r>
                <a:endParaRPr lang="en-US" sz="1100" dirty="0">
                  <a:effectLst/>
                  <a:latin typeface="Calibri"/>
                  <a:ea typeface="Calibri"/>
                  <a:cs typeface="Times New Roman"/>
                </a:endParaRPr>
              </a:p>
              <a:p>
                <a:pPr marL="212725" marR="675640">
                  <a:lnSpc>
                    <a:spcPct val="101000"/>
                  </a:lnSpc>
                  <a:spcAft>
                    <a:spcPts val="0"/>
                  </a:spcAft>
                </a:pP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Стақанды</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көтер</a:t>
                </a:r>
                <a:r>
                  <a:rPr lang="ru-RU" sz="1200" spc="-4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latin typeface="Calibri"/>
                    <a:ea typeface="Calibri"/>
                    <a:cs typeface="Calibri"/>
                  </a:rPr>
                  <a:t>Адым</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smtClean="0">
                    <a:solidFill>
                      <a:srgbClr val="58595B"/>
                    </a:solidFill>
                    <a:effectLst/>
                    <a:latin typeface="Calibri"/>
                    <a:ea typeface="Calibri"/>
                    <a:cs typeface="Calibri"/>
                  </a:rPr>
                  <a:t>“</a:t>
                </a:r>
                <a:r>
                  <a:rPr lang="ru-RU" sz="1200" dirty="0" err="1" smtClean="0">
                    <a:solidFill>
                      <a:srgbClr val="58595B"/>
                    </a:solidFill>
                    <a:effectLst/>
                    <a:latin typeface="Calibri"/>
                    <a:ea typeface="Calibri"/>
                    <a:cs typeface="Calibri"/>
                  </a:rPr>
                  <a:t>Адым</a:t>
                </a:r>
                <a:r>
                  <a:rPr lang="ru-RU" sz="1200" dirty="0" smtClean="0">
                    <a:solidFill>
                      <a:srgbClr val="58595B"/>
                    </a:solidFill>
                    <a:effectLst/>
                    <a:latin typeface="Calibri"/>
                    <a:ea typeface="Calibri"/>
                    <a:cs typeface="Calibri"/>
                  </a:rPr>
                  <a:t> </a:t>
                </a:r>
                <a:r>
                  <a:rPr lang="ru-RU" sz="1200" dirty="0" err="1" smtClean="0">
                    <a:solidFill>
                      <a:srgbClr val="58595B"/>
                    </a:solidFill>
                    <a:effectLst/>
                    <a:latin typeface="Calibri"/>
                    <a:ea typeface="Calibri"/>
                    <a:cs typeface="Calibri"/>
                  </a:rPr>
                  <a:t>алға</a:t>
                </a:r>
                <a:r>
                  <a:rPr lang="ru-RU" sz="1200" spc="-25"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 </a:t>
                </a:r>
                <a:r>
                  <a:rPr lang="ru-RU" sz="1200" dirty="0" err="1" smtClean="0">
                    <a:solidFill>
                      <a:srgbClr val="58595B"/>
                    </a:solidFill>
                    <a:latin typeface="Calibri"/>
                    <a:ea typeface="Calibri"/>
                    <a:cs typeface="Calibri"/>
                  </a:rPr>
                  <a:t>Стақанды</a:t>
                </a:r>
                <a:r>
                  <a:rPr lang="ru-RU" sz="1200" dirty="0" smtClean="0">
                    <a:solidFill>
                      <a:srgbClr val="58595B"/>
                    </a:solidFill>
                    <a:latin typeface="Calibri"/>
                    <a:ea typeface="Calibri"/>
                    <a:cs typeface="Calibri"/>
                  </a:rPr>
                  <a:t> </a:t>
                </a:r>
                <a:r>
                  <a:rPr lang="ru-RU" sz="1200" dirty="0" err="1" smtClean="0">
                    <a:solidFill>
                      <a:srgbClr val="58595B"/>
                    </a:solidFill>
                    <a:latin typeface="Calibri"/>
                    <a:ea typeface="Calibri"/>
                    <a:cs typeface="Calibri"/>
                  </a:rPr>
                  <a:t>қой</a:t>
                </a:r>
                <a:r>
                  <a:rPr lang="ru-RU" sz="1200" dirty="0" smtClean="0">
                    <a:solidFill>
                      <a:srgbClr val="58595B"/>
                    </a:solidFill>
                    <a:effectLst/>
                    <a:latin typeface="Calibri"/>
                    <a:ea typeface="Calibri"/>
                    <a:cs typeface="Calibri"/>
                  </a:rPr>
                  <a:t> </a:t>
                </a:r>
                <a:r>
                  <a:rPr lang="ru-RU" sz="1200" dirty="0">
                    <a:solidFill>
                      <a:srgbClr val="58595B"/>
                    </a:solidFill>
                    <a:effectLst/>
                    <a:latin typeface="Calibri"/>
                    <a:ea typeface="Calibri"/>
                    <a:cs typeface="Calibri"/>
                  </a:rPr>
                  <a:t>”</a:t>
                </a:r>
                <a:endParaRPr lang="en-US" sz="1100" dirty="0">
                  <a:effectLst/>
                  <a:latin typeface="Calibri"/>
                  <a:ea typeface="Calibri"/>
                  <a:cs typeface="Times New Roman"/>
                </a:endParaRPr>
              </a:p>
            </p:txBody>
          </p:sp>
        </p:grpSp>
      </p:grpSp>
      <p:sp>
        <p:nvSpPr>
          <p:cNvPr id="85" name="Rectangle 84"/>
          <p:cNvSpPr/>
          <p:nvPr/>
        </p:nvSpPr>
        <p:spPr>
          <a:xfrm>
            <a:off x="611560" y="5990709"/>
            <a:ext cx="4127348" cy="338554"/>
          </a:xfrm>
          <a:prstGeom prst="rect">
            <a:avLst/>
          </a:prstGeom>
        </p:spPr>
        <p:txBody>
          <a:bodyPr wrap="none">
            <a:spAutoFit/>
          </a:bodyPr>
          <a:lstStyle/>
          <a:p>
            <a:r>
              <a:rPr lang="en-US" sz="1600" i="1" dirty="0" smtClean="0"/>
              <a:t>3-</a:t>
            </a:r>
            <a:r>
              <a:rPr lang="kk-KZ" sz="1600" i="1" dirty="0" smtClean="0"/>
              <a:t>стақаннан жасалған конструкция шешімі</a:t>
            </a:r>
            <a:endParaRPr lang="en-US" sz="1600" i="1" dirty="0"/>
          </a:p>
        </p:txBody>
      </p:sp>
      <p:sp>
        <p:nvSpPr>
          <p:cNvPr id="86" name="Title 1"/>
          <p:cNvSpPr>
            <a:spLocks noGrp="1"/>
          </p:cNvSpPr>
          <p:nvPr>
            <p:ph type="title"/>
          </p:nvPr>
        </p:nvSpPr>
        <p:spPr>
          <a:xfrm>
            <a:off x="501623" y="249126"/>
            <a:ext cx="3816424" cy="515578"/>
          </a:xfrm>
          <a:solidFill>
            <a:schemeClr val="accent5">
              <a:lumMod val="75000"/>
            </a:schemeClr>
          </a:solidFill>
        </p:spPr>
        <p:txBody>
          <a:bodyPr vert="horz" lIns="91440" tIns="45720" rIns="91440" bIns="45720" rtlCol="0" anchor="ctr">
            <a:noAutofit/>
          </a:bodyPr>
          <a:lstStyle/>
          <a:p>
            <a:r>
              <a:rPr lang="kk-KZ" sz="3200" dirty="0" smtClean="0">
                <a:solidFill>
                  <a:schemeClr val="bg1"/>
                </a:solidFill>
              </a:rPr>
              <a:t>Үлгі</a:t>
            </a:r>
            <a:endParaRPr lang="en-US" sz="3200" dirty="0">
              <a:solidFill>
                <a:schemeClr val="bg1"/>
              </a:solidFill>
            </a:endParaRPr>
          </a:p>
        </p:txBody>
      </p:sp>
    </p:spTree>
    <p:extLst>
      <p:ext uri="{BB962C8B-B14F-4D97-AF65-F5344CB8AC3E}">
        <p14:creationId xmlns:p14="http://schemas.microsoft.com/office/powerpoint/2010/main" val="1555057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564904"/>
            <a:ext cx="6995120" cy="676672"/>
          </a:xfrm>
        </p:spPr>
        <p:txBody>
          <a:bodyPr>
            <a:noAutofit/>
          </a:bodyPr>
          <a:lstStyle/>
          <a:p>
            <a:pPr marL="0" indent="0" algn="ctr">
              <a:buNone/>
            </a:pPr>
            <a:r>
              <a:rPr lang="ru-RU" sz="4000" b="1" dirty="0" err="1" smtClean="0">
                <a:solidFill>
                  <a:schemeClr val="bg1"/>
                </a:solidFill>
              </a:rPr>
              <a:t>Стақандар</a:t>
            </a:r>
            <a:r>
              <a:rPr lang="ru-RU" sz="4000" b="1" dirty="0" smtClean="0">
                <a:solidFill>
                  <a:schemeClr val="bg1"/>
                </a:solidFill>
              </a:rPr>
              <a:t> </a:t>
            </a:r>
            <a:r>
              <a:rPr lang="ru-RU" sz="4000" b="1" dirty="0" err="1" smtClean="0">
                <a:solidFill>
                  <a:schemeClr val="bg1"/>
                </a:solidFill>
              </a:rPr>
              <a:t>конструкциясы</a:t>
            </a:r>
            <a:endParaRPr lang="ru-RU" sz="4000" b="1" dirty="0" smtClean="0">
              <a:solidFill>
                <a:schemeClr val="bg1"/>
              </a:solidFill>
            </a:endParaRPr>
          </a:p>
          <a:p>
            <a:pPr marL="0" indent="0" algn="ctr">
              <a:buNone/>
            </a:pPr>
            <a:r>
              <a:rPr lang="ru-RU" sz="4000" b="1" dirty="0" smtClean="0">
                <a:solidFill>
                  <a:schemeClr val="bg1"/>
                </a:solidFill>
              </a:rPr>
              <a:t>СЫЗБАЛАР ЖИЫНТЫҒЫ</a:t>
            </a:r>
            <a:endParaRPr lang="en-US" sz="4000" b="1" dirty="0" smtClean="0">
              <a:solidFill>
                <a:schemeClr val="bg1"/>
              </a:solidFill>
            </a:endParaRPr>
          </a:p>
        </p:txBody>
      </p:sp>
    </p:spTree>
    <p:extLst>
      <p:ext uri="{BB962C8B-B14F-4D97-AF65-F5344CB8AC3E}">
        <p14:creationId xmlns:p14="http://schemas.microsoft.com/office/powerpoint/2010/main" val="397033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388428" y="4193540"/>
            <a:ext cx="1727835" cy="1675765"/>
            <a:chOff x="2743" y="1056"/>
            <a:chExt cx="2721" cy="2639"/>
          </a:xfrm>
        </p:grpSpPr>
        <p:grpSp>
          <p:nvGrpSpPr>
            <p:cNvPr id="23" name="Group 22"/>
            <p:cNvGrpSpPr>
              <a:grpSpLocks/>
            </p:cNvGrpSpPr>
            <p:nvPr/>
          </p:nvGrpSpPr>
          <p:grpSpPr bwMode="auto">
            <a:xfrm>
              <a:off x="4130" y="2361"/>
              <a:ext cx="1334" cy="1334"/>
              <a:chOff x="4130" y="2361"/>
              <a:chExt cx="1334" cy="1334"/>
            </a:xfrm>
          </p:grpSpPr>
          <p:sp>
            <p:nvSpPr>
              <p:cNvPr id="34" name="Freeform 33"/>
              <p:cNvSpPr>
                <a:spLocks/>
              </p:cNvSpPr>
              <p:nvPr/>
            </p:nvSpPr>
            <p:spPr bwMode="auto">
              <a:xfrm>
                <a:off x="4130" y="2361"/>
                <a:ext cx="1334" cy="1334"/>
              </a:xfrm>
              <a:custGeom>
                <a:avLst/>
                <a:gdLst>
                  <a:gd name="T0" fmla="+- 0 5463 4130"/>
                  <a:gd name="T1" fmla="*/ T0 w 1334"/>
                  <a:gd name="T2" fmla="+- 0 3694 2361"/>
                  <a:gd name="T3" fmla="*/ 3694 h 1334"/>
                  <a:gd name="T4" fmla="+- 0 5207 4130"/>
                  <a:gd name="T5" fmla="*/ T4 w 1334"/>
                  <a:gd name="T6" fmla="+- 0 2361 2361"/>
                  <a:gd name="T7" fmla="*/ 2361 h 1334"/>
                  <a:gd name="T8" fmla="+- 0 4386 4130"/>
                  <a:gd name="T9" fmla="*/ T8 w 1334"/>
                  <a:gd name="T10" fmla="+- 0 2361 2361"/>
                  <a:gd name="T11" fmla="*/ 2361 h 1334"/>
                  <a:gd name="T12" fmla="+- 0 4130 4130"/>
                  <a:gd name="T13" fmla="*/ T12 w 1334"/>
                  <a:gd name="T14" fmla="+- 0 3694 2361"/>
                  <a:gd name="T15" fmla="*/ 3694 h 1334"/>
                  <a:gd name="T16" fmla="+- 0 5463 4130"/>
                  <a:gd name="T17" fmla="*/ T16 w 1334"/>
                  <a:gd name="T18" fmla="+- 0 3694 2361"/>
                  <a:gd name="T19" fmla="*/ 3694 h 1334"/>
                </a:gdLst>
                <a:ahLst/>
                <a:cxnLst>
                  <a:cxn ang="0">
                    <a:pos x="T1" y="T3"/>
                  </a:cxn>
                  <a:cxn ang="0">
                    <a:pos x="T5" y="T7"/>
                  </a:cxn>
                  <a:cxn ang="0">
                    <a:pos x="T9" y="T11"/>
                  </a:cxn>
                  <a:cxn ang="0">
                    <a:pos x="T13" y="T15"/>
                  </a:cxn>
                  <a:cxn ang="0">
                    <a:pos x="T17" y="T19"/>
                  </a:cxn>
                </a:cxnLst>
                <a:rect l="0" t="0" r="r" b="b"/>
                <a:pathLst>
                  <a:path w="1334" h="1334">
                    <a:moveTo>
                      <a:pt x="1333" y="1333"/>
                    </a:moveTo>
                    <a:lnTo>
                      <a:pt x="1077" y="0"/>
                    </a:lnTo>
                    <a:lnTo>
                      <a:pt x="256" y="0"/>
                    </a:lnTo>
                    <a:lnTo>
                      <a:pt x="0" y="1333"/>
                    </a:lnTo>
                    <a:lnTo>
                      <a:pt x="1333"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p:cNvGrpSpPr>
              <a:grpSpLocks/>
            </p:cNvGrpSpPr>
            <p:nvPr/>
          </p:nvGrpSpPr>
          <p:grpSpPr bwMode="auto">
            <a:xfrm>
              <a:off x="2745" y="2361"/>
              <a:ext cx="1334" cy="1334"/>
              <a:chOff x="2745" y="2361"/>
              <a:chExt cx="1334" cy="1334"/>
            </a:xfrm>
          </p:grpSpPr>
          <p:sp>
            <p:nvSpPr>
              <p:cNvPr id="33" name="Freeform 32"/>
              <p:cNvSpPr>
                <a:spLocks/>
              </p:cNvSpPr>
              <p:nvPr/>
            </p:nvSpPr>
            <p:spPr bwMode="auto">
              <a:xfrm>
                <a:off x="2745" y="2361"/>
                <a:ext cx="1334" cy="1334"/>
              </a:xfrm>
              <a:custGeom>
                <a:avLst/>
                <a:gdLst>
                  <a:gd name="T0" fmla="+- 0 4079 2745"/>
                  <a:gd name="T1" fmla="*/ T0 w 1334"/>
                  <a:gd name="T2" fmla="+- 0 3694 2361"/>
                  <a:gd name="T3" fmla="*/ 3694 h 1334"/>
                  <a:gd name="T4" fmla="+- 0 3823 2745"/>
                  <a:gd name="T5" fmla="*/ T4 w 1334"/>
                  <a:gd name="T6" fmla="+- 0 2361 2361"/>
                  <a:gd name="T7" fmla="*/ 2361 h 1334"/>
                  <a:gd name="T8" fmla="+- 0 3001 2745"/>
                  <a:gd name="T9" fmla="*/ T8 w 1334"/>
                  <a:gd name="T10" fmla="+- 0 2361 2361"/>
                  <a:gd name="T11" fmla="*/ 2361 h 1334"/>
                  <a:gd name="T12" fmla="+- 0 2745 2745"/>
                  <a:gd name="T13" fmla="*/ T12 w 1334"/>
                  <a:gd name="T14" fmla="+- 0 3694 2361"/>
                  <a:gd name="T15" fmla="*/ 3694 h 1334"/>
                  <a:gd name="T16" fmla="+- 0 4079 2745"/>
                  <a:gd name="T17" fmla="*/ T16 w 1334"/>
                  <a:gd name="T18" fmla="+- 0 3694 2361"/>
                  <a:gd name="T19" fmla="*/ 3694 h 1334"/>
                </a:gdLst>
                <a:ahLst/>
                <a:cxnLst>
                  <a:cxn ang="0">
                    <a:pos x="T1" y="T3"/>
                  </a:cxn>
                  <a:cxn ang="0">
                    <a:pos x="T5" y="T7"/>
                  </a:cxn>
                  <a:cxn ang="0">
                    <a:pos x="T9" y="T11"/>
                  </a:cxn>
                  <a:cxn ang="0">
                    <a:pos x="T13" y="T15"/>
                  </a:cxn>
                  <a:cxn ang="0">
                    <a:pos x="T17" y="T19"/>
                  </a:cxn>
                </a:cxnLst>
                <a:rect l="0" t="0" r="r" b="b"/>
                <a:pathLst>
                  <a:path w="1334" h="1334">
                    <a:moveTo>
                      <a:pt x="1334" y="1333"/>
                    </a:moveTo>
                    <a:lnTo>
                      <a:pt x="1078" y="0"/>
                    </a:lnTo>
                    <a:lnTo>
                      <a:pt x="256" y="0"/>
                    </a:lnTo>
                    <a:lnTo>
                      <a:pt x="0" y="1333"/>
                    </a:lnTo>
                    <a:lnTo>
                      <a:pt x="1334"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5" name="Group 24"/>
            <p:cNvGrpSpPr>
              <a:grpSpLocks/>
            </p:cNvGrpSpPr>
            <p:nvPr/>
          </p:nvGrpSpPr>
          <p:grpSpPr bwMode="auto">
            <a:xfrm>
              <a:off x="4122" y="1056"/>
              <a:ext cx="1334" cy="1334"/>
              <a:chOff x="4122" y="1056"/>
              <a:chExt cx="1334" cy="1334"/>
            </a:xfrm>
          </p:grpSpPr>
          <p:sp>
            <p:nvSpPr>
              <p:cNvPr id="32" name="Freeform 31"/>
              <p:cNvSpPr>
                <a:spLocks/>
              </p:cNvSpPr>
              <p:nvPr/>
            </p:nvSpPr>
            <p:spPr bwMode="auto">
              <a:xfrm>
                <a:off x="4122" y="1056"/>
                <a:ext cx="1334" cy="1334"/>
              </a:xfrm>
              <a:custGeom>
                <a:avLst/>
                <a:gdLst>
                  <a:gd name="T0" fmla="+- 0 5455 4122"/>
                  <a:gd name="T1" fmla="*/ T0 w 1334"/>
                  <a:gd name="T2" fmla="+- 0 1056 1056"/>
                  <a:gd name="T3" fmla="*/ 1056 h 1334"/>
                  <a:gd name="T4" fmla="+- 0 4122 4122"/>
                  <a:gd name="T5" fmla="*/ T4 w 1334"/>
                  <a:gd name="T6" fmla="+- 0 1056 1056"/>
                  <a:gd name="T7" fmla="*/ 1056 h 1334"/>
                  <a:gd name="T8" fmla="+- 0 4378 4122"/>
                  <a:gd name="T9" fmla="*/ T8 w 1334"/>
                  <a:gd name="T10" fmla="+- 0 2390 1056"/>
                  <a:gd name="T11" fmla="*/ 2390 h 1334"/>
                  <a:gd name="T12" fmla="+- 0 5200 4122"/>
                  <a:gd name="T13" fmla="*/ T12 w 1334"/>
                  <a:gd name="T14" fmla="+- 0 2390 1056"/>
                  <a:gd name="T15" fmla="*/ 2390 h 1334"/>
                  <a:gd name="T16" fmla="+- 0 5455 4122"/>
                  <a:gd name="T17" fmla="*/ T16 w 1334"/>
                  <a:gd name="T18" fmla="+- 0 1056 1056"/>
                  <a:gd name="T19" fmla="*/ 1056 h 1334"/>
                </a:gdLst>
                <a:ahLst/>
                <a:cxnLst>
                  <a:cxn ang="0">
                    <a:pos x="T1" y="T3"/>
                  </a:cxn>
                  <a:cxn ang="0">
                    <a:pos x="T5" y="T7"/>
                  </a:cxn>
                  <a:cxn ang="0">
                    <a:pos x="T9" y="T11"/>
                  </a:cxn>
                  <a:cxn ang="0">
                    <a:pos x="T13" y="T15"/>
                  </a:cxn>
                  <a:cxn ang="0">
                    <a:pos x="T17" y="T19"/>
                  </a:cxn>
                </a:cxnLst>
                <a:rect l="0" t="0" r="r" b="b"/>
                <a:pathLst>
                  <a:path w="1334" h="1334">
                    <a:moveTo>
                      <a:pt x="1333" y="0"/>
                    </a:moveTo>
                    <a:lnTo>
                      <a:pt x="0" y="0"/>
                    </a:lnTo>
                    <a:lnTo>
                      <a:pt x="256" y="1334"/>
                    </a:lnTo>
                    <a:lnTo>
                      <a:pt x="1078"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6" name="Group 25"/>
            <p:cNvGrpSpPr>
              <a:grpSpLocks/>
            </p:cNvGrpSpPr>
            <p:nvPr/>
          </p:nvGrpSpPr>
          <p:grpSpPr bwMode="auto">
            <a:xfrm>
              <a:off x="4122" y="1056"/>
              <a:ext cx="1334" cy="1334"/>
              <a:chOff x="4122" y="1056"/>
              <a:chExt cx="1334" cy="1334"/>
            </a:xfrm>
          </p:grpSpPr>
          <p:sp>
            <p:nvSpPr>
              <p:cNvPr id="31" name="Freeform 30"/>
              <p:cNvSpPr>
                <a:spLocks/>
              </p:cNvSpPr>
              <p:nvPr/>
            </p:nvSpPr>
            <p:spPr bwMode="auto">
              <a:xfrm>
                <a:off x="4122" y="1056"/>
                <a:ext cx="1334" cy="1334"/>
              </a:xfrm>
              <a:custGeom>
                <a:avLst/>
                <a:gdLst>
                  <a:gd name="T0" fmla="+- 0 5200 4122"/>
                  <a:gd name="T1" fmla="*/ T0 w 1334"/>
                  <a:gd name="T2" fmla="+- 0 2390 1056"/>
                  <a:gd name="T3" fmla="*/ 2390 h 1334"/>
                  <a:gd name="T4" fmla="+- 0 5455 4122"/>
                  <a:gd name="T5" fmla="*/ T4 w 1334"/>
                  <a:gd name="T6" fmla="+- 0 1056 1056"/>
                  <a:gd name="T7" fmla="*/ 1056 h 1334"/>
                  <a:gd name="T8" fmla="+- 0 4122 4122"/>
                  <a:gd name="T9" fmla="*/ T8 w 1334"/>
                  <a:gd name="T10" fmla="+- 0 1056 1056"/>
                  <a:gd name="T11" fmla="*/ 1056 h 1334"/>
                  <a:gd name="T12" fmla="+- 0 4378 4122"/>
                  <a:gd name="T13" fmla="*/ T12 w 1334"/>
                  <a:gd name="T14" fmla="+- 0 2390 1056"/>
                  <a:gd name="T15" fmla="*/ 2390 h 1334"/>
                  <a:gd name="T16" fmla="+- 0 5200 4122"/>
                  <a:gd name="T17" fmla="*/ T16 w 1334"/>
                  <a:gd name="T18" fmla="+- 0 2390 1056"/>
                  <a:gd name="T19" fmla="*/ 2390 h 1334"/>
                </a:gdLst>
                <a:ahLst/>
                <a:cxnLst>
                  <a:cxn ang="0">
                    <a:pos x="T1" y="T3"/>
                  </a:cxn>
                  <a:cxn ang="0">
                    <a:pos x="T5" y="T7"/>
                  </a:cxn>
                  <a:cxn ang="0">
                    <a:pos x="T9" y="T11"/>
                  </a:cxn>
                  <a:cxn ang="0">
                    <a:pos x="T13" y="T15"/>
                  </a:cxn>
                  <a:cxn ang="0">
                    <a:pos x="T17" y="T19"/>
                  </a:cxn>
                </a:cxnLst>
                <a:rect l="0" t="0" r="r" b="b"/>
                <a:pathLst>
                  <a:path w="1334" h="1334">
                    <a:moveTo>
                      <a:pt x="1078" y="1334"/>
                    </a:moveTo>
                    <a:lnTo>
                      <a:pt x="1333" y="0"/>
                    </a:lnTo>
                    <a:lnTo>
                      <a:pt x="0" y="0"/>
                    </a:lnTo>
                    <a:lnTo>
                      <a:pt x="256" y="1334"/>
                    </a:lnTo>
                    <a:lnTo>
                      <a:pt x="1078" y="1334"/>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7" name="Group 26"/>
            <p:cNvGrpSpPr>
              <a:grpSpLocks/>
            </p:cNvGrpSpPr>
            <p:nvPr/>
          </p:nvGrpSpPr>
          <p:grpSpPr bwMode="auto">
            <a:xfrm>
              <a:off x="2743" y="1056"/>
              <a:ext cx="1334" cy="1334"/>
              <a:chOff x="2743" y="1056"/>
              <a:chExt cx="1334" cy="1334"/>
            </a:xfrm>
          </p:grpSpPr>
          <p:sp>
            <p:nvSpPr>
              <p:cNvPr id="30" name="Freeform 29"/>
              <p:cNvSpPr>
                <a:spLocks/>
              </p:cNvSpPr>
              <p:nvPr/>
            </p:nvSpPr>
            <p:spPr bwMode="auto">
              <a:xfrm>
                <a:off x="2743" y="1056"/>
                <a:ext cx="1334" cy="1334"/>
              </a:xfrm>
              <a:custGeom>
                <a:avLst/>
                <a:gdLst>
                  <a:gd name="T0" fmla="+- 0 4077 2743"/>
                  <a:gd name="T1" fmla="*/ T0 w 1334"/>
                  <a:gd name="T2" fmla="+- 0 1056 1056"/>
                  <a:gd name="T3" fmla="*/ 1056 h 1334"/>
                  <a:gd name="T4" fmla="+- 0 2743 2743"/>
                  <a:gd name="T5" fmla="*/ T4 w 1334"/>
                  <a:gd name="T6" fmla="+- 0 1056 1056"/>
                  <a:gd name="T7" fmla="*/ 1056 h 1334"/>
                  <a:gd name="T8" fmla="+- 0 2999 2743"/>
                  <a:gd name="T9" fmla="*/ T8 w 1334"/>
                  <a:gd name="T10" fmla="+- 0 2390 1056"/>
                  <a:gd name="T11" fmla="*/ 2390 h 1334"/>
                  <a:gd name="T12" fmla="+- 0 3821 2743"/>
                  <a:gd name="T13" fmla="*/ T12 w 1334"/>
                  <a:gd name="T14" fmla="+- 0 2390 1056"/>
                  <a:gd name="T15" fmla="*/ 2390 h 1334"/>
                  <a:gd name="T16" fmla="+- 0 4077 2743"/>
                  <a:gd name="T17" fmla="*/ T16 w 1334"/>
                  <a:gd name="T18" fmla="+- 0 1056 1056"/>
                  <a:gd name="T19" fmla="*/ 1056 h 1334"/>
                </a:gdLst>
                <a:ahLst/>
                <a:cxnLst>
                  <a:cxn ang="0">
                    <a:pos x="T1" y="T3"/>
                  </a:cxn>
                  <a:cxn ang="0">
                    <a:pos x="T5" y="T7"/>
                  </a:cxn>
                  <a:cxn ang="0">
                    <a:pos x="T9" y="T11"/>
                  </a:cxn>
                  <a:cxn ang="0">
                    <a:pos x="T13" y="T15"/>
                  </a:cxn>
                  <a:cxn ang="0">
                    <a:pos x="T17" y="T19"/>
                  </a:cxn>
                </a:cxnLst>
                <a:rect l="0" t="0" r="r" b="b"/>
                <a:pathLst>
                  <a:path w="1334" h="1334">
                    <a:moveTo>
                      <a:pt x="1334" y="0"/>
                    </a:moveTo>
                    <a:lnTo>
                      <a:pt x="0" y="0"/>
                    </a:lnTo>
                    <a:lnTo>
                      <a:pt x="256" y="1334"/>
                    </a:lnTo>
                    <a:lnTo>
                      <a:pt x="1078" y="1334"/>
                    </a:lnTo>
                    <a:lnTo>
                      <a:pt x="133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8" name="Group 27"/>
            <p:cNvGrpSpPr>
              <a:grpSpLocks/>
            </p:cNvGrpSpPr>
            <p:nvPr/>
          </p:nvGrpSpPr>
          <p:grpSpPr bwMode="auto">
            <a:xfrm>
              <a:off x="2743" y="1056"/>
              <a:ext cx="1334" cy="1334"/>
              <a:chOff x="2743" y="1056"/>
              <a:chExt cx="1334" cy="1334"/>
            </a:xfrm>
          </p:grpSpPr>
          <p:sp>
            <p:nvSpPr>
              <p:cNvPr id="29" name="Freeform 28"/>
              <p:cNvSpPr>
                <a:spLocks/>
              </p:cNvSpPr>
              <p:nvPr/>
            </p:nvSpPr>
            <p:spPr bwMode="auto">
              <a:xfrm>
                <a:off x="2743" y="1056"/>
                <a:ext cx="1334" cy="1334"/>
              </a:xfrm>
              <a:custGeom>
                <a:avLst/>
                <a:gdLst>
                  <a:gd name="T0" fmla="+- 0 3821 2743"/>
                  <a:gd name="T1" fmla="*/ T0 w 1334"/>
                  <a:gd name="T2" fmla="+- 0 2390 1056"/>
                  <a:gd name="T3" fmla="*/ 2390 h 1334"/>
                  <a:gd name="T4" fmla="+- 0 4077 2743"/>
                  <a:gd name="T5" fmla="*/ T4 w 1334"/>
                  <a:gd name="T6" fmla="+- 0 1056 1056"/>
                  <a:gd name="T7" fmla="*/ 1056 h 1334"/>
                  <a:gd name="T8" fmla="+- 0 2743 2743"/>
                  <a:gd name="T9" fmla="*/ T8 w 1334"/>
                  <a:gd name="T10" fmla="+- 0 1056 1056"/>
                  <a:gd name="T11" fmla="*/ 1056 h 1334"/>
                  <a:gd name="T12" fmla="+- 0 2999 2743"/>
                  <a:gd name="T13" fmla="*/ T12 w 1334"/>
                  <a:gd name="T14" fmla="+- 0 2390 1056"/>
                  <a:gd name="T15" fmla="*/ 2390 h 1334"/>
                  <a:gd name="T16" fmla="+- 0 3821 2743"/>
                  <a:gd name="T17" fmla="*/ T16 w 1334"/>
                  <a:gd name="T18" fmla="+- 0 2390 1056"/>
                  <a:gd name="T19" fmla="*/ 2390 h 1334"/>
                </a:gdLst>
                <a:ahLst/>
                <a:cxnLst>
                  <a:cxn ang="0">
                    <a:pos x="T1" y="T3"/>
                  </a:cxn>
                  <a:cxn ang="0">
                    <a:pos x="T5" y="T7"/>
                  </a:cxn>
                  <a:cxn ang="0">
                    <a:pos x="T9" y="T11"/>
                  </a:cxn>
                  <a:cxn ang="0">
                    <a:pos x="T13" y="T15"/>
                  </a:cxn>
                  <a:cxn ang="0">
                    <a:pos x="T17" y="T19"/>
                  </a:cxn>
                </a:cxnLst>
                <a:rect l="0" t="0" r="r" b="b"/>
                <a:pathLst>
                  <a:path w="1334" h="1334">
                    <a:moveTo>
                      <a:pt x="1078" y="1334"/>
                    </a:moveTo>
                    <a:lnTo>
                      <a:pt x="1334" y="0"/>
                    </a:lnTo>
                    <a:lnTo>
                      <a:pt x="0" y="0"/>
                    </a:lnTo>
                    <a:lnTo>
                      <a:pt x="256" y="1334"/>
                    </a:lnTo>
                    <a:lnTo>
                      <a:pt x="1078" y="1334"/>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nvGrpSpPr>
          <p:cNvPr id="6" name="Group 5"/>
          <p:cNvGrpSpPr>
            <a:grpSpLocks/>
          </p:cNvGrpSpPr>
          <p:nvPr/>
        </p:nvGrpSpPr>
        <p:grpSpPr bwMode="auto">
          <a:xfrm>
            <a:off x="1405890" y="909095"/>
            <a:ext cx="1726565" cy="1675765"/>
            <a:chOff x="10062" y="-713"/>
            <a:chExt cx="2719" cy="2639"/>
          </a:xfrm>
        </p:grpSpPr>
        <p:grpSp>
          <p:nvGrpSpPr>
            <p:cNvPr id="7" name="Group 6"/>
            <p:cNvGrpSpPr>
              <a:grpSpLocks/>
            </p:cNvGrpSpPr>
            <p:nvPr/>
          </p:nvGrpSpPr>
          <p:grpSpPr bwMode="auto">
            <a:xfrm>
              <a:off x="11447" y="592"/>
              <a:ext cx="1334" cy="1334"/>
              <a:chOff x="11447" y="592"/>
              <a:chExt cx="1334" cy="1334"/>
            </a:xfrm>
          </p:grpSpPr>
          <p:sp>
            <p:nvSpPr>
              <p:cNvPr id="12" name="Freeform 11"/>
              <p:cNvSpPr>
                <a:spLocks/>
              </p:cNvSpPr>
              <p:nvPr/>
            </p:nvSpPr>
            <p:spPr bwMode="auto">
              <a:xfrm>
                <a:off x="11447" y="592"/>
                <a:ext cx="1334" cy="1334"/>
              </a:xfrm>
              <a:custGeom>
                <a:avLst/>
                <a:gdLst>
                  <a:gd name="T0" fmla="+- 0 12780 11447"/>
                  <a:gd name="T1" fmla="*/ T0 w 1334"/>
                  <a:gd name="T2" fmla="+- 0 1925 592"/>
                  <a:gd name="T3" fmla="*/ 1925 h 1334"/>
                  <a:gd name="T4" fmla="+- 0 12524 11447"/>
                  <a:gd name="T5" fmla="*/ T4 w 1334"/>
                  <a:gd name="T6" fmla="+- 0 592 592"/>
                  <a:gd name="T7" fmla="*/ 592 h 1334"/>
                  <a:gd name="T8" fmla="+- 0 11702 11447"/>
                  <a:gd name="T9" fmla="*/ T8 w 1334"/>
                  <a:gd name="T10" fmla="+- 0 592 592"/>
                  <a:gd name="T11" fmla="*/ 592 h 1334"/>
                  <a:gd name="T12" fmla="+- 0 11447 11447"/>
                  <a:gd name="T13" fmla="*/ T12 w 1334"/>
                  <a:gd name="T14" fmla="+- 0 1925 592"/>
                  <a:gd name="T15" fmla="*/ 1925 h 1334"/>
                  <a:gd name="T16" fmla="+- 0 12780 11447"/>
                  <a:gd name="T17" fmla="*/ T16 w 1334"/>
                  <a:gd name="T18" fmla="+- 0 1925 592"/>
                  <a:gd name="T19" fmla="*/ 1925 h 1334"/>
                </a:gdLst>
                <a:ahLst/>
                <a:cxnLst>
                  <a:cxn ang="0">
                    <a:pos x="T1" y="T3"/>
                  </a:cxn>
                  <a:cxn ang="0">
                    <a:pos x="T5" y="T7"/>
                  </a:cxn>
                  <a:cxn ang="0">
                    <a:pos x="T9" y="T11"/>
                  </a:cxn>
                  <a:cxn ang="0">
                    <a:pos x="T13" y="T15"/>
                  </a:cxn>
                  <a:cxn ang="0">
                    <a:pos x="T17" y="T19"/>
                  </a:cxn>
                </a:cxnLst>
                <a:rect l="0" t="0" r="r" b="b"/>
                <a:pathLst>
                  <a:path w="1334" h="1334">
                    <a:moveTo>
                      <a:pt x="1333" y="1333"/>
                    </a:moveTo>
                    <a:lnTo>
                      <a:pt x="1077" y="0"/>
                    </a:lnTo>
                    <a:lnTo>
                      <a:pt x="255" y="0"/>
                    </a:lnTo>
                    <a:lnTo>
                      <a:pt x="0" y="1333"/>
                    </a:lnTo>
                    <a:lnTo>
                      <a:pt x="1333"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 name="Group 7"/>
            <p:cNvGrpSpPr>
              <a:grpSpLocks/>
            </p:cNvGrpSpPr>
            <p:nvPr/>
          </p:nvGrpSpPr>
          <p:grpSpPr bwMode="auto">
            <a:xfrm>
              <a:off x="10062" y="592"/>
              <a:ext cx="1334" cy="1334"/>
              <a:chOff x="10062" y="592"/>
              <a:chExt cx="1334" cy="1334"/>
            </a:xfrm>
          </p:grpSpPr>
          <p:sp>
            <p:nvSpPr>
              <p:cNvPr id="11" name="Freeform 10"/>
              <p:cNvSpPr>
                <a:spLocks/>
              </p:cNvSpPr>
              <p:nvPr/>
            </p:nvSpPr>
            <p:spPr bwMode="auto">
              <a:xfrm>
                <a:off x="10062" y="592"/>
                <a:ext cx="1334" cy="1334"/>
              </a:xfrm>
              <a:custGeom>
                <a:avLst/>
                <a:gdLst>
                  <a:gd name="T0" fmla="+- 0 11396 10062"/>
                  <a:gd name="T1" fmla="*/ T0 w 1334"/>
                  <a:gd name="T2" fmla="+- 0 1925 592"/>
                  <a:gd name="T3" fmla="*/ 1925 h 1334"/>
                  <a:gd name="T4" fmla="+- 0 11140 10062"/>
                  <a:gd name="T5" fmla="*/ T4 w 1334"/>
                  <a:gd name="T6" fmla="+- 0 592 592"/>
                  <a:gd name="T7" fmla="*/ 592 h 1334"/>
                  <a:gd name="T8" fmla="+- 0 10318 10062"/>
                  <a:gd name="T9" fmla="*/ T8 w 1334"/>
                  <a:gd name="T10" fmla="+- 0 592 592"/>
                  <a:gd name="T11" fmla="*/ 592 h 1334"/>
                  <a:gd name="T12" fmla="+- 0 10062 10062"/>
                  <a:gd name="T13" fmla="*/ T12 w 1334"/>
                  <a:gd name="T14" fmla="+- 0 1925 592"/>
                  <a:gd name="T15" fmla="*/ 1925 h 1334"/>
                  <a:gd name="T16" fmla="+- 0 11396 10062"/>
                  <a:gd name="T17" fmla="*/ T16 w 1334"/>
                  <a:gd name="T18" fmla="+- 0 1925 592"/>
                  <a:gd name="T19" fmla="*/ 1925 h 1334"/>
                </a:gdLst>
                <a:ahLst/>
                <a:cxnLst>
                  <a:cxn ang="0">
                    <a:pos x="T1" y="T3"/>
                  </a:cxn>
                  <a:cxn ang="0">
                    <a:pos x="T5" y="T7"/>
                  </a:cxn>
                  <a:cxn ang="0">
                    <a:pos x="T9" y="T11"/>
                  </a:cxn>
                  <a:cxn ang="0">
                    <a:pos x="T13" y="T15"/>
                  </a:cxn>
                  <a:cxn ang="0">
                    <a:pos x="T17" y="T19"/>
                  </a:cxn>
                </a:cxnLst>
                <a:rect l="0" t="0" r="r" b="b"/>
                <a:pathLst>
                  <a:path w="1334" h="1334">
                    <a:moveTo>
                      <a:pt x="1334" y="1333"/>
                    </a:moveTo>
                    <a:lnTo>
                      <a:pt x="1078" y="0"/>
                    </a:lnTo>
                    <a:lnTo>
                      <a:pt x="256" y="0"/>
                    </a:lnTo>
                    <a:lnTo>
                      <a:pt x="0" y="1333"/>
                    </a:lnTo>
                    <a:lnTo>
                      <a:pt x="1334"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10716" y="-713"/>
              <a:ext cx="1334" cy="1334"/>
              <a:chOff x="10716" y="-713"/>
              <a:chExt cx="1334" cy="1334"/>
            </a:xfrm>
          </p:grpSpPr>
          <p:sp>
            <p:nvSpPr>
              <p:cNvPr id="10" name="Freeform 9"/>
              <p:cNvSpPr>
                <a:spLocks/>
              </p:cNvSpPr>
              <p:nvPr/>
            </p:nvSpPr>
            <p:spPr bwMode="auto">
              <a:xfrm>
                <a:off x="10716" y="-713"/>
                <a:ext cx="1334" cy="1334"/>
              </a:xfrm>
              <a:custGeom>
                <a:avLst/>
                <a:gdLst>
                  <a:gd name="T0" fmla="+- 0 12049 10716"/>
                  <a:gd name="T1" fmla="*/ T0 w 1334"/>
                  <a:gd name="T2" fmla="+- 0 621 -713"/>
                  <a:gd name="T3" fmla="*/ 621 h 1334"/>
                  <a:gd name="T4" fmla="+- 0 11794 10716"/>
                  <a:gd name="T5" fmla="*/ T4 w 1334"/>
                  <a:gd name="T6" fmla="+- 0 -713 -713"/>
                  <a:gd name="T7" fmla="*/ -713 h 1334"/>
                  <a:gd name="T8" fmla="+- 0 10972 10716"/>
                  <a:gd name="T9" fmla="*/ T8 w 1334"/>
                  <a:gd name="T10" fmla="+- 0 -713 -713"/>
                  <a:gd name="T11" fmla="*/ -713 h 1334"/>
                  <a:gd name="T12" fmla="+- 0 10716 10716"/>
                  <a:gd name="T13" fmla="*/ T12 w 1334"/>
                  <a:gd name="T14" fmla="+- 0 621 -713"/>
                  <a:gd name="T15" fmla="*/ 621 h 1334"/>
                  <a:gd name="T16" fmla="+- 0 12049 10716"/>
                  <a:gd name="T17" fmla="*/ T16 w 1334"/>
                  <a:gd name="T18" fmla="+- 0 621 -713"/>
                  <a:gd name="T19" fmla="*/ 621 h 1334"/>
                </a:gdLst>
                <a:ahLst/>
                <a:cxnLst>
                  <a:cxn ang="0">
                    <a:pos x="T1" y="T3"/>
                  </a:cxn>
                  <a:cxn ang="0">
                    <a:pos x="T5" y="T7"/>
                  </a:cxn>
                  <a:cxn ang="0">
                    <a:pos x="T9" y="T11"/>
                  </a:cxn>
                  <a:cxn ang="0">
                    <a:pos x="T13" y="T15"/>
                  </a:cxn>
                  <a:cxn ang="0">
                    <a:pos x="T17" y="T19"/>
                  </a:cxn>
                </a:cxnLst>
                <a:rect l="0" t="0" r="r" b="b"/>
                <a:pathLst>
                  <a:path w="1334" h="1334">
                    <a:moveTo>
                      <a:pt x="1333" y="1334"/>
                    </a:moveTo>
                    <a:lnTo>
                      <a:pt x="1078" y="0"/>
                    </a:lnTo>
                    <a:lnTo>
                      <a:pt x="256" y="0"/>
                    </a:lnTo>
                    <a:lnTo>
                      <a:pt x="0" y="1334"/>
                    </a:lnTo>
                    <a:lnTo>
                      <a:pt x="1333" y="13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35" name="Group 34"/>
          <p:cNvGrpSpPr>
            <a:grpSpLocks/>
          </p:cNvGrpSpPr>
          <p:nvPr/>
        </p:nvGrpSpPr>
        <p:grpSpPr bwMode="auto">
          <a:xfrm rot="5400000">
            <a:off x="4881328" y="1254442"/>
            <a:ext cx="2648585" cy="4076700"/>
            <a:chOff x="0" y="0"/>
            <a:chExt cx="4171" cy="6420"/>
          </a:xfrm>
        </p:grpSpPr>
        <p:grpSp>
          <p:nvGrpSpPr>
            <p:cNvPr id="36" name="Group 35"/>
            <p:cNvGrpSpPr>
              <a:grpSpLocks/>
            </p:cNvGrpSpPr>
            <p:nvPr/>
          </p:nvGrpSpPr>
          <p:grpSpPr bwMode="auto">
            <a:xfrm>
              <a:off x="3124" y="5373"/>
              <a:ext cx="1047" cy="1047"/>
              <a:chOff x="3124" y="5373"/>
              <a:chExt cx="1047" cy="1047"/>
            </a:xfrm>
          </p:grpSpPr>
          <p:sp>
            <p:nvSpPr>
              <p:cNvPr id="69" name="Freeform 68"/>
              <p:cNvSpPr>
                <a:spLocks/>
              </p:cNvSpPr>
              <p:nvPr/>
            </p:nvSpPr>
            <p:spPr bwMode="auto">
              <a:xfrm>
                <a:off x="3124" y="5373"/>
                <a:ext cx="1047" cy="1047"/>
              </a:xfrm>
              <a:custGeom>
                <a:avLst/>
                <a:gdLst>
                  <a:gd name="T0" fmla="+- 0 4170 3124"/>
                  <a:gd name="T1" fmla="*/ T0 w 1047"/>
                  <a:gd name="T2" fmla="+- 0 5373 5373"/>
                  <a:gd name="T3" fmla="*/ 5373 h 1047"/>
                  <a:gd name="T4" fmla="+- 0 3124 3124"/>
                  <a:gd name="T5" fmla="*/ T4 w 1047"/>
                  <a:gd name="T6" fmla="+- 0 5573 5373"/>
                  <a:gd name="T7" fmla="*/ 5573 h 1047"/>
                  <a:gd name="T8" fmla="+- 0 3124 3124"/>
                  <a:gd name="T9" fmla="*/ T8 w 1047"/>
                  <a:gd name="T10" fmla="+- 0 6218 5373"/>
                  <a:gd name="T11" fmla="*/ 6218 h 1047"/>
                  <a:gd name="T12" fmla="+- 0 4170 3124"/>
                  <a:gd name="T13" fmla="*/ T12 w 1047"/>
                  <a:gd name="T14" fmla="+- 0 6419 5373"/>
                  <a:gd name="T15" fmla="*/ 6419 h 1047"/>
                  <a:gd name="T16" fmla="+- 0 4170 3124"/>
                  <a:gd name="T17" fmla="*/ T16 w 1047"/>
                  <a:gd name="T18" fmla="+- 0 5373 5373"/>
                  <a:gd name="T19" fmla="*/ 5373 h 1047"/>
                </a:gdLst>
                <a:ahLst/>
                <a:cxnLst>
                  <a:cxn ang="0">
                    <a:pos x="T1" y="T3"/>
                  </a:cxn>
                  <a:cxn ang="0">
                    <a:pos x="T5" y="T7"/>
                  </a:cxn>
                  <a:cxn ang="0">
                    <a:pos x="T9" y="T11"/>
                  </a:cxn>
                  <a:cxn ang="0">
                    <a:pos x="T13" y="T15"/>
                  </a:cxn>
                  <a:cxn ang="0">
                    <a:pos x="T17" y="T19"/>
                  </a:cxn>
                </a:cxnLst>
                <a:rect l="0" t="0" r="r" b="b"/>
                <a:pathLst>
                  <a:path w="1047" h="1047">
                    <a:moveTo>
                      <a:pt x="1046" y="0"/>
                    </a:moveTo>
                    <a:lnTo>
                      <a:pt x="0" y="200"/>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7" name="Group 36"/>
            <p:cNvGrpSpPr>
              <a:grpSpLocks/>
            </p:cNvGrpSpPr>
            <p:nvPr/>
          </p:nvGrpSpPr>
          <p:grpSpPr bwMode="auto">
            <a:xfrm>
              <a:off x="3124" y="3240"/>
              <a:ext cx="1047" cy="1047"/>
              <a:chOff x="3124" y="3240"/>
              <a:chExt cx="1047" cy="1047"/>
            </a:xfrm>
          </p:grpSpPr>
          <p:sp>
            <p:nvSpPr>
              <p:cNvPr id="68" name="Freeform 67"/>
              <p:cNvSpPr>
                <a:spLocks/>
              </p:cNvSpPr>
              <p:nvPr/>
            </p:nvSpPr>
            <p:spPr bwMode="auto">
              <a:xfrm>
                <a:off x="3124" y="3240"/>
                <a:ext cx="1047" cy="1047"/>
              </a:xfrm>
              <a:custGeom>
                <a:avLst/>
                <a:gdLst>
                  <a:gd name="T0" fmla="+- 0 4170 3124"/>
                  <a:gd name="T1" fmla="*/ T0 w 1047"/>
                  <a:gd name="T2" fmla="+- 0 3240 3240"/>
                  <a:gd name="T3" fmla="*/ 3240 h 1047"/>
                  <a:gd name="T4" fmla="+- 0 3124 3124"/>
                  <a:gd name="T5" fmla="*/ T4 w 1047"/>
                  <a:gd name="T6" fmla="+- 0 3441 3240"/>
                  <a:gd name="T7" fmla="*/ 3441 h 1047"/>
                  <a:gd name="T8" fmla="+- 0 3124 3124"/>
                  <a:gd name="T9" fmla="*/ T8 w 1047"/>
                  <a:gd name="T10" fmla="+- 0 4086 3240"/>
                  <a:gd name="T11" fmla="*/ 4086 h 1047"/>
                  <a:gd name="T12" fmla="+- 0 4170 3124"/>
                  <a:gd name="T13" fmla="*/ T12 w 1047"/>
                  <a:gd name="T14" fmla="+- 0 4286 3240"/>
                  <a:gd name="T15" fmla="*/ 4286 h 1047"/>
                  <a:gd name="T16" fmla="+- 0 4170 3124"/>
                  <a:gd name="T17" fmla="*/ T16 w 1047"/>
                  <a:gd name="T18" fmla="+- 0 3240 3240"/>
                  <a:gd name="T19" fmla="*/ 3240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8" name="Group 37"/>
            <p:cNvGrpSpPr>
              <a:grpSpLocks/>
            </p:cNvGrpSpPr>
            <p:nvPr/>
          </p:nvGrpSpPr>
          <p:grpSpPr bwMode="auto">
            <a:xfrm>
              <a:off x="3124" y="4286"/>
              <a:ext cx="1047" cy="1047"/>
              <a:chOff x="3124" y="4286"/>
              <a:chExt cx="1047" cy="1047"/>
            </a:xfrm>
          </p:grpSpPr>
          <p:sp>
            <p:nvSpPr>
              <p:cNvPr id="67" name="Freeform 66"/>
              <p:cNvSpPr>
                <a:spLocks/>
              </p:cNvSpPr>
              <p:nvPr/>
            </p:nvSpPr>
            <p:spPr bwMode="auto">
              <a:xfrm>
                <a:off x="3124" y="4286"/>
                <a:ext cx="1047" cy="1047"/>
              </a:xfrm>
              <a:custGeom>
                <a:avLst/>
                <a:gdLst>
                  <a:gd name="T0" fmla="+- 0 4170 3124"/>
                  <a:gd name="T1" fmla="*/ T0 w 1047"/>
                  <a:gd name="T2" fmla="+- 0 4286 4286"/>
                  <a:gd name="T3" fmla="*/ 4286 h 1047"/>
                  <a:gd name="T4" fmla="+- 0 3124 3124"/>
                  <a:gd name="T5" fmla="*/ T4 w 1047"/>
                  <a:gd name="T6" fmla="+- 0 4487 4286"/>
                  <a:gd name="T7" fmla="*/ 4487 h 1047"/>
                  <a:gd name="T8" fmla="+- 0 3124 3124"/>
                  <a:gd name="T9" fmla="*/ T8 w 1047"/>
                  <a:gd name="T10" fmla="+- 0 5132 4286"/>
                  <a:gd name="T11" fmla="*/ 5132 h 1047"/>
                  <a:gd name="T12" fmla="+- 0 4170 3124"/>
                  <a:gd name="T13" fmla="*/ T12 w 1047"/>
                  <a:gd name="T14" fmla="+- 0 5332 4286"/>
                  <a:gd name="T15" fmla="*/ 5332 h 1047"/>
                  <a:gd name="T16" fmla="+- 0 4170 3124"/>
                  <a:gd name="T17" fmla="*/ T16 w 1047"/>
                  <a:gd name="T18" fmla="+- 0 4286 4286"/>
                  <a:gd name="T19" fmla="*/ 428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9" name="Group 38"/>
            <p:cNvGrpSpPr>
              <a:grpSpLocks/>
            </p:cNvGrpSpPr>
            <p:nvPr/>
          </p:nvGrpSpPr>
          <p:grpSpPr bwMode="auto">
            <a:xfrm>
              <a:off x="3124" y="1086"/>
              <a:ext cx="1047" cy="1047"/>
              <a:chOff x="3124" y="1086"/>
              <a:chExt cx="1047" cy="1047"/>
            </a:xfrm>
          </p:grpSpPr>
          <p:sp>
            <p:nvSpPr>
              <p:cNvPr id="66" name="Freeform 65"/>
              <p:cNvSpPr>
                <a:spLocks/>
              </p:cNvSpPr>
              <p:nvPr/>
            </p:nvSpPr>
            <p:spPr bwMode="auto">
              <a:xfrm>
                <a:off x="3124" y="1086"/>
                <a:ext cx="1047" cy="1047"/>
              </a:xfrm>
              <a:custGeom>
                <a:avLst/>
                <a:gdLst>
                  <a:gd name="T0" fmla="+- 0 4170 3124"/>
                  <a:gd name="T1" fmla="*/ T0 w 1047"/>
                  <a:gd name="T2" fmla="+- 0 1086 1086"/>
                  <a:gd name="T3" fmla="*/ 1086 h 1047"/>
                  <a:gd name="T4" fmla="+- 0 3124 3124"/>
                  <a:gd name="T5" fmla="*/ T4 w 1047"/>
                  <a:gd name="T6" fmla="+- 0 1287 1086"/>
                  <a:gd name="T7" fmla="*/ 1287 h 1047"/>
                  <a:gd name="T8" fmla="+- 0 3124 3124"/>
                  <a:gd name="T9" fmla="*/ T8 w 1047"/>
                  <a:gd name="T10" fmla="+- 0 1932 1086"/>
                  <a:gd name="T11" fmla="*/ 1932 h 1047"/>
                  <a:gd name="T12" fmla="+- 0 4170 3124"/>
                  <a:gd name="T13" fmla="*/ T12 w 1047"/>
                  <a:gd name="T14" fmla="+- 0 2132 1086"/>
                  <a:gd name="T15" fmla="*/ 2132 h 1047"/>
                  <a:gd name="T16" fmla="+- 0 4170 3124"/>
                  <a:gd name="T17" fmla="*/ T16 w 1047"/>
                  <a:gd name="T18" fmla="+- 0 1086 1086"/>
                  <a:gd name="T19" fmla="*/ 108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0" name="Group 39"/>
            <p:cNvGrpSpPr>
              <a:grpSpLocks/>
            </p:cNvGrpSpPr>
            <p:nvPr/>
          </p:nvGrpSpPr>
          <p:grpSpPr bwMode="auto">
            <a:xfrm>
              <a:off x="3124" y="2154"/>
              <a:ext cx="1047" cy="1047"/>
              <a:chOff x="3124" y="2154"/>
              <a:chExt cx="1047" cy="1047"/>
            </a:xfrm>
          </p:grpSpPr>
          <p:sp>
            <p:nvSpPr>
              <p:cNvPr id="65" name="Freeform 64"/>
              <p:cNvSpPr>
                <a:spLocks/>
              </p:cNvSpPr>
              <p:nvPr/>
            </p:nvSpPr>
            <p:spPr bwMode="auto">
              <a:xfrm>
                <a:off x="3124" y="2154"/>
                <a:ext cx="1047" cy="1047"/>
              </a:xfrm>
              <a:custGeom>
                <a:avLst/>
                <a:gdLst>
                  <a:gd name="T0" fmla="+- 0 4170 3124"/>
                  <a:gd name="T1" fmla="*/ T0 w 1047"/>
                  <a:gd name="T2" fmla="+- 0 2154 2154"/>
                  <a:gd name="T3" fmla="*/ 2154 h 1047"/>
                  <a:gd name="T4" fmla="+- 0 3124 3124"/>
                  <a:gd name="T5" fmla="*/ T4 w 1047"/>
                  <a:gd name="T6" fmla="+- 0 2355 2154"/>
                  <a:gd name="T7" fmla="*/ 2355 h 1047"/>
                  <a:gd name="T8" fmla="+- 0 3124 3124"/>
                  <a:gd name="T9" fmla="*/ T8 w 1047"/>
                  <a:gd name="T10" fmla="+- 0 2999 2154"/>
                  <a:gd name="T11" fmla="*/ 2999 h 1047"/>
                  <a:gd name="T12" fmla="+- 0 4170 3124"/>
                  <a:gd name="T13" fmla="*/ T12 w 1047"/>
                  <a:gd name="T14" fmla="+- 0 3200 2154"/>
                  <a:gd name="T15" fmla="*/ 3200 h 1047"/>
                  <a:gd name="T16" fmla="+- 0 4170 3124"/>
                  <a:gd name="T17" fmla="*/ T16 w 1047"/>
                  <a:gd name="T18" fmla="+- 0 2154 2154"/>
                  <a:gd name="T19" fmla="*/ 2154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1" name="Group 40"/>
            <p:cNvGrpSpPr>
              <a:grpSpLocks/>
            </p:cNvGrpSpPr>
            <p:nvPr/>
          </p:nvGrpSpPr>
          <p:grpSpPr bwMode="auto">
            <a:xfrm>
              <a:off x="3124" y="0"/>
              <a:ext cx="1047" cy="1047"/>
              <a:chOff x="3124" y="0"/>
              <a:chExt cx="1047" cy="1047"/>
            </a:xfrm>
          </p:grpSpPr>
          <p:sp>
            <p:nvSpPr>
              <p:cNvPr id="64" name="Freeform 63"/>
              <p:cNvSpPr>
                <a:spLocks/>
              </p:cNvSpPr>
              <p:nvPr/>
            </p:nvSpPr>
            <p:spPr bwMode="auto">
              <a:xfrm>
                <a:off x="3124" y="0"/>
                <a:ext cx="1047" cy="1047"/>
              </a:xfrm>
              <a:custGeom>
                <a:avLst/>
                <a:gdLst>
                  <a:gd name="T0" fmla="+- 0 4170 3124"/>
                  <a:gd name="T1" fmla="*/ T0 w 1047"/>
                  <a:gd name="T2" fmla="*/ 0 h 1047"/>
                  <a:gd name="T3" fmla="+- 0 3124 3124"/>
                  <a:gd name="T4" fmla="*/ T3 w 1047"/>
                  <a:gd name="T5" fmla="*/ 201 h 1047"/>
                  <a:gd name="T6" fmla="+- 0 3124 3124"/>
                  <a:gd name="T7" fmla="*/ T6 w 1047"/>
                  <a:gd name="T8" fmla="*/ 845 h 1047"/>
                  <a:gd name="T9" fmla="+- 0 4170 3124"/>
                  <a:gd name="T10" fmla="*/ T9 w 1047"/>
                  <a:gd name="T11" fmla="*/ 1046 h 1047"/>
                  <a:gd name="T12" fmla="+- 0 4170 3124"/>
                  <a:gd name="T13" fmla="*/ T12 w 1047"/>
                  <a:gd name="T14" fmla="*/ 0 h 1047"/>
                </a:gdLst>
                <a:ahLst/>
                <a:cxnLst>
                  <a:cxn ang="0">
                    <a:pos x="T1" y="T2"/>
                  </a:cxn>
                  <a:cxn ang="0">
                    <a:pos x="T4" y="T5"/>
                  </a:cxn>
                  <a:cxn ang="0">
                    <a:pos x="T7" y="T8"/>
                  </a:cxn>
                  <a:cxn ang="0">
                    <a:pos x="T10" y="T11"/>
                  </a:cxn>
                  <a:cxn ang="0">
                    <a:pos x="T13" y="T14"/>
                  </a:cxn>
                </a:cxnLst>
                <a:rect l="0" t="0" r="r" b="b"/>
                <a:pathLst>
                  <a:path w="1047" h="1047">
                    <a:moveTo>
                      <a:pt x="1046" y="0"/>
                    </a:moveTo>
                    <a:lnTo>
                      <a:pt x="0" y="201"/>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2" name="Group 41"/>
            <p:cNvGrpSpPr>
              <a:grpSpLocks/>
            </p:cNvGrpSpPr>
            <p:nvPr/>
          </p:nvGrpSpPr>
          <p:grpSpPr bwMode="auto">
            <a:xfrm>
              <a:off x="1054" y="4326"/>
              <a:ext cx="1047" cy="1047"/>
              <a:chOff x="1054" y="4326"/>
              <a:chExt cx="1047" cy="1047"/>
            </a:xfrm>
          </p:grpSpPr>
          <p:sp>
            <p:nvSpPr>
              <p:cNvPr id="63" name="Freeform 62"/>
              <p:cNvSpPr>
                <a:spLocks/>
              </p:cNvSpPr>
              <p:nvPr/>
            </p:nvSpPr>
            <p:spPr bwMode="auto">
              <a:xfrm>
                <a:off x="1054" y="4326"/>
                <a:ext cx="1047" cy="1047"/>
              </a:xfrm>
              <a:custGeom>
                <a:avLst/>
                <a:gdLst>
                  <a:gd name="T0" fmla="+- 0 2100 1054"/>
                  <a:gd name="T1" fmla="*/ T0 w 1047"/>
                  <a:gd name="T2" fmla="+- 0 4326 4326"/>
                  <a:gd name="T3" fmla="*/ 4326 h 1047"/>
                  <a:gd name="T4" fmla="+- 0 1054 1054"/>
                  <a:gd name="T5" fmla="*/ T4 w 1047"/>
                  <a:gd name="T6" fmla="+- 0 4527 4326"/>
                  <a:gd name="T7" fmla="*/ 4527 h 1047"/>
                  <a:gd name="T8" fmla="+- 0 1054 1054"/>
                  <a:gd name="T9" fmla="*/ T8 w 1047"/>
                  <a:gd name="T10" fmla="+- 0 5172 4326"/>
                  <a:gd name="T11" fmla="*/ 5172 h 1047"/>
                  <a:gd name="T12" fmla="+- 0 2100 1054"/>
                  <a:gd name="T13" fmla="*/ T12 w 1047"/>
                  <a:gd name="T14" fmla="+- 0 5373 4326"/>
                  <a:gd name="T15" fmla="*/ 5373 h 1047"/>
                  <a:gd name="T16" fmla="+- 0 2100 1054"/>
                  <a:gd name="T17" fmla="*/ T16 w 1047"/>
                  <a:gd name="T18" fmla="+- 0 4326 4326"/>
                  <a:gd name="T19" fmla="*/ 432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7"/>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3" name="Group 42"/>
            <p:cNvGrpSpPr>
              <a:grpSpLocks/>
            </p:cNvGrpSpPr>
            <p:nvPr/>
          </p:nvGrpSpPr>
          <p:grpSpPr bwMode="auto">
            <a:xfrm>
              <a:off x="1054" y="3240"/>
              <a:ext cx="1047" cy="1047"/>
              <a:chOff x="1054" y="3240"/>
              <a:chExt cx="1047" cy="1047"/>
            </a:xfrm>
          </p:grpSpPr>
          <p:sp>
            <p:nvSpPr>
              <p:cNvPr id="62" name="Freeform 61"/>
              <p:cNvSpPr>
                <a:spLocks/>
              </p:cNvSpPr>
              <p:nvPr/>
            </p:nvSpPr>
            <p:spPr bwMode="auto">
              <a:xfrm>
                <a:off x="1054" y="3240"/>
                <a:ext cx="1047" cy="1047"/>
              </a:xfrm>
              <a:custGeom>
                <a:avLst/>
                <a:gdLst>
                  <a:gd name="T0" fmla="+- 0 2100 1054"/>
                  <a:gd name="T1" fmla="*/ T0 w 1047"/>
                  <a:gd name="T2" fmla="+- 0 3240 3240"/>
                  <a:gd name="T3" fmla="*/ 3240 h 1047"/>
                  <a:gd name="T4" fmla="+- 0 1054 1054"/>
                  <a:gd name="T5" fmla="*/ T4 w 1047"/>
                  <a:gd name="T6" fmla="+- 0 3441 3240"/>
                  <a:gd name="T7" fmla="*/ 3441 h 1047"/>
                  <a:gd name="T8" fmla="+- 0 1054 1054"/>
                  <a:gd name="T9" fmla="*/ T8 w 1047"/>
                  <a:gd name="T10" fmla="+- 0 4086 3240"/>
                  <a:gd name="T11" fmla="*/ 4086 h 1047"/>
                  <a:gd name="T12" fmla="+- 0 2100 1054"/>
                  <a:gd name="T13" fmla="*/ T12 w 1047"/>
                  <a:gd name="T14" fmla="+- 0 4286 3240"/>
                  <a:gd name="T15" fmla="*/ 4286 h 1047"/>
                  <a:gd name="T16" fmla="+- 0 2100 1054"/>
                  <a:gd name="T17" fmla="*/ T16 w 1047"/>
                  <a:gd name="T18" fmla="+- 0 3240 3240"/>
                  <a:gd name="T19" fmla="*/ 3240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4" name="Group 43"/>
            <p:cNvGrpSpPr>
              <a:grpSpLocks/>
            </p:cNvGrpSpPr>
            <p:nvPr/>
          </p:nvGrpSpPr>
          <p:grpSpPr bwMode="auto">
            <a:xfrm>
              <a:off x="2100" y="4799"/>
              <a:ext cx="1047" cy="1047"/>
              <a:chOff x="2100" y="4799"/>
              <a:chExt cx="1047" cy="1047"/>
            </a:xfrm>
          </p:grpSpPr>
          <p:sp>
            <p:nvSpPr>
              <p:cNvPr id="61" name="Freeform 60"/>
              <p:cNvSpPr>
                <a:spLocks/>
              </p:cNvSpPr>
              <p:nvPr/>
            </p:nvSpPr>
            <p:spPr bwMode="auto">
              <a:xfrm>
                <a:off x="2100" y="4799"/>
                <a:ext cx="1047" cy="1047"/>
              </a:xfrm>
              <a:custGeom>
                <a:avLst/>
                <a:gdLst>
                  <a:gd name="T0" fmla="+- 0 3147 2100"/>
                  <a:gd name="T1" fmla="*/ T0 w 1047"/>
                  <a:gd name="T2" fmla="+- 0 4799 4799"/>
                  <a:gd name="T3" fmla="*/ 4799 h 1047"/>
                  <a:gd name="T4" fmla="+- 0 2100 2100"/>
                  <a:gd name="T5" fmla="*/ T4 w 1047"/>
                  <a:gd name="T6" fmla="+- 0 5000 4799"/>
                  <a:gd name="T7" fmla="*/ 5000 h 1047"/>
                  <a:gd name="T8" fmla="+- 0 2100 2100"/>
                  <a:gd name="T9" fmla="*/ T8 w 1047"/>
                  <a:gd name="T10" fmla="+- 0 5645 4799"/>
                  <a:gd name="T11" fmla="*/ 5645 h 1047"/>
                  <a:gd name="T12" fmla="+- 0 3147 2100"/>
                  <a:gd name="T13" fmla="*/ T12 w 1047"/>
                  <a:gd name="T14" fmla="+- 0 5845 4799"/>
                  <a:gd name="T15" fmla="*/ 5845 h 1047"/>
                  <a:gd name="T16" fmla="+- 0 3147 2100"/>
                  <a:gd name="T17" fmla="*/ T16 w 1047"/>
                  <a:gd name="T18" fmla="+- 0 4799 4799"/>
                  <a:gd name="T19" fmla="*/ 4799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6"/>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5" name="Group 44"/>
            <p:cNvGrpSpPr>
              <a:grpSpLocks/>
            </p:cNvGrpSpPr>
            <p:nvPr/>
          </p:nvGrpSpPr>
          <p:grpSpPr bwMode="auto">
            <a:xfrm>
              <a:off x="1024" y="2122"/>
              <a:ext cx="1047" cy="1047"/>
              <a:chOff x="1024" y="2122"/>
              <a:chExt cx="1047" cy="1047"/>
            </a:xfrm>
          </p:grpSpPr>
          <p:sp>
            <p:nvSpPr>
              <p:cNvPr id="60" name="Freeform 59"/>
              <p:cNvSpPr>
                <a:spLocks/>
              </p:cNvSpPr>
              <p:nvPr/>
            </p:nvSpPr>
            <p:spPr bwMode="auto">
              <a:xfrm>
                <a:off x="1024" y="2122"/>
                <a:ext cx="1047" cy="1047"/>
              </a:xfrm>
              <a:custGeom>
                <a:avLst/>
                <a:gdLst>
                  <a:gd name="T0" fmla="+- 0 2070 1024"/>
                  <a:gd name="T1" fmla="*/ T0 w 1047"/>
                  <a:gd name="T2" fmla="+- 0 2122 2122"/>
                  <a:gd name="T3" fmla="*/ 2122 h 1047"/>
                  <a:gd name="T4" fmla="+- 0 1024 1024"/>
                  <a:gd name="T5" fmla="*/ T4 w 1047"/>
                  <a:gd name="T6" fmla="+- 0 2323 2122"/>
                  <a:gd name="T7" fmla="*/ 2323 h 1047"/>
                  <a:gd name="T8" fmla="+- 0 1024 1024"/>
                  <a:gd name="T9" fmla="*/ T8 w 1047"/>
                  <a:gd name="T10" fmla="+- 0 2968 2122"/>
                  <a:gd name="T11" fmla="*/ 2968 h 1047"/>
                  <a:gd name="T12" fmla="+- 0 2070 1024"/>
                  <a:gd name="T13" fmla="*/ T12 w 1047"/>
                  <a:gd name="T14" fmla="+- 0 3169 2122"/>
                  <a:gd name="T15" fmla="*/ 3169 h 1047"/>
                  <a:gd name="T16" fmla="+- 0 2070 1024"/>
                  <a:gd name="T17" fmla="*/ T16 w 1047"/>
                  <a:gd name="T18" fmla="+- 0 2122 2122"/>
                  <a:gd name="T19" fmla="*/ 2122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7"/>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6" name="Group 45"/>
            <p:cNvGrpSpPr>
              <a:grpSpLocks/>
            </p:cNvGrpSpPr>
            <p:nvPr/>
          </p:nvGrpSpPr>
          <p:grpSpPr bwMode="auto">
            <a:xfrm>
              <a:off x="1024" y="1036"/>
              <a:ext cx="1047" cy="1047"/>
              <a:chOff x="1024" y="1036"/>
              <a:chExt cx="1047" cy="1047"/>
            </a:xfrm>
          </p:grpSpPr>
          <p:sp>
            <p:nvSpPr>
              <p:cNvPr id="59" name="Freeform 58"/>
              <p:cNvSpPr>
                <a:spLocks/>
              </p:cNvSpPr>
              <p:nvPr/>
            </p:nvSpPr>
            <p:spPr bwMode="auto">
              <a:xfrm>
                <a:off x="1024" y="1036"/>
                <a:ext cx="1047" cy="1047"/>
              </a:xfrm>
              <a:custGeom>
                <a:avLst/>
                <a:gdLst>
                  <a:gd name="T0" fmla="+- 0 2070 1024"/>
                  <a:gd name="T1" fmla="*/ T0 w 1047"/>
                  <a:gd name="T2" fmla="+- 0 1036 1036"/>
                  <a:gd name="T3" fmla="*/ 1036 h 1047"/>
                  <a:gd name="T4" fmla="+- 0 1024 1024"/>
                  <a:gd name="T5" fmla="*/ T4 w 1047"/>
                  <a:gd name="T6" fmla="+- 0 1237 1036"/>
                  <a:gd name="T7" fmla="*/ 1237 h 1047"/>
                  <a:gd name="T8" fmla="+- 0 1024 1024"/>
                  <a:gd name="T9" fmla="*/ T8 w 1047"/>
                  <a:gd name="T10" fmla="+- 0 1882 1036"/>
                  <a:gd name="T11" fmla="*/ 1882 h 1047"/>
                  <a:gd name="T12" fmla="+- 0 2070 1024"/>
                  <a:gd name="T13" fmla="*/ T12 w 1047"/>
                  <a:gd name="T14" fmla="+- 0 2082 1036"/>
                  <a:gd name="T15" fmla="*/ 2082 h 1047"/>
                  <a:gd name="T16" fmla="+- 0 2070 1024"/>
                  <a:gd name="T17" fmla="*/ T16 w 1047"/>
                  <a:gd name="T18" fmla="+- 0 1036 1036"/>
                  <a:gd name="T19" fmla="*/ 103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7" name="Group 46"/>
            <p:cNvGrpSpPr>
              <a:grpSpLocks/>
            </p:cNvGrpSpPr>
            <p:nvPr/>
          </p:nvGrpSpPr>
          <p:grpSpPr bwMode="auto">
            <a:xfrm>
              <a:off x="2100" y="2667"/>
              <a:ext cx="1047" cy="1047"/>
              <a:chOff x="2100" y="2667"/>
              <a:chExt cx="1047" cy="1047"/>
            </a:xfrm>
          </p:grpSpPr>
          <p:sp>
            <p:nvSpPr>
              <p:cNvPr id="58" name="Freeform 57"/>
              <p:cNvSpPr>
                <a:spLocks/>
              </p:cNvSpPr>
              <p:nvPr/>
            </p:nvSpPr>
            <p:spPr bwMode="auto">
              <a:xfrm>
                <a:off x="2100" y="2667"/>
                <a:ext cx="1047" cy="1047"/>
              </a:xfrm>
              <a:custGeom>
                <a:avLst/>
                <a:gdLst>
                  <a:gd name="T0" fmla="+- 0 3147 2100"/>
                  <a:gd name="T1" fmla="*/ T0 w 1047"/>
                  <a:gd name="T2" fmla="+- 0 2667 2667"/>
                  <a:gd name="T3" fmla="*/ 2667 h 1047"/>
                  <a:gd name="T4" fmla="+- 0 2100 2100"/>
                  <a:gd name="T5" fmla="*/ T4 w 1047"/>
                  <a:gd name="T6" fmla="+- 0 2868 2667"/>
                  <a:gd name="T7" fmla="*/ 2868 h 1047"/>
                  <a:gd name="T8" fmla="+- 0 2100 2100"/>
                  <a:gd name="T9" fmla="*/ T8 w 1047"/>
                  <a:gd name="T10" fmla="+- 0 3512 2667"/>
                  <a:gd name="T11" fmla="*/ 3512 h 1047"/>
                  <a:gd name="T12" fmla="+- 0 3147 2100"/>
                  <a:gd name="T13" fmla="*/ T12 w 1047"/>
                  <a:gd name="T14" fmla="+- 0 3713 2667"/>
                  <a:gd name="T15" fmla="*/ 3713 h 1047"/>
                  <a:gd name="T16" fmla="+- 0 3147 2100"/>
                  <a:gd name="T17" fmla="*/ T16 w 1047"/>
                  <a:gd name="T18" fmla="+- 0 2667 2667"/>
                  <a:gd name="T19" fmla="*/ 2667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5"/>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8" name="Group 47"/>
            <p:cNvGrpSpPr>
              <a:grpSpLocks/>
            </p:cNvGrpSpPr>
            <p:nvPr/>
          </p:nvGrpSpPr>
          <p:grpSpPr bwMode="auto">
            <a:xfrm>
              <a:off x="2100" y="513"/>
              <a:ext cx="1047" cy="1047"/>
              <a:chOff x="2100" y="513"/>
              <a:chExt cx="1047" cy="1047"/>
            </a:xfrm>
          </p:grpSpPr>
          <p:sp>
            <p:nvSpPr>
              <p:cNvPr id="57" name="Freeform 56"/>
              <p:cNvSpPr>
                <a:spLocks/>
              </p:cNvSpPr>
              <p:nvPr/>
            </p:nvSpPr>
            <p:spPr bwMode="auto">
              <a:xfrm>
                <a:off x="2100" y="513"/>
                <a:ext cx="1047" cy="1047"/>
              </a:xfrm>
              <a:custGeom>
                <a:avLst/>
                <a:gdLst>
                  <a:gd name="T0" fmla="+- 0 3147 2100"/>
                  <a:gd name="T1" fmla="*/ T0 w 1047"/>
                  <a:gd name="T2" fmla="+- 0 513 513"/>
                  <a:gd name="T3" fmla="*/ 513 h 1047"/>
                  <a:gd name="T4" fmla="+- 0 2100 2100"/>
                  <a:gd name="T5" fmla="*/ T4 w 1047"/>
                  <a:gd name="T6" fmla="+- 0 714 513"/>
                  <a:gd name="T7" fmla="*/ 714 h 1047"/>
                  <a:gd name="T8" fmla="+- 0 2100 2100"/>
                  <a:gd name="T9" fmla="*/ T8 w 1047"/>
                  <a:gd name="T10" fmla="+- 0 1358 513"/>
                  <a:gd name="T11" fmla="*/ 1358 h 1047"/>
                  <a:gd name="T12" fmla="+- 0 3147 2100"/>
                  <a:gd name="T13" fmla="*/ T12 w 1047"/>
                  <a:gd name="T14" fmla="+- 0 1559 513"/>
                  <a:gd name="T15" fmla="*/ 1559 h 1047"/>
                  <a:gd name="T16" fmla="+- 0 3147 2100"/>
                  <a:gd name="T17" fmla="*/ T16 w 1047"/>
                  <a:gd name="T18" fmla="+- 0 513 513"/>
                  <a:gd name="T19" fmla="*/ 513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5"/>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9" name="Group 48"/>
            <p:cNvGrpSpPr>
              <a:grpSpLocks/>
            </p:cNvGrpSpPr>
            <p:nvPr/>
          </p:nvGrpSpPr>
          <p:grpSpPr bwMode="auto">
            <a:xfrm>
              <a:off x="0" y="1549"/>
              <a:ext cx="1047" cy="1047"/>
              <a:chOff x="0" y="1549"/>
              <a:chExt cx="1047" cy="1047"/>
            </a:xfrm>
          </p:grpSpPr>
          <p:sp>
            <p:nvSpPr>
              <p:cNvPr id="56" name="Freeform 55"/>
              <p:cNvSpPr>
                <a:spLocks/>
              </p:cNvSpPr>
              <p:nvPr/>
            </p:nvSpPr>
            <p:spPr bwMode="auto">
              <a:xfrm>
                <a:off x="0" y="1549"/>
                <a:ext cx="1047" cy="1047"/>
              </a:xfrm>
              <a:custGeom>
                <a:avLst/>
                <a:gdLst>
                  <a:gd name="T0" fmla="*/ 1046 w 1047"/>
                  <a:gd name="T1" fmla="+- 0 1549 1549"/>
                  <a:gd name="T2" fmla="*/ 1549 h 1047"/>
                  <a:gd name="T3" fmla="*/ 0 w 1047"/>
                  <a:gd name="T4" fmla="+- 0 1750 1549"/>
                  <a:gd name="T5" fmla="*/ 1750 h 1047"/>
                  <a:gd name="T6" fmla="*/ 0 w 1047"/>
                  <a:gd name="T7" fmla="+- 0 2395 1549"/>
                  <a:gd name="T8" fmla="*/ 2395 h 1047"/>
                  <a:gd name="T9" fmla="*/ 1046 w 1047"/>
                  <a:gd name="T10" fmla="+- 0 2595 1549"/>
                  <a:gd name="T11" fmla="*/ 2595 h 1047"/>
                  <a:gd name="T12" fmla="*/ 1046 w 1047"/>
                  <a:gd name="T13" fmla="+- 0 1549 1549"/>
                  <a:gd name="T14" fmla="*/ 1549 h 1047"/>
                </a:gdLst>
                <a:ahLst/>
                <a:cxnLst>
                  <a:cxn ang="0">
                    <a:pos x="T0" y="T2"/>
                  </a:cxn>
                  <a:cxn ang="0">
                    <a:pos x="T3" y="T5"/>
                  </a:cxn>
                  <a:cxn ang="0">
                    <a:pos x="T6" y="T8"/>
                  </a:cxn>
                  <a:cxn ang="0">
                    <a:pos x="T9" y="T11"/>
                  </a:cxn>
                  <a:cxn ang="0">
                    <a:pos x="T12" y="T14"/>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0" name="Group 49"/>
            <p:cNvGrpSpPr>
              <a:grpSpLocks/>
            </p:cNvGrpSpPr>
            <p:nvPr/>
          </p:nvGrpSpPr>
          <p:grpSpPr bwMode="auto">
            <a:xfrm>
              <a:off x="2071" y="1549"/>
              <a:ext cx="1047" cy="1047"/>
              <a:chOff x="2071" y="1549"/>
              <a:chExt cx="1047" cy="1047"/>
            </a:xfrm>
          </p:grpSpPr>
          <p:sp>
            <p:nvSpPr>
              <p:cNvPr id="55" name="Freeform 54"/>
              <p:cNvSpPr>
                <a:spLocks/>
              </p:cNvSpPr>
              <p:nvPr/>
            </p:nvSpPr>
            <p:spPr bwMode="auto">
              <a:xfrm>
                <a:off x="2071" y="1549"/>
                <a:ext cx="1047" cy="1047"/>
              </a:xfrm>
              <a:custGeom>
                <a:avLst/>
                <a:gdLst>
                  <a:gd name="T0" fmla="+- 0 3117 2071"/>
                  <a:gd name="T1" fmla="*/ T0 w 1047"/>
                  <a:gd name="T2" fmla="+- 0 1549 1549"/>
                  <a:gd name="T3" fmla="*/ 1549 h 1047"/>
                  <a:gd name="T4" fmla="+- 0 2071 2071"/>
                  <a:gd name="T5" fmla="*/ T4 w 1047"/>
                  <a:gd name="T6" fmla="+- 0 1750 1549"/>
                  <a:gd name="T7" fmla="*/ 1750 h 1047"/>
                  <a:gd name="T8" fmla="+- 0 2071 2071"/>
                  <a:gd name="T9" fmla="*/ T8 w 1047"/>
                  <a:gd name="T10" fmla="+- 0 2395 1549"/>
                  <a:gd name="T11" fmla="*/ 2395 h 1047"/>
                  <a:gd name="T12" fmla="+- 0 3117 2071"/>
                  <a:gd name="T13" fmla="*/ T12 w 1047"/>
                  <a:gd name="T14" fmla="+- 0 2595 1549"/>
                  <a:gd name="T15" fmla="*/ 2595 h 1047"/>
                  <a:gd name="T16" fmla="+- 0 3117 2071"/>
                  <a:gd name="T17" fmla="*/ T16 w 1047"/>
                  <a:gd name="T18" fmla="+- 0 1549 1549"/>
                  <a:gd name="T19" fmla="*/ 1549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1" name="Group 50"/>
            <p:cNvGrpSpPr>
              <a:grpSpLocks/>
            </p:cNvGrpSpPr>
            <p:nvPr/>
          </p:nvGrpSpPr>
          <p:grpSpPr bwMode="auto">
            <a:xfrm>
              <a:off x="31" y="3753"/>
              <a:ext cx="1047" cy="1047"/>
              <a:chOff x="31" y="3753"/>
              <a:chExt cx="1047" cy="1047"/>
            </a:xfrm>
          </p:grpSpPr>
          <p:sp>
            <p:nvSpPr>
              <p:cNvPr id="54" name="Freeform 53"/>
              <p:cNvSpPr>
                <a:spLocks/>
              </p:cNvSpPr>
              <p:nvPr/>
            </p:nvSpPr>
            <p:spPr bwMode="auto">
              <a:xfrm>
                <a:off x="31" y="3753"/>
                <a:ext cx="1047" cy="1047"/>
              </a:xfrm>
              <a:custGeom>
                <a:avLst/>
                <a:gdLst>
                  <a:gd name="T0" fmla="+- 0 1077 31"/>
                  <a:gd name="T1" fmla="*/ T0 w 1047"/>
                  <a:gd name="T2" fmla="+- 0 3753 3753"/>
                  <a:gd name="T3" fmla="*/ 3753 h 1047"/>
                  <a:gd name="T4" fmla="+- 0 31 31"/>
                  <a:gd name="T5" fmla="*/ T4 w 1047"/>
                  <a:gd name="T6" fmla="+- 0 3954 3753"/>
                  <a:gd name="T7" fmla="*/ 3954 h 1047"/>
                  <a:gd name="T8" fmla="+- 0 31 31"/>
                  <a:gd name="T9" fmla="*/ T8 w 1047"/>
                  <a:gd name="T10" fmla="+- 0 4599 3753"/>
                  <a:gd name="T11" fmla="*/ 4599 h 1047"/>
                  <a:gd name="T12" fmla="+- 0 1077 31"/>
                  <a:gd name="T13" fmla="*/ T12 w 1047"/>
                  <a:gd name="T14" fmla="+- 0 4799 3753"/>
                  <a:gd name="T15" fmla="*/ 4799 h 1047"/>
                  <a:gd name="T16" fmla="+- 0 1077 31"/>
                  <a:gd name="T17" fmla="*/ T16 w 1047"/>
                  <a:gd name="T18" fmla="+- 0 3753 3753"/>
                  <a:gd name="T19" fmla="*/ 3753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2" name="Group 51"/>
            <p:cNvGrpSpPr>
              <a:grpSpLocks/>
            </p:cNvGrpSpPr>
            <p:nvPr/>
          </p:nvGrpSpPr>
          <p:grpSpPr bwMode="auto">
            <a:xfrm>
              <a:off x="2130" y="3753"/>
              <a:ext cx="1047" cy="1047"/>
              <a:chOff x="2130" y="3753"/>
              <a:chExt cx="1047" cy="1047"/>
            </a:xfrm>
          </p:grpSpPr>
          <p:sp>
            <p:nvSpPr>
              <p:cNvPr id="53" name="Freeform 52"/>
              <p:cNvSpPr>
                <a:spLocks/>
              </p:cNvSpPr>
              <p:nvPr/>
            </p:nvSpPr>
            <p:spPr bwMode="auto">
              <a:xfrm>
                <a:off x="2130" y="3753"/>
                <a:ext cx="1047" cy="1047"/>
              </a:xfrm>
              <a:custGeom>
                <a:avLst/>
                <a:gdLst>
                  <a:gd name="T0" fmla="+- 0 3176 2130"/>
                  <a:gd name="T1" fmla="*/ T0 w 1047"/>
                  <a:gd name="T2" fmla="+- 0 3753 3753"/>
                  <a:gd name="T3" fmla="*/ 3753 h 1047"/>
                  <a:gd name="T4" fmla="+- 0 2130 2130"/>
                  <a:gd name="T5" fmla="*/ T4 w 1047"/>
                  <a:gd name="T6" fmla="+- 0 3954 3753"/>
                  <a:gd name="T7" fmla="*/ 3954 h 1047"/>
                  <a:gd name="T8" fmla="+- 0 2130 2130"/>
                  <a:gd name="T9" fmla="*/ T8 w 1047"/>
                  <a:gd name="T10" fmla="+- 0 4599 3753"/>
                  <a:gd name="T11" fmla="*/ 4599 h 1047"/>
                  <a:gd name="T12" fmla="+- 0 3176 2130"/>
                  <a:gd name="T13" fmla="*/ T12 w 1047"/>
                  <a:gd name="T14" fmla="+- 0 4799 3753"/>
                  <a:gd name="T15" fmla="*/ 4799 h 1047"/>
                  <a:gd name="T16" fmla="+- 0 3176 2130"/>
                  <a:gd name="T17" fmla="*/ T16 w 1047"/>
                  <a:gd name="T18" fmla="+- 0 3753 3753"/>
                  <a:gd name="T19" fmla="*/ 3753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86902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rot="5400000">
            <a:off x="1403779" y="846456"/>
            <a:ext cx="1693545" cy="2613660"/>
            <a:chOff x="2119" y="1052"/>
            <a:chExt cx="2667" cy="4116"/>
          </a:xfrm>
        </p:grpSpPr>
        <p:grpSp>
          <p:nvGrpSpPr>
            <p:cNvPr id="5" name="Group 4"/>
            <p:cNvGrpSpPr>
              <a:grpSpLocks/>
            </p:cNvGrpSpPr>
            <p:nvPr/>
          </p:nvGrpSpPr>
          <p:grpSpPr bwMode="auto">
            <a:xfrm>
              <a:off x="3452" y="1052"/>
              <a:ext cx="1334" cy="1334"/>
              <a:chOff x="3452" y="1052"/>
              <a:chExt cx="1334" cy="1334"/>
            </a:xfrm>
          </p:grpSpPr>
          <p:sp>
            <p:nvSpPr>
              <p:cNvPr id="18" name="Freeform 17"/>
              <p:cNvSpPr>
                <a:spLocks/>
              </p:cNvSpPr>
              <p:nvPr/>
            </p:nvSpPr>
            <p:spPr bwMode="auto">
              <a:xfrm>
                <a:off x="3452" y="1052"/>
                <a:ext cx="1334" cy="1334"/>
              </a:xfrm>
              <a:custGeom>
                <a:avLst/>
                <a:gdLst>
                  <a:gd name="T0" fmla="+- 0 4785 3452"/>
                  <a:gd name="T1" fmla="*/ T0 w 1334"/>
                  <a:gd name="T2" fmla="+- 0 1052 1052"/>
                  <a:gd name="T3" fmla="*/ 1052 h 1334"/>
                  <a:gd name="T4" fmla="+- 0 3452 3452"/>
                  <a:gd name="T5" fmla="*/ T4 w 1334"/>
                  <a:gd name="T6" fmla="+- 0 1308 1052"/>
                  <a:gd name="T7" fmla="*/ 1308 h 1334"/>
                  <a:gd name="T8" fmla="+- 0 3452 3452"/>
                  <a:gd name="T9" fmla="*/ T8 w 1334"/>
                  <a:gd name="T10" fmla="+- 0 2129 1052"/>
                  <a:gd name="T11" fmla="*/ 2129 h 1334"/>
                  <a:gd name="T12" fmla="+- 0 4785 3452"/>
                  <a:gd name="T13" fmla="*/ T12 w 1334"/>
                  <a:gd name="T14" fmla="+- 0 2385 1052"/>
                  <a:gd name="T15" fmla="*/ 2385 h 1334"/>
                  <a:gd name="T16" fmla="+- 0 4785 3452"/>
                  <a:gd name="T17" fmla="*/ T16 w 1334"/>
                  <a:gd name="T18" fmla="+- 0 1052 1052"/>
                  <a:gd name="T19" fmla="*/ 1052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p:cNvGrpSpPr>
              <a:grpSpLocks/>
            </p:cNvGrpSpPr>
            <p:nvPr/>
          </p:nvGrpSpPr>
          <p:grpSpPr bwMode="auto">
            <a:xfrm>
              <a:off x="3452" y="3834"/>
              <a:ext cx="1334" cy="1334"/>
              <a:chOff x="3452" y="3834"/>
              <a:chExt cx="1334" cy="1334"/>
            </a:xfrm>
          </p:grpSpPr>
          <p:sp>
            <p:nvSpPr>
              <p:cNvPr id="17" name="Freeform 16"/>
              <p:cNvSpPr>
                <a:spLocks/>
              </p:cNvSpPr>
              <p:nvPr/>
            </p:nvSpPr>
            <p:spPr bwMode="auto">
              <a:xfrm>
                <a:off x="3452" y="3834"/>
                <a:ext cx="1334" cy="1334"/>
              </a:xfrm>
              <a:custGeom>
                <a:avLst/>
                <a:gdLst>
                  <a:gd name="T0" fmla="+- 0 4785 3452"/>
                  <a:gd name="T1" fmla="*/ T0 w 1334"/>
                  <a:gd name="T2" fmla="+- 0 3834 3834"/>
                  <a:gd name="T3" fmla="*/ 3834 h 1334"/>
                  <a:gd name="T4" fmla="+- 0 3452 3452"/>
                  <a:gd name="T5" fmla="*/ T4 w 1334"/>
                  <a:gd name="T6" fmla="+- 0 4090 3834"/>
                  <a:gd name="T7" fmla="*/ 4090 h 1334"/>
                  <a:gd name="T8" fmla="+- 0 3452 3452"/>
                  <a:gd name="T9" fmla="*/ T8 w 1334"/>
                  <a:gd name="T10" fmla="+- 0 4911 3834"/>
                  <a:gd name="T11" fmla="*/ 4911 h 1334"/>
                  <a:gd name="T12" fmla="+- 0 4785 3452"/>
                  <a:gd name="T13" fmla="*/ T12 w 1334"/>
                  <a:gd name="T14" fmla="+- 0 5167 3834"/>
                  <a:gd name="T15" fmla="*/ 5167 h 1334"/>
                  <a:gd name="T16" fmla="+- 0 4785 3452"/>
                  <a:gd name="T17" fmla="*/ T16 w 1334"/>
                  <a:gd name="T18" fmla="+- 0 3834 3834"/>
                  <a:gd name="T19" fmla="*/ 3834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 name="Group 6"/>
            <p:cNvGrpSpPr>
              <a:grpSpLocks/>
            </p:cNvGrpSpPr>
            <p:nvPr/>
          </p:nvGrpSpPr>
          <p:grpSpPr bwMode="auto">
            <a:xfrm>
              <a:off x="3452" y="2436"/>
              <a:ext cx="1334" cy="1334"/>
              <a:chOff x="3452" y="2436"/>
              <a:chExt cx="1334" cy="1334"/>
            </a:xfrm>
          </p:grpSpPr>
          <p:sp>
            <p:nvSpPr>
              <p:cNvPr id="16" name="Freeform 15"/>
              <p:cNvSpPr>
                <a:spLocks/>
              </p:cNvSpPr>
              <p:nvPr/>
            </p:nvSpPr>
            <p:spPr bwMode="auto">
              <a:xfrm>
                <a:off x="3452" y="2436"/>
                <a:ext cx="1334" cy="1334"/>
              </a:xfrm>
              <a:custGeom>
                <a:avLst/>
                <a:gdLst>
                  <a:gd name="T0" fmla="+- 0 4785 3452"/>
                  <a:gd name="T1" fmla="*/ T0 w 1334"/>
                  <a:gd name="T2" fmla="+- 0 2436 2436"/>
                  <a:gd name="T3" fmla="*/ 2436 h 1334"/>
                  <a:gd name="T4" fmla="+- 0 3452 3452"/>
                  <a:gd name="T5" fmla="*/ T4 w 1334"/>
                  <a:gd name="T6" fmla="+- 0 2692 2436"/>
                  <a:gd name="T7" fmla="*/ 2692 h 1334"/>
                  <a:gd name="T8" fmla="+- 0 3452 3452"/>
                  <a:gd name="T9" fmla="*/ T8 w 1334"/>
                  <a:gd name="T10" fmla="+- 0 3514 2436"/>
                  <a:gd name="T11" fmla="*/ 3514 h 1334"/>
                  <a:gd name="T12" fmla="+- 0 4785 3452"/>
                  <a:gd name="T13" fmla="*/ T12 w 1334"/>
                  <a:gd name="T14" fmla="+- 0 3770 2436"/>
                  <a:gd name="T15" fmla="*/ 3770 h 1334"/>
                  <a:gd name="T16" fmla="+- 0 4785 3452"/>
                  <a:gd name="T17" fmla="*/ T16 w 1334"/>
                  <a:gd name="T18" fmla="+- 0 2436 2436"/>
                  <a:gd name="T19" fmla="*/ 2436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 name="Group 7"/>
            <p:cNvGrpSpPr>
              <a:grpSpLocks/>
            </p:cNvGrpSpPr>
            <p:nvPr/>
          </p:nvGrpSpPr>
          <p:grpSpPr bwMode="auto">
            <a:xfrm>
              <a:off x="2119" y="1698"/>
              <a:ext cx="1334" cy="1334"/>
              <a:chOff x="2119" y="1698"/>
              <a:chExt cx="1334" cy="1334"/>
            </a:xfrm>
          </p:grpSpPr>
          <p:sp>
            <p:nvSpPr>
              <p:cNvPr id="15" name="Freeform 14"/>
              <p:cNvSpPr>
                <a:spLocks/>
              </p:cNvSpPr>
              <p:nvPr/>
            </p:nvSpPr>
            <p:spPr bwMode="auto">
              <a:xfrm>
                <a:off x="2119" y="1698"/>
                <a:ext cx="1334" cy="1334"/>
              </a:xfrm>
              <a:custGeom>
                <a:avLst/>
                <a:gdLst>
                  <a:gd name="T0" fmla="+- 0 2119 2119"/>
                  <a:gd name="T1" fmla="*/ T0 w 1334"/>
                  <a:gd name="T2" fmla="+- 0 1698 1698"/>
                  <a:gd name="T3" fmla="*/ 1698 h 1334"/>
                  <a:gd name="T4" fmla="+- 0 2119 2119"/>
                  <a:gd name="T5" fmla="*/ T4 w 1334"/>
                  <a:gd name="T6" fmla="+- 0 3031 1698"/>
                  <a:gd name="T7" fmla="*/ 3031 h 1334"/>
                  <a:gd name="T8" fmla="+- 0 3452 2119"/>
                  <a:gd name="T9" fmla="*/ T8 w 1334"/>
                  <a:gd name="T10" fmla="+- 0 2775 1698"/>
                  <a:gd name="T11" fmla="*/ 2775 h 1334"/>
                  <a:gd name="T12" fmla="+- 0 3452 2119"/>
                  <a:gd name="T13" fmla="*/ T12 w 1334"/>
                  <a:gd name="T14" fmla="+- 0 1953 1698"/>
                  <a:gd name="T15" fmla="*/ 1953 h 1334"/>
                  <a:gd name="T16" fmla="+- 0 2119 2119"/>
                  <a:gd name="T17" fmla="*/ T16 w 1334"/>
                  <a:gd name="T18" fmla="+- 0 1698 1698"/>
                  <a:gd name="T19" fmla="*/ 1698 h 1334"/>
                </a:gdLst>
                <a:ahLst/>
                <a:cxnLst>
                  <a:cxn ang="0">
                    <a:pos x="T1" y="T3"/>
                  </a:cxn>
                  <a:cxn ang="0">
                    <a:pos x="T5" y="T7"/>
                  </a:cxn>
                  <a:cxn ang="0">
                    <a:pos x="T9" y="T11"/>
                  </a:cxn>
                  <a:cxn ang="0">
                    <a:pos x="T13" y="T15"/>
                  </a:cxn>
                  <a:cxn ang="0">
                    <a:pos x="T17" y="T19"/>
                  </a:cxn>
                </a:cxnLst>
                <a:rect l="0" t="0" r="r" b="b"/>
                <a:pathLst>
                  <a:path w="1334" h="1334">
                    <a:moveTo>
                      <a:pt x="0" y="0"/>
                    </a:moveTo>
                    <a:lnTo>
                      <a:pt x="0" y="1333"/>
                    </a:lnTo>
                    <a:lnTo>
                      <a:pt x="1333" y="1077"/>
                    </a:lnTo>
                    <a:lnTo>
                      <a:pt x="1333" y="255"/>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2119" y="1698"/>
              <a:ext cx="1334" cy="1334"/>
              <a:chOff x="2119" y="1698"/>
              <a:chExt cx="1334" cy="1334"/>
            </a:xfrm>
          </p:grpSpPr>
          <p:sp>
            <p:nvSpPr>
              <p:cNvPr id="14" name="Freeform 13"/>
              <p:cNvSpPr>
                <a:spLocks/>
              </p:cNvSpPr>
              <p:nvPr/>
            </p:nvSpPr>
            <p:spPr bwMode="auto">
              <a:xfrm>
                <a:off x="2119" y="1698"/>
                <a:ext cx="1334" cy="1334"/>
              </a:xfrm>
              <a:custGeom>
                <a:avLst/>
                <a:gdLst>
                  <a:gd name="T0" fmla="+- 0 3452 2119"/>
                  <a:gd name="T1" fmla="*/ T0 w 1334"/>
                  <a:gd name="T2" fmla="+- 0 1953 1698"/>
                  <a:gd name="T3" fmla="*/ 1953 h 1334"/>
                  <a:gd name="T4" fmla="+- 0 2119 2119"/>
                  <a:gd name="T5" fmla="*/ T4 w 1334"/>
                  <a:gd name="T6" fmla="+- 0 1698 1698"/>
                  <a:gd name="T7" fmla="*/ 1698 h 1334"/>
                  <a:gd name="T8" fmla="+- 0 2119 2119"/>
                  <a:gd name="T9" fmla="*/ T8 w 1334"/>
                  <a:gd name="T10" fmla="+- 0 3031 1698"/>
                  <a:gd name="T11" fmla="*/ 3031 h 1334"/>
                  <a:gd name="T12" fmla="+- 0 3452 2119"/>
                  <a:gd name="T13" fmla="*/ T12 w 1334"/>
                  <a:gd name="T14" fmla="+- 0 2775 1698"/>
                  <a:gd name="T15" fmla="*/ 2775 h 1334"/>
                  <a:gd name="T16" fmla="+- 0 3452 2119"/>
                  <a:gd name="T17" fmla="*/ T16 w 1334"/>
                  <a:gd name="T18" fmla="+- 0 1953 1698"/>
                  <a:gd name="T19" fmla="*/ 1953 h 1334"/>
                </a:gdLst>
                <a:ahLst/>
                <a:cxnLst>
                  <a:cxn ang="0">
                    <a:pos x="T1" y="T3"/>
                  </a:cxn>
                  <a:cxn ang="0">
                    <a:pos x="T5" y="T7"/>
                  </a:cxn>
                  <a:cxn ang="0">
                    <a:pos x="T9" y="T11"/>
                  </a:cxn>
                  <a:cxn ang="0">
                    <a:pos x="T13" y="T15"/>
                  </a:cxn>
                  <a:cxn ang="0">
                    <a:pos x="T17" y="T19"/>
                  </a:cxn>
                </a:cxnLst>
                <a:rect l="0" t="0" r="r" b="b"/>
                <a:pathLst>
                  <a:path w="1334" h="1334">
                    <a:moveTo>
                      <a:pt x="1333" y="255"/>
                    </a:moveTo>
                    <a:lnTo>
                      <a:pt x="0" y="0"/>
                    </a:lnTo>
                    <a:lnTo>
                      <a:pt x="0" y="1333"/>
                    </a:lnTo>
                    <a:lnTo>
                      <a:pt x="1333" y="1077"/>
                    </a:lnTo>
                    <a:lnTo>
                      <a:pt x="1333" y="255"/>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2119" y="3133"/>
              <a:ext cx="1334" cy="1334"/>
              <a:chOff x="2119" y="3133"/>
              <a:chExt cx="1334" cy="1334"/>
            </a:xfrm>
          </p:grpSpPr>
          <p:sp>
            <p:nvSpPr>
              <p:cNvPr id="13" name="Freeform 12"/>
              <p:cNvSpPr>
                <a:spLocks/>
              </p:cNvSpPr>
              <p:nvPr/>
            </p:nvSpPr>
            <p:spPr bwMode="auto">
              <a:xfrm>
                <a:off x="2119" y="3133"/>
                <a:ext cx="1334" cy="1334"/>
              </a:xfrm>
              <a:custGeom>
                <a:avLst/>
                <a:gdLst>
                  <a:gd name="T0" fmla="+- 0 2119 2119"/>
                  <a:gd name="T1" fmla="*/ T0 w 1334"/>
                  <a:gd name="T2" fmla="+- 0 3133 3133"/>
                  <a:gd name="T3" fmla="*/ 3133 h 1334"/>
                  <a:gd name="T4" fmla="+- 0 2119 2119"/>
                  <a:gd name="T5" fmla="*/ T4 w 1334"/>
                  <a:gd name="T6" fmla="+- 0 4466 3133"/>
                  <a:gd name="T7" fmla="*/ 4466 h 1334"/>
                  <a:gd name="T8" fmla="+- 0 3452 2119"/>
                  <a:gd name="T9" fmla="*/ T8 w 1334"/>
                  <a:gd name="T10" fmla="+- 0 4210 3133"/>
                  <a:gd name="T11" fmla="*/ 4210 h 1334"/>
                  <a:gd name="T12" fmla="+- 0 3452 2119"/>
                  <a:gd name="T13" fmla="*/ T12 w 1334"/>
                  <a:gd name="T14" fmla="+- 0 3389 3133"/>
                  <a:gd name="T15" fmla="*/ 3389 h 1334"/>
                  <a:gd name="T16" fmla="+- 0 2119 2119"/>
                  <a:gd name="T17" fmla="*/ T16 w 1334"/>
                  <a:gd name="T18" fmla="+- 0 3133 3133"/>
                  <a:gd name="T19" fmla="*/ 3133 h 1334"/>
                </a:gdLst>
                <a:ahLst/>
                <a:cxnLst>
                  <a:cxn ang="0">
                    <a:pos x="T1" y="T3"/>
                  </a:cxn>
                  <a:cxn ang="0">
                    <a:pos x="T5" y="T7"/>
                  </a:cxn>
                  <a:cxn ang="0">
                    <a:pos x="T9" y="T11"/>
                  </a:cxn>
                  <a:cxn ang="0">
                    <a:pos x="T13" y="T15"/>
                  </a:cxn>
                  <a:cxn ang="0">
                    <a:pos x="T17" y="T19"/>
                  </a:cxn>
                </a:cxnLst>
                <a:rect l="0" t="0" r="r" b="b"/>
                <a:pathLst>
                  <a:path w="1334" h="1334">
                    <a:moveTo>
                      <a:pt x="0" y="0"/>
                    </a:moveTo>
                    <a:lnTo>
                      <a:pt x="0" y="1333"/>
                    </a:lnTo>
                    <a:lnTo>
                      <a:pt x="1333" y="1077"/>
                    </a:lnTo>
                    <a:lnTo>
                      <a:pt x="1333" y="2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 name="Group 10"/>
            <p:cNvGrpSpPr>
              <a:grpSpLocks/>
            </p:cNvGrpSpPr>
            <p:nvPr/>
          </p:nvGrpSpPr>
          <p:grpSpPr bwMode="auto">
            <a:xfrm>
              <a:off x="2119" y="3133"/>
              <a:ext cx="1334" cy="1334"/>
              <a:chOff x="2119" y="3133"/>
              <a:chExt cx="1334" cy="1334"/>
            </a:xfrm>
          </p:grpSpPr>
          <p:sp>
            <p:nvSpPr>
              <p:cNvPr id="12" name="Freeform 11"/>
              <p:cNvSpPr>
                <a:spLocks/>
              </p:cNvSpPr>
              <p:nvPr/>
            </p:nvSpPr>
            <p:spPr bwMode="auto">
              <a:xfrm>
                <a:off x="2119" y="3133"/>
                <a:ext cx="1334" cy="1334"/>
              </a:xfrm>
              <a:custGeom>
                <a:avLst/>
                <a:gdLst>
                  <a:gd name="T0" fmla="+- 0 3452 2119"/>
                  <a:gd name="T1" fmla="*/ T0 w 1334"/>
                  <a:gd name="T2" fmla="+- 0 3389 3133"/>
                  <a:gd name="T3" fmla="*/ 3389 h 1334"/>
                  <a:gd name="T4" fmla="+- 0 2119 2119"/>
                  <a:gd name="T5" fmla="*/ T4 w 1334"/>
                  <a:gd name="T6" fmla="+- 0 3133 3133"/>
                  <a:gd name="T7" fmla="*/ 3133 h 1334"/>
                  <a:gd name="T8" fmla="+- 0 2119 2119"/>
                  <a:gd name="T9" fmla="*/ T8 w 1334"/>
                  <a:gd name="T10" fmla="+- 0 4466 3133"/>
                  <a:gd name="T11" fmla="*/ 4466 h 1334"/>
                  <a:gd name="T12" fmla="+- 0 3452 2119"/>
                  <a:gd name="T13" fmla="*/ T12 w 1334"/>
                  <a:gd name="T14" fmla="+- 0 4210 3133"/>
                  <a:gd name="T15" fmla="*/ 4210 h 1334"/>
                  <a:gd name="T16" fmla="+- 0 3452 2119"/>
                  <a:gd name="T17" fmla="*/ T16 w 1334"/>
                  <a:gd name="T18" fmla="+- 0 3389 3133"/>
                  <a:gd name="T19" fmla="*/ 3389 h 1334"/>
                </a:gdLst>
                <a:ahLst/>
                <a:cxnLst>
                  <a:cxn ang="0">
                    <a:pos x="T1" y="T3"/>
                  </a:cxn>
                  <a:cxn ang="0">
                    <a:pos x="T5" y="T7"/>
                  </a:cxn>
                  <a:cxn ang="0">
                    <a:pos x="T9" y="T11"/>
                  </a:cxn>
                  <a:cxn ang="0">
                    <a:pos x="T13" y="T15"/>
                  </a:cxn>
                  <a:cxn ang="0">
                    <a:pos x="T17" y="T19"/>
                  </a:cxn>
                </a:cxnLst>
                <a:rect l="0" t="0" r="r" b="b"/>
                <a:pathLst>
                  <a:path w="1334" h="1334">
                    <a:moveTo>
                      <a:pt x="1333" y="256"/>
                    </a:moveTo>
                    <a:lnTo>
                      <a:pt x="0" y="0"/>
                    </a:lnTo>
                    <a:lnTo>
                      <a:pt x="0" y="1333"/>
                    </a:lnTo>
                    <a:lnTo>
                      <a:pt x="1333" y="1077"/>
                    </a:lnTo>
                    <a:lnTo>
                      <a:pt x="1333"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nvGrpSpPr>
          <p:cNvPr id="19" name="Group 18"/>
          <p:cNvGrpSpPr>
            <a:grpSpLocks/>
          </p:cNvGrpSpPr>
          <p:nvPr/>
        </p:nvGrpSpPr>
        <p:grpSpPr bwMode="auto">
          <a:xfrm rot="5400000">
            <a:off x="1030082" y="3780310"/>
            <a:ext cx="2540000" cy="2613660"/>
            <a:chOff x="0" y="0"/>
            <a:chExt cx="4000" cy="4116"/>
          </a:xfrm>
        </p:grpSpPr>
        <p:grpSp>
          <p:nvGrpSpPr>
            <p:cNvPr id="20" name="Group 19"/>
            <p:cNvGrpSpPr>
              <a:grpSpLocks/>
            </p:cNvGrpSpPr>
            <p:nvPr/>
          </p:nvGrpSpPr>
          <p:grpSpPr bwMode="auto">
            <a:xfrm>
              <a:off x="2666" y="0"/>
              <a:ext cx="1334" cy="1334"/>
              <a:chOff x="2666" y="0"/>
              <a:chExt cx="1334" cy="1334"/>
            </a:xfrm>
          </p:grpSpPr>
          <p:sp>
            <p:nvSpPr>
              <p:cNvPr id="35" name="Freeform 34"/>
              <p:cNvSpPr>
                <a:spLocks/>
              </p:cNvSpPr>
              <p:nvPr/>
            </p:nvSpPr>
            <p:spPr bwMode="auto">
              <a:xfrm>
                <a:off x="2666" y="0"/>
                <a:ext cx="1334" cy="1334"/>
              </a:xfrm>
              <a:custGeom>
                <a:avLst/>
                <a:gdLst>
                  <a:gd name="T0" fmla="+- 0 3999 2666"/>
                  <a:gd name="T1" fmla="*/ T0 w 1334"/>
                  <a:gd name="T2" fmla="*/ 0 h 1334"/>
                  <a:gd name="T3" fmla="+- 0 2666 2666"/>
                  <a:gd name="T4" fmla="*/ T3 w 1334"/>
                  <a:gd name="T5" fmla="*/ 256 h 1334"/>
                  <a:gd name="T6" fmla="+- 0 2666 2666"/>
                  <a:gd name="T7" fmla="*/ T6 w 1334"/>
                  <a:gd name="T8" fmla="*/ 1077 h 1334"/>
                  <a:gd name="T9" fmla="+- 0 3999 2666"/>
                  <a:gd name="T10" fmla="*/ T9 w 1334"/>
                  <a:gd name="T11" fmla="*/ 1333 h 1334"/>
                  <a:gd name="T12" fmla="+- 0 3999 2666"/>
                  <a:gd name="T13" fmla="*/ T12 w 1334"/>
                  <a:gd name="T14" fmla="*/ 0 h 1334"/>
                </a:gdLst>
                <a:ahLst/>
                <a:cxnLst>
                  <a:cxn ang="0">
                    <a:pos x="T1" y="T2"/>
                  </a:cxn>
                  <a:cxn ang="0">
                    <a:pos x="T4" y="T5"/>
                  </a:cxn>
                  <a:cxn ang="0">
                    <a:pos x="T7" y="T8"/>
                  </a:cxn>
                  <a:cxn ang="0">
                    <a:pos x="T10" y="T11"/>
                  </a:cxn>
                  <a:cxn ang="0">
                    <a:pos x="T13" y="T14"/>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 name="Group 20"/>
            <p:cNvGrpSpPr>
              <a:grpSpLocks/>
            </p:cNvGrpSpPr>
            <p:nvPr/>
          </p:nvGrpSpPr>
          <p:grpSpPr bwMode="auto">
            <a:xfrm>
              <a:off x="2666" y="2782"/>
              <a:ext cx="1334" cy="1334"/>
              <a:chOff x="2666" y="2782"/>
              <a:chExt cx="1334" cy="1334"/>
            </a:xfrm>
          </p:grpSpPr>
          <p:sp>
            <p:nvSpPr>
              <p:cNvPr id="34" name="Freeform 33"/>
              <p:cNvSpPr>
                <a:spLocks/>
              </p:cNvSpPr>
              <p:nvPr/>
            </p:nvSpPr>
            <p:spPr bwMode="auto">
              <a:xfrm>
                <a:off x="2666" y="2782"/>
                <a:ext cx="1334" cy="1334"/>
              </a:xfrm>
              <a:custGeom>
                <a:avLst/>
                <a:gdLst>
                  <a:gd name="T0" fmla="+- 0 3999 2666"/>
                  <a:gd name="T1" fmla="*/ T0 w 1334"/>
                  <a:gd name="T2" fmla="+- 0 2782 2782"/>
                  <a:gd name="T3" fmla="*/ 2782 h 1334"/>
                  <a:gd name="T4" fmla="+- 0 2666 2666"/>
                  <a:gd name="T5" fmla="*/ T4 w 1334"/>
                  <a:gd name="T6" fmla="+- 0 3038 2782"/>
                  <a:gd name="T7" fmla="*/ 3038 h 1334"/>
                  <a:gd name="T8" fmla="+- 0 2666 2666"/>
                  <a:gd name="T9" fmla="*/ T8 w 1334"/>
                  <a:gd name="T10" fmla="+- 0 3859 2782"/>
                  <a:gd name="T11" fmla="*/ 3859 h 1334"/>
                  <a:gd name="T12" fmla="+- 0 3999 2666"/>
                  <a:gd name="T13" fmla="*/ T12 w 1334"/>
                  <a:gd name="T14" fmla="+- 0 4115 2782"/>
                  <a:gd name="T15" fmla="*/ 4115 h 1334"/>
                  <a:gd name="T16" fmla="+- 0 3999 2666"/>
                  <a:gd name="T17" fmla="*/ T16 w 1334"/>
                  <a:gd name="T18" fmla="+- 0 2782 2782"/>
                  <a:gd name="T19" fmla="*/ 2782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2" name="Group 21"/>
            <p:cNvGrpSpPr>
              <a:grpSpLocks/>
            </p:cNvGrpSpPr>
            <p:nvPr/>
          </p:nvGrpSpPr>
          <p:grpSpPr bwMode="auto">
            <a:xfrm>
              <a:off x="2666" y="1384"/>
              <a:ext cx="1334" cy="1334"/>
              <a:chOff x="2666" y="1384"/>
              <a:chExt cx="1334" cy="1334"/>
            </a:xfrm>
          </p:grpSpPr>
          <p:sp>
            <p:nvSpPr>
              <p:cNvPr id="33" name="Freeform 32"/>
              <p:cNvSpPr>
                <a:spLocks/>
              </p:cNvSpPr>
              <p:nvPr/>
            </p:nvSpPr>
            <p:spPr bwMode="auto">
              <a:xfrm>
                <a:off x="2666" y="1384"/>
                <a:ext cx="1334" cy="1334"/>
              </a:xfrm>
              <a:custGeom>
                <a:avLst/>
                <a:gdLst>
                  <a:gd name="T0" fmla="+- 0 3999 2666"/>
                  <a:gd name="T1" fmla="*/ T0 w 1334"/>
                  <a:gd name="T2" fmla="+- 0 1384 1384"/>
                  <a:gd name="T3" fmla="*/ 1384 h 1334"/>
                  <a:gd name="T4" fmla="+- 0 2666 2666"/>
                  <a:gd name="T5" fmla="*/ T4 w 1334"/>
                  <a:gd name="T6" fmla="+- 0 1640 1384"/>
                  <a:gd name="T7" fmla="*/ 1640 h 1334"/>
                  <a:gd name="T8" fmla="+- 0 2666 2666"/>
                  <a:gd name="T9" fmla="*/ T8 w 1334"/>
                  <a:gd name="T10" fmla="+- 0 2462 1384"/>
                  <a:gd name="T11" fmla="*/ 2462 h 1334"/>
                  <a:gd name="T12" fmla="+- 0 3999 2666"/>
                  <a:gd name="T13" fmla="*/ T12 w 1334"/>
                  <a:gd name="T14" fmla="+- 0 2718 1384"/>
                  <a:gd name="T15" fmla="*/ 2718 h 1334"/>
                  <a:gd name="T16" fmla="+- 0 3999 2666"/>
                  <a:gd name="T17" fmla="*/ T16 w 1334"/>
                  <a:gd name="T18" fmla="+- 0 1384 1384"/>
                  <a:gd name="T19" fmla="*/ 1384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3" name="Group 22"/>
            <p:cNvGrpSpPr>
              <a:grpSpLocks/>
            </p:cNvGrpSpPr>
            <p:nvPr/>
          </p:nvGrpSpPr>
          <p:grpSpPr bwMode="auto">
            <a:xfrm>
              <a:off x="0" y="1384"/>
              <a:ext cx="1334" cy="1334"/>
              <a:chOff x="0" y="1384"/>
              <a:chExt cx="1334" cy="1334"/>
            </a:xfrm>
          </p:grpSpPr>
          <p:sp>
            <p:nvSpPr>
              <p:cNvPr id="32" name="Freeform 31"/>
              <p:cNvSpPr>
                <a:spLocks/>
              </p:cNvSpPr>
              <p:nvPr/>
            </p:nvSpPr>
            <p:spPr bwMode="auto">
              <a:xfrm>
                <a:off x="0" y="1384"/>
                <a:ext cx="1334" cy="1334"/>
              </a:xfrm>
              <a:custGeom>
                <a:avLst/>
                <a:gdLst>
                  <a:gd name="T0" fmla="*/ 1333 w 1334"/>
                  <a:gd name="T1" fmla="+- 0 1384 1384"/>
                  <a:gd name="T2" fmla="*/ 1384 h 1334"/>
                  <a:gd name="T3" fmla="*/ 0 w 1334"/>
                  <a:gd name="T4" fmla="+- 0 1640 1384"/>
                  <a:gd name="T5" fmla="*/ 1640 h 1334"/>
                  <a:gd name="T6" fmla="*/ 0 w 1334"/>
                  <a:gd name="T7" fmla="+- 0 2462 1384"/>
                  <a:gd name="T8" fmla="*/ 2462 h 1334"/>
                  <a:gd name="T9" fmla="*/ 1333 w 1334"/>
                  <a:gd name="T10" fmla="+- 0 2718 1384"/>
                  <a:gd name="T11" fmla="*/ 2718 h 1334"/>
                  <a:gd name="T12" fmla="*/ 1333 w 1334"/>
                  <a:gd name="T13" fmla="+- 0 1384 1384"/>
                  <a:gd name="T14" fmla="*/ 1384 h 1334"/>
                </a:gdLst>
                <a:ahLst/>
                <a:cxnLst>
                  <a:cxn ang="0">
                    <a:pos x="T0" y="T2"/>
                  </a:cxn>
                  <a:cxn ang="0">
                    <a:pos x="T3" y="T5"/>
                  </a:cxn>
                  <a:cxn ang="0">
                    <a:pos x="T6" y="T8"/>
                  </a:cxn>
                  <a:cxn ang="0">
                    <a:pos x="T9" y="T11"/>
                  </a:cxn>
                  <a:cxn ang="0">
                    <a:pos x="T12" y="T14"/>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p:cNvGrpSpPr>
              <a:grpSpLocks/>
            </p:cNvGrpSpPr>
            <p:nvPr/>
          </p:nvGrpSpPr>
          <p:grpSpPr bwMode="auto">
            <a:xfrm>
              <a:off x="1333" y="731"/>
              <a:ext cx="1334" cy="1334"/>
              <a:chOff x="1333" y="731"/>
              <a:chExt cx="1334" cy="1334"/>
            </a:xfrm>
          </p:grpSpPr>
          <p:sp>
            <p:nvSpPr>
              <p:cNvPr id="31" name="Freeform 30"/>
              <p:cNvSpPr>
                <a:spLocks/>
              </p:cNvSpPr>
              <p:nvPr/>
            </p:nvSpPr>
            <p:spPr bwMode="auto">
              <a:xfrm>
                <a:off x="1333" y="731"/>
                <a:ext cx="1334" cy="1334"/>
              </a:xfrm>
              <a:custGeom>
                <a:avLst/>
                <a:gdLst>
                  <a:gd name="T0" fmla="+- 0 2667 1333"/>
                  <a:gd name="T1" fmla="*/ T0 w 1334"/>
                  <a:gd name="T2" fmla="+- 0 731 731"/>
                  <a:gd name="T3" fmla="*/ 731 h 1334"/>
                  <a:gd name="T4" fmla="+- 0 1333 1333"/>
                  <a:gd name="T5" fmla="*/ T4 w 1334"/>
                  <a:gd name="T6" fmla="+- 0 986 731"/>
                  <a:gd name="T7" fmla="*/ 986 h 1334"/>
                  <a:gd name="T8" fmla="+- 0 1333 1333"/>
                  <a:gd name="T9" fmla="*/ T8 w 1334"/>
                  <a:gd name="T10" fmla="+- 0 1808 731"/>
                  <a:gd name="T11" fmla="*/ 1808 h 1334"/>
                  <a:gd name="T12" fmla="+- 0 2667 1333"/>
                  <a:gd name="T13" fmla="*/ T12 w 1334"/>
                  <a:gd name="T14" fmla="+- 0 2064 731"/>
                  <a:gd name="T15" fmla="*/ 2064 h 1334"/>
                  <a:gd name="T16" fmla="+- 0 2667 1333"/>
                  <a:gd name="T17" fmla="*/ T16 w 1334"/>
                  <a:gd name="T18" fmla="+- 0 731 731"/>
                  <a:gd name="T19" fmla="*/ 731 h 1334"/>
                </a:gdLst>
                <a:ahLst/>
                <a:cxnLst>
                  <a:cxn ang="0">
                    <a:pos x="T1" y="T3"/>
                  </a:cxn>
                  <a:cxn ang="0">
                    <a:pos x="T5" y="T7"/>
                  </a:cxn>
                  <a:cxn ang="0">
                    <a:pos x="T9" y="T11"/>
                  </a:cxn>
                  <a:cxn ang="0">
                    <a:pos x="T13" y="T15"/>
                  </a:cxn>
                  <a:cxn ang="0">
                    <a:pos x="T17" y="T19"/>
                  </a:cxn>
                </a:cxnLst>
                <a:rect l="0" t="0" r="r" b="b"/>
                <a:pathLst>
                  <a:path w="1334" h="1334">
                    <a:moveTo>
                      <a:pt x="1334" y="0"/>
                    </a:moveTo>
                    <a:lnTo>
                      <a:pt x="0" y="255"/>
                    </a:lnTo>
                    <a:lnTo>
                      <a:pt x="0" y="1077"/>
                    </a:lnTo>
                    <a:lnTo>
                      <a:pt x="1334" y="1333"/>
                    </a:lnTo>
                    <a:lnTo>
                      <a:pt x="133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5" name="Group 24"/>
            <p:cNvGrpSpPr>
              <a:grpSpLocks/>
            </p:cNvGrpSpPr>
            <p:nvPr/>
          </p:nvGrpSpPr>
          <p:grpSpPr bwMode="auto">
            <a:xfrm>
              <a:off x="1333" y="731"/>
              <a:ext cx="1334" cy="1334"/>
              <a:chOff x="1333" y="731"/>
              <a:chExt cx="1334" cy="1334"/>
            </a:xfrm>
          </p:grpSpPr>
          <p:sp>
            <p:nvSpPr>
              <p:cNvPr id="30" name="Freeform 29"/>
              <p:cNvSpPr>
                <a:spLocks/>
              </p:cNvSpPr>
              <p:nvPr/>
            </p:nvSpPr>
            <p:spPr bwMode="auto">
              <a:xfrm>
                <a:off x="1333" y="731"/>
                <a:ext cx="1334" cy="1334"/>
              </a:xfrm>
              <a:custGeom>
                <a:avLst/>
                <a:gdLst>
                  <a:gd name="T0" fmla="+- 0 1333 1333"/>
                  <a:gd name="T1" fmla="*/ T0 w 1334"/>
                  <a:gd name="T2" fmla="+- 0 986 731"/>
                  <a:gd name="T3" fmla="*/ 986 h 1334"/>
                  <a:gd name="T4" fmla="+- 0 2667 1333"/>
                  <a:gd name="T5" fmla="*/ T4 w 1334"/>
                  <a:gd name="T6" fmla="+- 0 731 731"/>
                  <a:gd name="T7" fmla="*/ 731 h 1334"/>
                  <a:gd name="T8" fmla="+- 0 2667 1333"/>
                  <a:gd name="T9" fmla="*/ T8 w 1334"/>
                  <a:gd name="T10" fmla="+- 0 2064 731"/>
                  <a:gd name="T11" fmla="*/ 2064 h 1334"/>
                  <a:gd name="T12" fmla="+- 0 1333 1333"/>
                  <a:gd name="T13" fmla="*/ T12 w 1334"/>
                  <a:gd name="T14" fmla="+- 0 1808 731"/>
                  <a:gd name="T15" fmla="*/ 1808 h 1334"/>
                  <a:gd name="T16" fmla="+- 0 1333 1333"/>
                  <a:gd name="T17" fmla="*/ T16 w 1334"/>
                  <a:gd name="T18" fmla="+- 0 986 731"/>
                  <a:gd name="T19" fmla="*/ 986 h 1334"/>
                </a:gdLst>
                <a:ahLst/>
                <a:cxnLst>
                  <a:cxn ang="0">
                    <a:pos x="T1" y="T3"/>
                  </a:cxn>
                  <a:cxn ang="0">
                    <a:pos x="T5" y="T7"/>
                  </a:cxn>
                  <a:cxn ang="0">
                    <a:pos x="T9" y="T11"/>
                  </a:cxn>
                  <a:cxn ang="0">
                    <a:pos x="T13" y="T15"/>
                  </a:cxn>
                  <a:cxn ang="0">
                    <a:pos x="T17" y="T19"/>
                  </a:cxn>
                </a:cxnLst>
                <a:rect l="0" t="0" r="r" b="b"/>
                <a:pathLst>
                  <a:path w="1334" h="1334">
                    <a:moveTo>
                      <a:pt x="0" y="255"/>
                    </a:moveTo>
                    <a:lnTo>
                      <a:pt x="1334" y="0"/>
                    </a:lnTo>
                    <a:lnTo>
                      <a:pt x="1334" y="1333"/>
                    </a:lnTo>
                    <a:lnTo>
                      <a:pt x="0" y="1077"/>
                    </a:lnTo>
                    <a:lnTo>
                      <a:pt x="0" y="255"/>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6" name="Group 25"/>
            <p:cNvGrpSpPr>
              <a:grpSpLocks/>
            </p:cNvGrpSpPr>
            <p:nvPr/>
          </p:nvGrpSpPr>
          <p:grpSpPr bwMode="auto">
            <a:xfrm>
              <a:off x="1333" y="2166"/>
              <a:ext cx="1334" cy="1334"/>
              <a:chOff x="1333" y="2166"/>
              <a:chExt cx="1334" cy="1334"/>
            </a:xfrm>
          </p:grpSpPr>
          <p:sp>
            <p:nvSpPr>
              <p:cNvPr id="29" name="Freeform 28"/>
              <p:cNvSpPr>
                <a:spLocks/>
              </p:cNvSpPr>
              <p:nvPr/>
            </p:nvSpPr>
            <p:spPr bwMode="auto">
              <a:xfrm>
                <a:off x="1333" y="2166"/>
                <a:ext cx="1334" cy="1334"/>
              </a:xfrm>
              <a:custGeom>
                <a:avLst/>
                <a:gdLst>
                  <a:gd name="T0" fmla="+- 0 2667 1333"/>
                  <a:gd name="T1" fmla="*/ T0 w 1334"/>
                  <a:gd name="T2" fmla="+- 0 2166 2166"/>
                  <a:gd name="T3" fmla="*/ 2166 h 1334"/>
                  <a:gd name="T4" fmla="+- 0 1333 1333"/>
                  <a:gd name="T5" fmla="*/ T4 w 1334"/>
                  <a:gd name="T6" fmla="+- 0 2422 2166"/>
                  <a:gd name="T7" fmla="*/ 2422 h 1334"/>
                  <a:gd name="T8" fmla="+- 0 1333 1333"/>
                  <a:gd name="T9" fmla="*/ T8 w 1334"/>
                  <a:gd name="T10" fmla="+- 0 3243 2166"/>
                  <a:gd name="T11" fmla="*/ 3243 h 1334"/>
                  <a:gd name="T12" fmla="+- 0 2667 1333"/>
                  <a:gd name="T13" fmla="*/ T12 w 1334"/>
                  <a:gd name="T14" fmla="+- 0 3499 2166"/>
                  <a:gd name="T15" fmla="*/ 3499 h 1334"/>
                  <a:gd name="T16" fmla="+- 0 2667 1333"/>
                  <a:gd name="T17" fmla="*/ T16 w 1334"/>
                  <a:gd name="T18" fmla="+- 0 2166 2166"/>
                  <a:gd name="T19" fmla="*/ 2166 h 1334"/>
                </a:gdLst>
                <a:ahLst/>
                <a:cxnLst>
                  <a:cxn ang="0">
                    <a:pos x="T1" y="T3"/>
                  </a:cxn>
                  <a:cxn ang="0">
                    <a:pos x="T5" y="T7"/>
                  </a:cxn>
                  <a:cxn ang="0">
                    <a:pos x="T9" y="T11"/>
                  </a:cxn>
                  <a:cxn ang="0">
                    <a:pos x="T13" y="T15"/>
                  </a:cxn>
                  <a:cxn ang="0">
                    <a:pos x="T17" y="T19"/>
                  </a:cxn>
                </a:cxnLst>
                <a:rect l="0" t="0" r="r" b="b"/>
                <a:pathLst>
                  <a:path w="1334" h="1334">
                    <a:moveTo>
                      <a:pt x="1334" y="0"/>
                    </a:moveTo>
                    <a:lnTo>
                      <a:pt x="0" y="256"/>
                    </a:lnTo>
                    <a:lnTo>
                      <a:pt x="0" y="1077"/>
                    </a:lnTo>
                    <a:lnTo>
                      <a:pt x="1334" y="1333"/>
                    </a:lnTo>
                    <a:lnTo>
                      <a:pt x="133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7" name="Group 26"/>
            <p:cNvGrpSpPr>
              <a:grpSpLocks/>
            </p:cNvGrpSpPr>
            <p:nvPr/>
          </p:nvGrpSpPr>
          <p:grpSpPr bwMode="auto">
            <a:xfrm>
              <a:off x="1333" y="2166"/>
              <a:ext cx="1334" cy="1334"/>
              <a:chOff x="1333" y="2166"/>
              <a:chExt cx="1334" cy="1334"/>
            </a:xfrm>
          </p:grpSpPr>
          <p:sp>
            <p:nvSpPr>
              <p:cNvPr id="28" name="Freeform 27"/>
              <p:cNvSpPr>
                <a:spLocks/>
              </p:cNvSpPr>
              <p:nvPr/>
            </p:nvSpPr>
            <p:spPr bwMode="auto">
              <a:xfrm>
                <a:off x="1333" y="2166"/>
                <a:ext cx="1334" cy="1334"/>
              </a:xfrm>
              <a:custGeom>
                <a:avLst/>
                <a:gdLst>
                  <a:gd name="T0" fmla="+- 0 1333 1333"/>
                  <a:gd name="T1" fmla="*/ T0 w 1334"/>
                  <a:gd name="T2" fmla="+- 0 2422 2166"/>
                  <a:gd name="T3" fmla="*/ 2422 h 1334"/>
                  <a:gd name="T4" fmla="+- 0 2667 1333"/>
                  <a:gd name="T5" fmla="*/ T4 w 1334"/>
                  <a:gd name="T6" fmla="+- 0 2166 2166"/>
                  <a:gd name="T7" fmla="*/ 2166 h 1334"/>
                  <a:gd name="T8" fmla="+- 0 2667 1333"/>
                  <a:gd name="T9" fmla="*/ T8 w 1334"/>
                  <a:gd name="T10" fmla="+- 0 3499 2166"/>
                  <a:gd name="T11" fmla="*/ 3499 h 1334"/>
                  <a:gd name="T12" fmla="+- 0 1333 1333"/>
                  <a:gd name="T13" fmla="*/ T12 w 1334"/>
                  <a:gd name="T14" fmla="+- 0 3243 2166"/>
                  <a:gd name="T15" fmla="*/ 3243 h 1334"/>
                  <a:gd name="T16" fmla="+- 0 1333 1333"/>
                  <a:gd name="T17" fmla="*/ T16 w 1334"/>
                  <a:gd name="T18" fmla="+- 0 2422 2166"/>
                  <a:gd name="T19" fmla="*/ 2422 h 1334"/>
                </a:gdLst>
                <a:ahLst/>
                <a:cxnLst>
                  <a:cxn ang="0">
                    <a:pos x="T1" y="T3"/>
                  </a:cxn>
                  <a:cxn ang="0">
                    <a:pos x="T5" y="T7"/>
                  </a:cxn>
                  <a:cxn ang="0">
                    <a:pos x="T9" y="T11"/>
                  </a:cxn>
                  <a:cxn ang="0">
                    <a:pos x="T13" y="T15"/>
                  </a:cxn>
                  <a:cxn ang="0">
                    <a:pos x="T17" y="T19"/>
                  </a:cxn>
                </a:cxnLst>
                <a:rect l="0" t="0" r="r" b="b"/>
                <a:pathLst>
                  <a:path w="1334" h="1334">
                    <a:moveTo>
                      <a:pt x="0" y="256"/>
                    </a:moveTo>
                    <a:lnTo>
                      <a:pt x="1334" y="0"/>
                    </a:lnTo>
                    <a:lnTo>
                      <a:pt x="1334" y="1333"/>
                    </a:lnTo>
                    <a:lnTo>
                      <a:pt x="0" y="1077"/>
                    </a:lnTo>
                    <a:lnTo>
                      <a:pt x="0"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nvGrpSpPr>
          <p:cNvPr id="36" name="Group 35"/>
          <p:cNvGrpSpPr>
            <a:grpSpLocks/>
          </p:cNvGrpSpPr>
          <p:nvPr/>
        </p:nvGrpSpPr>
        <p:grpSpPr bwMode="auto">
          <a:xfrm rot="5400000">
            <a:off x="5278530" y="3786660"/>
            <a:ext cx="2552700" cy="2613660"/>
            <a:chOff x="0" y="0"/>
            <a:chExt cx="4020" cy="4116"/>
          </a:xfrm>
        </p:grpSpPr>
        <p:grpSp>
          <p:nvGrpSpPr>
            <p:cNvPr id="37" name="Group 36"/>
            <p:cNvGrpSpPr>
              <a:grpSpLocks/>
            </p:cNvGrpSpPr>
            <p:nvPr/>
          </p:nvGrpSpPr>
          <p:grpSpPr bwMode="auto">
            <a:xfrm>
              <a:off x="2686" y="0"/>
              <a:ext cx="1334" cy="1334"/>
              <a:chOff x="2686" y="0"/>
              <a:chExt cx="1334" cy="1334"/>
            </a:xfrm>
          </p:grpSpPr>
          <p:sp>
            <p:nvSpPr>
              <p:cNvPr id="52" name="Freeform 51"/>
              <p:cNvSpPr>
                <a:spLocks/>
              </p:cNvSpPr>
              <p:nvPr/>
            </p:nvSpPr>
            <p:spPr bwMode="auto">
              <a:xfrm>
                <a:off x="2686" y="0"/>
                <a:ext cx="1334" cy="1334"/>
              </a:xfrm>
              <a:custGeom>
                <a:avLst/>
                <a:gdLst>
                  <a:gd name="T0" fmla="+- 0 4019 2686"/>
                  <a:gd name="T1" fmla="*/ T0 w 1334"/>
                  <a:gd name="T2" fmla="*/ 0 h 1334"/>
                  <a:gd name="T3" fmla="+- 0 2686 2686"/>
                  <a:gd name="T4" fmla="*/ T3 w 1334"/>
                  <a:gd name="T5" fmla="*/ 256 h 1334"/>
                  <a:gd name="T6" fmla="+- 0 2686 2686"/>
                  <a:gd name="T7" fmla="*/ T6 w 1334"/>
                  <a:gd name="T8" fmla="*/ 1077 h 1334"/>
                  <a:gd name="T9" fmla="+- 0 4019 2686"/>
                  <a:gd name="T10" fmla="*/ T9 w 1334"/>
                  <a:gd name="T11" fmla="*/ 1333 h 1334"/>
                  <a:gd name="T12" fmla="+- 0 4019 2686"/>
                  <a:gd name="T13" fmla="*/ T12 w 1334"/>
                  <a:gd name="T14" fmla="*/ 0 h 1334"/>
                </a:gdLst>
                <a:ahLst/>
                <a:cxnLst>
                  <a:cxn ang="0">
                    <a:pos x="T1" y="T2"/>
                  </a:cxn>
                  <a:cxn ang="0">
                    <a:pos x="T4" y="T5"/>
                  </a:cxn>
                  <a:cxn ang="0">
                    <a:pos x="T7" y="T8"/>
                  </a:cxn>
                  <a:cxn ang="0">
                    <a:pos x="T10" y="T11"/>
                  </a:cxn>
                  <a:cxn ang="0">
                    <a:pos x="T13" y="T14"/>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8" name="Group 37"/>
            <p:cNvGrpSpPr>
              <a:grpSpLocks/>
            </p:cNvGrpSpPr>
            <p:nvPr/>
          </p:nvGrpSpPr>
          <p:grpSpPr bwMode="auto">
            <a:xfrm>
              <a:off x="2686" y="2782"/>
              <a:ext cx="1334" cy="1334"/>
              <a:chOff x="2686" y="2782"/>
              <a:chExt cx="1334" cy="1334"/>
            </a:xfrm>
          </p:grpSpPr>
          <p:sp>
            <p:nvSpPr>
              <p:cNvPr id="51" name="Freeform 50"/>
              <p:cNvSpPr>
                <a:spLocks/>
              </p:cNvSpPr>
              <p:nvPr/>
            </p:nvSpPr>
            <p:spPr bwMode="auto">
              <a:xfrm>
                <a:off x="2686" y="2782"/>
                <a:ext cx="1334" cy="1334"/>
              </a:xfrm>
              <a:custGeom>
                <a:avLst/>
                <a:gdLst>
                  <a:gd name="T0" fmla="+- 0 4019 2686"/>
                  <a:gd name="T1" fmla="*/ T0 w 1334"/>
                  <a:gd name="T2" fmla="+- 0 2782 2782"/>
                  <a:gd name="T3" fmla="*/ 2782 h 1334"/>
                  <a:gd name="T4" fmla="+- 0 2686 2686"/>
                  <a:gd name="T5" fmla="*/ T4 w 1334"/>
                  <a:gd name="T6" fmla="+- 0 3038 2782"/>
                  <a:gd name="T7" fmla="*/ 3038 h 1334"/>
                  <a:gd name="T8" fmla="+- 0 2686 2686"/>
                  <a:gd name="T9" fmla="*/ T8 w 1334"/>
                  <a:gd name="T10" fmla="+- 0 3859 2782"/>
                  <a:gd name="T11" fmla="*/ 3859 h 1334"/>
                  <a:gd name="T12" fmla="+- 0 4019 2686"/>
                  <a:gd name="T13" fmla="*/ T12 w 1334"/>
                  <a:gd name="T14" fmla="+- 0 4115 2782"/>
                  <a:gd name="T15" fmla="*/ 4115 h 1334"/>
                  <a:gd name="T16" fmla="+- 0 4019 2686"/>
                  <a:gd name="T17" fmla="*/ T16 w 1334"/>
                  <a:gd name="T18" fmla="+- 0 2782 2782"/>
                  <a:gd name="T19" fmla="*/ 2782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9" name="Group 38"/>
            <p:cNvGrpSpPr>
              <a:grpSpLocks/>
            </p:cNvGrpSpPr>
            <p:nvPr/>
          </p:nvGrpSpPr>
          <p:grpSpPr bwMode="auto">
            <a:xfrm>
              <a:off x="2686" y="1384"/>
              <a:ext cx="1334" cy="1334"/>
              <a:chOff x="2686" y="1384"/>
              <a:chExt cx="1334" cy="1334"/>
            </a:xfrm>
          </p:grpSpPr>
          <p:sp>
            <p:nvSpPr>
              <p:cNvPr id="50" name="Freeform 49"/>
              <p:cNvSpPr>
                <a:spLocks/>
              </p:cNvSpPr>
              <p:nvPr/>
            </p:nvSpPr>
            <p:spPr bwMode="auto">
              <a:xfrm>
                <a:off x="2686" y="1384"/>
                <a:ext cx="1334" cy="1334"/>
              </a:xfrm>
              <a:custGeom>
                <a:avLst/>
                <a:gdLst>
                  <a:gd name="T0" fmla="+- 0 4019 2686"/>
                  <a:gd name="T1" fmla="*/ T0 w 1334"/>
                  <a:gd name="T2" fmla="+- 0 1384 1384"/>
                  <a:gd name="T3" fmla="*/ 1384 h 1334"/>
                  <a:gd name="T4" fmla="+- 0 2686 2686"/>
                  <a:gd name="T5" fmla="*/ T4 w 1334"/>
                  <a:gd name="T6" fmla="+- 0 1640 1384"/>
                  <a:gd name="T7" fmla="*/ 1640 h 1334"/>
                  <a:gd name="T8" fmla="+- 0 2686 2686"/>
                  <a:gd name="T9" fmla="*/ T8 w 1334"/>
                  <a:gd name="T10" fmla="+- 0 2462 1384"/>
                  <a:gd name="T11" fmla="*/ 2462 h 1334"/>
                  <a:gd name="T12" fmla="+- 0 4019 2686"/>
                  <a:gd name="T13" fmla="*/ T12 w 1334"/>
                  <a:gd name="T14" fmla="+- 0 2718 1384"/>
                  <a:gd name="T15" fmla="*/ 2718 h 1334"/>
                  <a:gd name="T16" fmla="+- 0 4019 2686"/>
                  <a:gd name="T17" fmla="*/ T16 w 1334"/>
                  <a:gd name="T18" fmla="+- 0 1384 1384"/>
                  <a:gd name="T19" fmla="*/ 1384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0" name="Group 39"/>
            <p:cNvGrpSpPr>
              <a:grpSpLocks/>
            </p:cNvGrpSpPr>
            <p:nvPr/>
          </p:nvGrpSpPr>
          <p:grpSpPr bwMode="auto">
            <a:xfrm>
              <a:off x="0" y="721"/>
              <a:ext cx="1334" cy="1334"/>
              <a:chOff x="0" y="721"/>
              <a:chExt cx="1334" cy="1334"/>
            </a:xfrm>
          </p:grpSpPr>
          <p:sp>
            <p:nvSpPr>
              <p:cNvPr id="49" name="Freeform 48"/>
              <p:cNvSpPr>
                <a:spLocks/>
              </p:cNvSpPr>
              <p:nvPr/>
            </p:nvSpPr>
            <p:spPr bwMode="auto">
              <a:xfrm>
                <a:off x="0" y="721"/>
                <a:ext cx="1334" cy="1334"/>
              </a:xfrm>
              <a:custGeom>
                <a:avLst/>
                <a:gdLst>
                  <a:gd name="T0" fmla="*/ 0 w 1334"/>
                  <a:gd name="T1" fmla="+- 0 721 721"/>
                  <a:gd name="T2" fmla="*/ 721 h 1334"/>
                  <a:gd name="T3" fmla="*/ 0 w 1334"/>
                  <a:gd name="T4" fmla="+- 0 2055 721"/>
                  <a:gd name="T5" fmla="*/ 2055 h 1334"/>
                  <a:gd name="T6" fmla="*/ 1333 w 1334"/>
                  <a:gd name="T7" fmla="+- 0 1799 721"/>
                  <a:gd name="T8" fmla="*/ 1799 h 1334"/>
                  <a:gd name="T9" fmla="*/ 1333 w 1334"/>
                  <a:gd name="T10" fmla="+- 0 977 721"/>
                  <a:gd name="T11" fmla="*/ 977 h 1334"/>
                  <a:gd name="T12" fmla="*/ 0 w 1334"/>
                  <a:gd name="T13" fmla="+- 0 721 721"/>
                  <a:gd name="T14" fmla="*/ 721 h 1334"/>
                </a:gdLst>
                <a:ahLst/>
                <a:cxnLst>
                  <a:cxn ang="0">
                    <a:pos x="T0" y="T2"/>
                  </a:cxn>
                  <a:cxn ang="0">
                    <a:pos x="T3" y="T5"/>
                  </a:cxn>
                  <a:cxn ang="0">
                    <a:pos x="T6" y="T8"/>
                  </a:cxn>
                  <a:cxn ang="0">
                    <a:pos x="T9" y="T11"/>
                  </a:cxn>
                  <a:cxn ang="0">
                    <a:pos x="T12" y="T14"/>
                  </a:cxn>
                </a:cxnLst>
                <a:rect l="0" t="0" r="r" b="b"/>
                <a:pathLst>
                  <a:path w="1334" h="1334">
                    <a:moveTo>
                      <a:pt x="0" y="0"/>
                    </a:moveTo>
                    <a:lnTo>
                      <a:pt x="0" y="1334"/>
                    </a:lnTo>
                    <a:lnTo>
                      <a:pt x="1333" y="1078"/>
                    </a:lnTo>
                    <a:lnTo>
                      <a:pt x="1333" y="2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1" name="Group 40"/>
            <p:cNvGrpSpPr>
              <a:grpSpLocks/>
            </p:cNvGrpSpPr>
            <p:nvPr/>
          </p:nvGrpSpPr>
          <p:grpSpPr bwMode="auto">
            <a:xfrm>
              <a:off x="1353" y="731"/>
              <a:ext cx="1334" cy="1334"/>
              <a:chOff x="1353" y="731"/>
              <a:chExt cx="1334" cy="1334"/>
            </a:xfrm>
          </p:grpSpPr>
          <p:sp>
            <p:nvSpPr>
              <p:cNvPr id="48" name="Freeform 47"/>
              <p:cNvSpPr>
                <a:spLocks/>
              </p:cNvSpPr>
              <p:nvPr/>
            </p:nvSpPr>
            <p:spPr bwMode="auto">
              <a:xfrm>
                <a:off x="1353" y="731"/>
                <a:ext cx="1334" cy="1334"/>
              </a:xfrm>
              <a:custGeom>
                <a:avLst/>
                <a:gdLst>
                  <a:gd name="T0" fmla="+- 0 2687 1353"/>
                  <a:gd name="T1" fmla="*/ T0 w 1334"/>
                  <a:gd name="T2" fmla="+- 0 731 731"/>
                  <a:gd name="T3" fmla="*/ 731 h 1334"/>
                  <a:gd name="T4" fmla="+- 0 1353 1353"/>
                  <a:gd name="T5" fmla="*/ T4 w 1334"/>
                  <a:gd name="T6" fmla="+- 0 986 731"/>
                  <a:gd name="T7" fmla="*/ 986 h 1334"/>
                  <a:gd name="T8" fmla="+- 0 1353 1353"/>
                  <a:gd name="T9" fmla="*/ T8 w 1334"/>
                  <a:gd name="T10" fmla="+- 0 1808 731"/>
                  <a:gd name="T11" fmla="*/ 1808 h 1334"/>
                  <a:gd name="T12" fmla="+- 0 2687 1353"/>
                  <a:gd name="T13" fmla="*/ T12 w 1334"/>
                  <a:gd name="T14" fmla="+- 0 2064 731"/>
                  <a:gd name="T15" fmla="*/ 2064 h 1334"/>
                  <a:gd name="T16" fmla="+- 0 2687 1353"/>
                  <a:gd name="T17" fmla="*/ T16 w 1334"/>
                  <a:gd name="T18" fmla="+- 0 731 731"/>
                  <a:gd name="T19" fmla="*/ 731 h 1334"/>
                </a:gdLst>
                <a:ahLst/>
                <a:cxnLst>
                  <a:cxn ang="0">
                    <a:pos x="T1" y="T3"/>
                  </a:cxn>
                  <a:cxn ang="0">
                    <a:pos x="T5" y="T7"/>
                  </a:cxn>
                  <a:cxn ang="0">
                    <a:pos x="T9" y="T11"/>
                  </a:cxn>
                  <a:cxn ang="0">
                    <a:pos x="T13" y="T15"/>
                  </a:cxn>
                  <a:cxn ang="0">
                    <a:pos x="T17" y="T19"/>
                  </a:cxn>
                </a:cxnLst>
                <a:rect l="0" t="0" r="r" b="b"/>
                <a:pathLst>
                  <a:path w="1334" h="1334">
                    <a:moveTo>
                      <a:pt x="1334" y="0"/>
                    </a:moveTo>
                    <a:lnTo>
                      <a:pt x="0" y="255"/>
                    </a:lnTo>
                    <a:lnTo>
                      <a:pt x="0" y="1077"/>
                    </a:lnTo>
                    <a:lnTo>
                      <a:pt x="1334" y="1333"/>
                    </a:lnTo>
                    <a:lnTo>
                      <a:pt x="133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2" name="Group 41"/>
            <p:cNvGrpSpPr>
              <a:grpSpLocks/>
            </p:cNvGrpSpPr>
            <p:nvPr/>
          </p:nvGrpSpPr>
          <p:grpSpPr bwMode="auto">
            <a:xfrm>
              <a:off x="1353" y="731"/>
              <a:ext cx="1334" cy="1334"/>
              <a:chOff x="1353" y="731"/>
              <a:chExt cx="1334" cy="1334"/>
            </a:xfrm>
          </p:grpSpPr>
          <p:sp>
            <p:nvSpPr>
              <p:cNvPr id="47" name="Freeform 46"/>
              <p:cNvSpPr>
                <a:spLocks/>
              </p:cNvSpPr>
              <p:nvPr/>
            </p:nvSpPr>
            <p:spPr bwMode="auto">
              <a:xfrm>
                <a:off x="1353" y="731"/>
                <a:ext cx="1334" cy="1334"/>
              </a:xfrm>
              <a:custGeom>
                <a:avLst/>
                <a:gdLst>
                  <a:gd name="T0" fmla="+- 0 1353 1353"/>
                  <a:gd name="T1" fmla="*/ T0 w 1334"/>
                  <a:gd name="T2" fmla="+- 0 986 731"/>
                  <a:gd name="T3" fmla="*/ 986 h 1334"/>
                  <a:gd name="T4" fmla="+- 0 2687 1353"/>
                  <a:gd name="T5" fmla="*/ T4 w 1334"/>
                  <a:gd name="T6" fmla="+- 0 731 731"/>
                  <a:gd name="T7" fmla="*/ 731 h 1334"/>
                  <a:gd name="T8" fmla="+- 0 2687 1353"/>
                  <a:gd name="T9" fmla="*/ T8 w 1334"/>
                  <a:gd name="T10" fmla="+- 0 2064 731"/>
                  <a:gd name="T11" fmla="*/ 2064 h 1334"/>
                  <a:gd name="T12" fmla="+- 0 1353 1353"/>
                  <a:gd name="T13" fmla="*/ T12 w 1334"/>
                  <a:gd name="T14" fmla="+- 0 1808 731"/>
                  <a:gd name="T15" fmla="*/ 1808 h 1334"/>
                  <a:gd name="T16" fmla="+- 0 1353 1353"/>
                  <a:gd name="T17" fmla="*/ T16 w 1334"/>
                  <a:gd name="T18" fmla="+- 0 986 731"/>
                  <a:gd name="T19" fmla="*/ 986 h 1334"/>
                </a:gdLst>
                <a:ahLst/>
                <a:cxnLst>
                  <a:cxn ang="0">
                    <a:pos x="T1" y="T3"/>
                  </a:cxn>
                  <a:cxn ang="0">
                    <a:pos x="T5" y="T7"/>
                  </a:cxn>
                  <a:cxn ang="0">
                    <a:pos x="T9" y="T11"/>
                  </a:cxn>
                  <a:cxn ang="0">
                    <a:pos x="T13" y="T15"/>
                  </a:cxn>
                  <a:cxn ang="0">
                    <a:pos x="T17" y="T19"/>
                  </a:cxn>
                </a:cxnLst>
                <a:rect l="0" t="0" r="r" b="b"/>
                <a:pathLst>
                  <a:path w="1334" h="1334">
                    <a:moveTo>
                      <a:pt x="0" y="255"/>
                    </a:moveTo>
                    <a:lnTo>
                      <a:pt x="1334" y="0"/>
                    </a:lnTo>
                    <a:lnTo>
                      <a:pt x="1334" y="1333"/>
                    </a:lnTo>
                    <a:lnTo>
                      <a:pt x="0" y="1077"/>
                    </a:lnTo>
                    <a:lnTo>
                      <a:pt x="0" y="255"/>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3" name="Group 42"/>
            <p:cNvGrpSpPr>
              <a:grpSpLocks/>
            </p:cNvGrpSpPr>
            <p:nvPr/>
          </p:nvGrpSpPr>
          <p:grpSpPr bwMode="auto">
            <a:xfrm>
              <a:off x="1353" y="2166"/>
              <a:ext cx="1334" cy="1334"/>
              <a:chOff x="1353" y="2166"/>
              <a:chExt cx="1334" cy="1334"/>
            </a:xfrm>
          </p:grpSpPr>
          <p:sp>
            <p:nvSpPr>
              <p:cNvPr id="46" name="Freeform 45"/>
              <p:cNvSpPr>
                <a:spLocks/>
              </p:cNvSpPr>
              <p:nvPr/>
            </p:nvSpPr>
            <p:spPr bwMode="auto">
              <a:xfrm>
                <a:off x="1353" y="2166"/>
                <a:ext cx="1334" cy="1334"/>
              </a:xfrm>
              <a:custGeom>
                <a:avLst/>
                <a:gdLst>
                  <a:gd name="T0" fmla="+- 0 2687 1353"/>
                  <a:gd name="T1" fmla="*/ T0 w 1334"/>
                  <a:gd name="T2" fmla="+- 0 2166 2166"/>
                  <a:gd name="T3" fmla="*/ 2166 h 1334"/>
                  <a:gd name="T4" fmla="+- 0 1353 1353"/>
                  <a:gd name="T5" fmla="*/ T4 w 1334"/>
                  <a:gd name="T6" fmla="+- 0 2422 2166"/>
                  <a:gd name="T7" fmla="*/ 2422 h 1334"/>
                  <a:gd name="T8" fmla="+- 0 1353 1353"/>
                  <a:gd name="T9" fmla="*/ T8 w 1334"/>
                  <a:gd name="T10" fmla="+- 0 3243 2166"/>
                  <a:gd name="T11" fmla="*/ 3243 h 1334"/>
                  <a:gd name="T12" fmla="+- 0 2687 1353"/>
                  <a:gd name="T13" fmla="*/ T12 w 1334"/>
                  <a:gd name="T14" fmla="+- 0 3499 2166"/>
                  <a:gd name="T15" fmla="*/ 3499 h 1334"/>
                  <a:gd name="T16" fmla="+- 0 2687 1353"/>
                  <a:gd name="T17" fmla="*/ T16 w 1334"/>
                  <a:gd name="T18" fmla="+- 0 2166 2166"/>
                  <a:gd name="T19" fmla="*/ 2166 h 1334"/>
                </a:gdLst>
                <a:ahLst/>
                <a:cxnLst>
                  <a:cxn ang="0">
                    <a:pos x="T1" y="T3"/>
                  </a:cxn>
                  <a:cxn ang="0">
                    <a:pos x="T5" y="T7"/>
                  </a:cxn>
                  <a:cxn ang="0">
                    <a:pos x="T9" y="T11"/>
                  </a:cxn>
                  <a:cxn ang="0">
                    <a:pos x="T13" y="T15"/>
                  </a:cxn>
                  <a:cxn ang="0">
                    <a:pos x="T17" y="T19"/>
                  </a:cxn>
                </a:cxnLst>
                <a:rect l="0" t="0" r="r" b="b"/>
                <a:pathLst>
                  <a:path w="1334" h="1334">
                    <a:moveTo>
                      <a:pt x="1334" y="0"/>
                    </a:moveTo>
                    <a:lnTo>
                      <a:pt x="0" y="256"/>
                    </a:lnTo>
                    <a:lnTo>
                      <a:pt x="0" y="1077"/>
                    </a:lnTo>
                    <a:lnTo>
                      <a:pt x="1334" y="1333"/>
                    </a:lnTo>
                    <a:lnTo>
                      <a:pt x="133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4" name="Group 43"/>
            <p:cNvGrpSpPr>
              <a:grpSpLocks/>
            </p:cNvGrpSpPr>
            <p:nvPr/>
          </p:nvGrpSpPr>
          <p:grpSpPr bwMode="auto">
            <a:xfrm>
              <a:off x="1353" y="2166"/>
              <a:ext cx="1334" cy="1334"/>
              <a:chOff x="1353" y="2166"/>
              <a:chExt cx="1334" cy="1334"/>
            </a:xfrm>
          </p:grpSpPr>
          <p:sp>
            <p:nvSpPr>
              <p:cNvPr id="45" name="Freeform 44"/>
              <p:cNvSpPr>
                <a:spLocks/>
              </p:cNvSpPr>
              <p:nvPr/>
            </p:nvSpPr>
            <p:spPr bwMode="auto">
              <a:xfrm>
                <a:off x="1353" y="2166"/>
                <a:ext cx="1334" cy="1334"/>
              </a:xfrm>
              <a:custGeom>
                <a:avLst/>
                <a:gdLst>
                  <a:gd name="T0" fmla="+- 0 1353 1353"/>
                  <a:gd name="T1" fmla="*/ T0 w 1334"/>
                  <a:gd name="T2" fmla="+- 0 2422 2166"/>
                  <a:gd name="T3" fmla="*/ 2422 h 1334"/>
                  <a:gd name="T4" fmla="+- 0 2687 1353"/>
                  <a:gd name="T5" fmla="*/ T4 w 1334"/>
                  <a:gd name="T6" fmla="+- 0 2166 2166"/>
                  <a:gd name="T7" fmla="*/ 2166 h 1334"/>
                  <a:gd name="T8" fmla="+- 0 2687 1353"/>
                  <a:gd name="T9" fmla="*/ T8 w 1334"/>
                  <a:gd name="T10" fmla="+- 0 3499 2166"/>
                  <a:gd name="T11" fmla="*/ 3499 h 1334"/>
                  <a:gd name="T12" fmla="+- 0 1353 1353"/>
                  <a:gd name="T13" fmla="*/ T12 w 1334"/>
                  <a:gd name="T14" fmla="+- 0 3243 2166"/>
                  <a:gd name="T15" fmla="*/ 3243 h 1334"/>
                  <a:gd name="T16" fmla="+- 0 1353 1353"/>
                  <a:gd name="T17" fmla="*/ T16 w 1334"/>
                  <a:gd name="T18" fmla="+- 0 2422 2166"/>
                  <a:gd name="T19" fmla="*/ 2422 h 1334"/>
                </a:gdLst>
                <a:ahLst/>
                <a:cxnLst>
                  <a:cxn ang="0">
                    <a:pos x="T1" y="T3"/>
                  </a:cxn>
                  <a:cxn ang="0">
                    <a:pos x="T5" y="T7"/>
                  </a:cxn>
                  <a:cxn ang="0">
                    <a:pos x="T9" y="T11"/>
                  </a:cxn>
                  <a:cxn ang="0">
                    <a:pos x="T13" y="T15"/>
                  </a:cxn>
                  <a:cxn ang="0">
                    <a:pos x="T17" y="T19"/>
                  </a:cxn>
                </a:cxnLst>
                <a:rect l="0" t="0" r="r" b="b"/>
                <a:pathLst>
                  <a:path w="1334" h="1334">
                    <a:moveTo>
                      <a:pt x="0" y="256"/>
                    </a:moveTo>
                    <a:lnTo>
                      <a:pt x="1334" y="0"/>
                    </a:lnTo>
                    <a:lnTo>
                      <a:pt x="1334" y="1333"/>
                    </a:lnTo>
                    <a:lnTo>
                      <a:pt x="0" y="1077"/>
                    </a:lnTo>
                    <a:lnTo>
                      <a:pt x="0"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nvGrpSpPr>
          <p:cNvPr id="53" name="Group 52"/>
          <p:cNvGrpSpPr>
            <a:grpSpLocks/>
          </p:cNvGrpSpPr>
          <p:nvPr/>
        </p:nvGrpSpPr>
        <p:grpSpPr bwMode="auto">
          <a:xfrm rot="5400000">
            <a:off x="5441315" y="-2222"/>
            <a:ext cx="2552700" cy="3475990"/>
            <a:chOff x="7199" y="324"/>
            <a:chExt cx="4020" cy="5474"/>
          </a:xfrm>
        </p:grpSpPr>
        <p:grpSp>
          <p:nvGrpSpPr>
            <p:cNvPr id="54" name="Group 53"/>
            <p:cNvGrpSpPr>
              <a:grpSpLocks/>
            </p:cNvGrpSpPr>
            <p:nvPr/>
          </p:nvGrpSpPr>
          <p:grpSpPr bwMode="auto">
            <a:xfrm>
              <a:off x="9885" y="324"/>
              <a:ext cx="1334" cy="1334"/>
              <a:chOff x="9885" y="324"/>
              <a:chExt cx="1334" cy="1334"/>
            </a:xfrm>
          </p:grpSpPr>
          <p:sp>
            <p:nvSpPr>
              <p:cNvPr id="75" name="Freeform 74"/>
              <p:cNvSpPr>
                <a:spLocks/>
              </p:cNvSpPr>
              <p:nvPr/>
            </p:nvSpPr>
            <p:spPr bwMode="auto">
              <a:xfrm>
                <a:off x="9885" y="324"/>
                <a:ext cx="1334" cy="1334"/>
              </a:xfrm>
              <a:custGeom>
                <a:avLst/>
                <a:gdLst>
                  <a:gd name="T0" fmla="+- 0 11218 9885"/>
                  <a:gd name="T1" fmla="*/ T0 w 1334"/>
                  <a:gd name="T2" fmla="+- 0 324 324"/>
                  <a:gd name="T3" fmla="*/ 324 h 1334"/>
                  <a:gd name="T4" fmla="+- 0 9885 9885"/>
                  <a:gd name="T5" fmla="*/ T4 w 1334"/>
                  <a:gd name="T6" fmla="+- 0 580 324"/>
                  <a:gd name="T7" fmla="*/ 580 h 1334"/>
                  <a:gd name="T8" fmla="+- 0 9885 9885"/>
                  <a:gd name="T9" fmla="*/ T8 w 1334"/>
                  <a:gd name="T10" fmla="+- 0 1402 324"/>
                  <a:gd name="T11" fmla="*/ 1402 h 1334"/>
                  <a:gd name="T12" fmla="+- 0 11218 9885"/>
                  <a:gd name="T13" fmla="*/ T12 w 1334"/>
                  <a:gd name="T14" fmla="+- 0 1658 324"/>
                  <a:gd name="T15" fmla="*/ 1658 h 1334"/>
                  <a:gd name="T16" fmla="+- 0 11218 9885"/>
                  <a:gd name="T17" fmla="*/ T16 w 1334"/>
                  <a:gd name="T18" fmla="+- 0 324 324"/>
                  <a:gd name="T19" fmla="*/ 324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5" name="Group 54"/>
            <p:cNvGrpSpPr>
              <a:grpSpLocks/>
            </p:cNvGrpSpPr>
            <p:nvPr/>
          </p:nvGrpSpPr>
          <p:grpSpPr bwMode="auto">
            <a:xfrm>
              <a:off x="9885" y="3106"/>
              <a:ext cx="1334" cy="1334"/>
              <a:chOff x="9885" y="3106"/>
              <a:chExt cx="1334" cy="1334"/>
            </a:xfrm>
          </p:grpSpPr>
          <p:sp>
            <p:nvSpPr>
              <p:cNvPr id="74" name="Freeform 73"/>
              <p:cNvSpPr>
                <a:spLocks/>
              </p:cNvSpPr>
              <p:nvPr/>
            </p:nvSpPr>
            <p:spPr bwMode="auto">
              <a:xfrm>
                <a:off x="9885" y="3106"/>
                <a:ext cx="1334" cy="1334"/>
              </a:xfrm>
              <a:custGeom>
                <a:avLst/>
                <a:gdLst>
                  <a:gd name="T0" fmla="+- 0 11218 9885"/>
                  <a:gd name="T1" fmla="*/ T0 w 1334"/>
                  <a:gd name="T2" fmla="+- 0 3106 3106"/>
                  <a:gd name="T3" fmla="*/ 3106 h 1334"/>
                  <a:gd name="T4" fmla="+- 0 9885 9885"/>
                  <a:gd name="T5" fmla="*/ T4 w 1334"/>
                  <a:gd name="T6" fmla="+- 0 3362 3106"/>
                  <a:gd name="T7" fmla="*/ 3362 h 1334"/>
                  <a:gd name="T8" fmla="+- 0 9885 9885"/>
                  <a:gd name="T9" fmla="*/ T8 w 1334"/>
                  <a:gd name="T10" fmla="+- 0 4184 3106"/>
                  <a:gd name="T11" fmla="*/ 4184 h 1334"/>
                  <a:gd name="T12" fmla="+- 0 11218 9885"/>
                  <a:gd name="T13" fmla="*/ T12 w 1334"/>
                  <a:gd name="T14" fmla="+- 0 4439 3106"/>
                  <a:gd name="T15" fmla="*/ 4439 h 1334"/>
                  <a:gd name="T16" fmla="+- 0 11218 9885"/>
                  <a:gd name="T17" fmla="*/ T16 w 1334"/>
                  <a:gd name="T18" fmla="+- 0 3106 3106"/>
                  <a:gd name="T19" fmla="*/ 3106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6" name="Group 55"/>
            <p:cNvGrpSpPr>
              <a:grpSpLocks/>
            </p:cNvGrpSpPr>
            <p:nvPr/>
          </p:nvGrpSpPr>
          <p:grpSpPr bwMode="auto">
            <a:xfrm>
              <a:off x="9885" y="4464"/>
              <a:ext cx="1334" cy="1334"/>
              <a:chOff x="9885" y="4464"/>
              <a:chExt cx="1334" cy="1334"/>
            </a:xfrm>
          </p:grpSpPr>
          <p:sp>
            <p:nvSpPr>
              <p:cNvPr id="73" name="Freeform 72"/>
              <p:cNvSpPr>
                <a:spLocks/>
              </p:cNvSpPr>
              <p:nvPr/>
            </p:nvSpPr>
            <p:spPr bwMode="auto">
              <a:xfrm>
                <a:off x="9885" y="4464"/>
                <a:ext cx="1334" cy="1334"/>
              </a:xfrm>
              <a:custGeom>
                <a:avLst/>
                <a:gdLst>
                  <a:gd name="T0" fmla="+- 0 11218 9885"/>
                  <a:gd name="T1" fmla="*/ T0 w 1334"/>
                  <a:gd name="T2" fmla="+- 0 4464 4464"/>
                  <a:gd name="T3" fmla="*/ 4464 h 1334"/>
                  <a:gd name="T4" fmla="+- 0 9885 9885"/>
                  <a:gd name="T5" fmla="*/ T4 w 1334"/>
                  <a:gd name="T6" fmla="+- 0 4719 4464"/>
                  <a:gd name="T7" fmla="*/ 4719 h 1334"/>
                  <a:gd name="T8" fmla="+- 0 9885 9885"/>
                  <a:gd name="T9" fmla="*/ T8 w 1334"/>
                  <a:gd name="T10" fmla="+- 0 5541 4464"/>
                  <a:gd name="T11" fmla="*/ 5541 h 1334"/>
                  <a:gd name="T12" fmla="+- 0 11218 9885"/>
                  <a:gd name="T13" fmla="*/ T12 w 1334"/>
                  <a:gd name="T14" fmla="+- 0 5797 4464"/>
                  <a:gd name="T15" fmla="*/ 5797 h 1334"/>
                  <a:gd name="T16" fmla="+- 0 11218 9885"/>
                  <a:gd name="T17" fmla="*/ T16 w 1334"/>
                  <a:gd name="T18" fmla="+- 0 4464 4464"/>
                  <a:gd name="T19" fmla="*/ 4464 h 1334"/>
                </a:gdLst>
                <a:ahLst/>
                <a:cxnLst>
                  <a:cxn ang="0">
                    <a:pos x="T1" y="T3"/>
                  </a:cxn>
                  <a:cxn ang="0">
                    <a:pos x="T5" y="T7"/>
                  </a:cxn>
                  <a:cxn ang="0">
                    <a:pos x="T9" y="T11"/>
                  </a:cxn>
                  <a:cxn ang="0">
                    <a:pos x="T13" y="T15"/>
                  </a:cxn>
                  <a:cxn ang="0">
                    <a:pos x="T17" y="T19"/>
                  </a:cxn>
                </a:cxnLst>
                <a:rect l="0" t="0" r="r" b="b"/>
                <a:pathLst>
                  <a:path w="1334" h="1334">
                    <a:moveTo>
                      <a:pt x="1333" y="0"/>
                    </a:moveTo>
                    <a:lnTo>
                      <a:pt x="0" y="255"/>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7" name="Group 56"/>
            <p:cNvGrpSpPr>
              <a:grpSpLocks/>
            </p:cNvGrpSpPr>
            <p:nvPr/>
          </p:nvGrpSpPr>
          <p:grpSpPr bwMode="auto">
            <a:xfrm>
              <a:off x="9885" y="1709"/>
              <a:ext cx="1334" cy="1334"/>
              <a:chOff x="9885" y="1709"/>
              <a:chExt cx="1334" cy="1334"/>
            </a:xfrm>
          </p:grpSpPr>
          <p:sp>
            <p:nvSpPr>
              <p:cNvPr id="72" name="Freeform 71"/>
              <p:cNvSpPr>
                <a:spLocks/>
              </p:cNvSpPr>
              <p:nvPr/>
            </p:nvSpPr>
            <p:spPr bwMode="auto">
              <a:xfrm>
                <a:off x="9885" y="1709"/>
                <a:ext cx="1334" cy="1334"/>
              </a:xfrm>
              <a:custGeom>
                <a:avLst/>
                <a:gdLst>
                  <a:gd name="T0" fmla="+- 0 11218 9885"/>
                  <a:gd name="T1" fmla="*/ T0 w 1334"/>
                  <a:gd name="T2" fmla="+- 0 1709 1709"/>
                  <a:gd name="T3" fmla="*/ 1709 h 1334"/>
                  <a:gd name="T4" fmla="+- 0 9885 9885"/>
                  <a:gd name="T5" fmla="*/ T4 w 1334"/>
                  <a:gd name="T6" fmla="+- 0 1965 1709"/>
                  <a:gd name="T7" fmla="*/ 1965 h 1334"/>
                  <a:gd name="T8" fmla="+- 0 9885 9885"/>
                  <a:gd name="T9" fmla="*/ T8 w 1334"/>
                  <a:gd name="T10" fmla="+- 0 2786 1709"/>
                  <a:gd name="T11" fmla="*/ 2786 h 1334"/>
                  <a:gd name="T12" fmla="+- 0 11218 9885"/>
                  <a:gd name="T13" fmla="*/ T12 w 1334"/>
                  <a:gd name="T14" fmla="+- 0 3042 1709"/>
                  <a:gd name="T15" fmla="*/ 3042 h 1334"/>
                  <a:gd name="T16" fmla="+- 0 11218 9885"/>
                  <a:gd name="T17" fmla="*/ T16 w 1334"/>
                  <a:gd name="T18" fmla="+- 0 1709 1709"/>
                  <a:gd name="T19" fmla="*/ 1709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7"/>
                    </a:lnTo>
                    <a:lnTo>
                      <a:pt x="1333"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8" name="Group 57"/>
            <p:cNvGrpSpPr>
              <a:grpSpLocks/>
            </p:cNvGrpSpPr>
            <p:nvPr/>
          </p:nvGrpSpPr>
          <p:grpSpPr bwMode="auto">
            <a:xfrm>
              <a:off x="8552" y="956"/>
              <a:ext cx="1334" cy="1334"/>
              <a:chOff x="8552" y="956"/>
              <a:chExt cx="1334" cy="1334"/>
            </a:xfrm>
          </p:grpSpPr>
          <p:sp>
            <p:nvSpPr>
              <p:cNvPr id="71" name="Freeform 70"/>
              <p:cNvSpPr>
                <a:spLocks/>
              </p:cNvSpPr>
              <p:nvPr/>
            </p:nvSpPr>
            <p:spPr bwMode="auto">
              <a:xfrm>
                <a:off x="8552" y="956"/>
                <a:ext cx="1334" cy="1334"/>
              </a:xfrm>
              <a:custGeom>
                <a:avLst/>
                <a:gdLst>
                  <a:gd name="T0" fmla="+- 0 8552 8552"/>
                  <a:gd name="T1" fmla="*/ T0 w 1334"/>
                  <a:gd name="T2" fmla="+- 0 956 956"/>
                  <a:gd name="T3" fmla="*/ 956 h 1334"/>
                  <a:gd name="T4" fmla="+- 0 8552 8552"/>
                  <a:gd name="T5" fmla="*/ T4 w 1334"/>
                  <a:gd name="T6" fmla="+- 0 2289 956"/>
                  <a:gd name="T7" fmla="*/ 2289 h 1334"/>
                  <a:gd name="T8" fmla="+- 0 9886 8552"/>
                  <a:gd name="T9" fmla="*/ T8 w 1334"/>
                  <a:gd name="T10" fmla="+- 0 2033 956"/>
                  <a:gd name="T11" fmla="*/ 2033 h 1334"/>
                  <a:gd name="T12" fmla="+- 0 9886 8552"/>
                  <a:gd name="T13" fmla="*/ T12 w 1334"/>
                  <a:gd name="T14" fmla="+- 0 1212 956"/>
                  <a:gd name="T15" fmla="*/ 1212 h 1334"/>
                  <a:gd name="T16" fmla="+- 0 8552 8552"/>
                  <a:gd name="T17" fmla="*/ T16 w 1334"/>
                  <a:gd name="T18" fmla="+- 0 956 956"/>
                  <a:gd name="T19" fmla="*/ 956 h 1334"/>
                </a:gdLst>
                <a:ahLst/>
                <a:cxnLst>
                  <a:cxn ang="0">
                    <a:pos x="T1" y="T3"/>
                  </a:cxn>
                  <a:cxn ang="0">
                    <a:pos x="T5" y="T7"/>
                  </a:cxn>
                  <a:cxn ang="0">
                    <a:pos x="T9" y="T11"/>
                  </a:cxn>
                  <a:cxn ang="0">
                    <a:pos x="T13" y="T15"/>
                  </a:cxn>
                  <a:cxn ang="0">
                    <a:pos x="T17" y="T19"/>
                  </a:cxn>
                </a:cxnLst>
                <a:rect l="0" t="0" r="r" b="b"/>
                <a:pathLst>
                  <a:path w="1334" h="1334">
                    <a:moveTo>
                      <a:pt x="0" y="0"/>
                    </a:moveTo>
                    <a:lnTo>
                      <a:pt x="0" y="1333"/>
                    </a:lnTo>
                    <a:lnTo>
                      <a:pt x="1334" y="1077"/>
                    </a:lnTo>
                    <a:lnTo>
                      <a:pt x="1334" y="2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9" name="Group 58"/>
            <p:cNvGrpSpPr>
              <a:grpSpLocks/>
            </p:cNvGrpSpPr>
            <p:nvPr/>
          </p:nvGrpSpPr>
          <p:grpSpPr bwMode="auto">
            <a:xfrm>
              <a:off x="8552" y="956"/>
              <a:ext cx="1334" cy="1334"/>
              <a:chOff x="8552" y="956"/>
              <a:chExt cx="1334" cy="1334"/>
            </a:xfrm>
          </p:grpSpPr>
          <p:sp>
            <p:nvSpPr>
              <p:cNvPr id="70" name="Freeform 69"/>
              <p:cNvSpPr>
                <a:spLocks/>
              </p:cNvSpPr>
              <p:nvPr/>
            </p:nvSpPr>
            <p:spPr bwMode="auto">
              <a:xfrm>
                <a:off x="8552" y="956"/>
                <a:ext cx="1334" cy="1334"/>
              </a:xfrm>
              <a:custGeom>
                <a:avLst/>
                <a:gdLst>
                  <a:gd name="T0" fmla="+- 0 9886 8552"/>
                  <a:gd name="T1" fmla="*/ T0 w 1334"/>
                  <a:gd name="T2" fmla="+- 0 1212 956"/>
                  <a:gd name="T3" fmla="*/ 1212 h 1334"/>
                  <a:gd name="T4" fmla="+- 0 8552 8552"/>
                  <a:gd name="T5" fmla="*/ T4 w 1334"/>
                  <a:gd name="T6" fmla="+- 0 956 956"/>
                  <a:gd name="T7" fmla="*/ 956 h 1334"/>
                  <a:gd name="T8" fmla="+- 0 8552 8552"/>
                  <a:gd name="T9" fmla="*/ T8 w 1334"/>
                  <a:gd name="T10" fmla="+- 0 2289 956"/>
                  <a:gd name="T11" fmla="*/ 2289 h 1334"/>
                  <a:gd name="T12" fmla="+- 0 9886 8552"/>
                  <a:gd name="T13" fmla="*/ T12 w 1334"/>
                  <a:gd name="T14" fmla="+- 0 2033 956"/>
                  <a:gd name="T15" fmla="*/ 2033 h 1334"/>
                  <a:gd name="T16" fmla="+- 0 9886 8552"/>
                  <a:gd name="T17" fmla="*/ T16 w 1334"/>
                  <a:gd name="T18" fmla="+- 0 1212 956"/>
                  <a:gd name="T19" fmla="*/ 1212 h 1334"/>
                </a:gdLst>
                <a:ahLst/>
                <a:cxnLst>
                  <a:cxn ang="0">
                    <a:pos x="T1" y="T3"/>
                  </a:cxn>
                  <a:cxn ang="0">
                    <a:pos x="T5" y="T7"/>
                  </a:cxn>
                  <a:cxn ang="0">
                    <a:pos x="T9" y="T11"/>
                  </a:cxn>
                  <a:cxn ang="0">
                    <a:pos x="T13" y="T15"/>
                  </a:cxn>
                  <a:cxn ang="0">
                    <a:pos x="T17" y="T19"/>
                  </a:cxn>
                </a:cxnLst>
                <a:rect l="0" t="0" r="r" b="b"/>
                <a:pathLst>
                  <a:path w="1334" h="1334">
                    <a:moveTo>
                      <a:pt x="1334" y="256"/>
                    </a:moveTo>
                    <a:lnTo>
                      <a:pt x="0" y="0"/>
                    </a:lnTo>
                    <a:lnTo>
                      <a:pt x="0" y="1333"/>
                    </a:lnTo>
                    <a:lnTo>
                      <a:pt x="1334" y="1077"/>
                    </a:lnTo>
                    <a:lnTo>
                      <a:pt x="1334"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0" name="Group 59"/>
            <p:cNvGrpSpPr>
              <a:grpSpLocks/>
            </p:cNvGrpSpPr>
            <p:nvPr/>
          </p:nvGrpSpPr>
          <p:grpSpPr bwMode="auto">
            <a:xfrm>
              <a:off x="8552" y="2419"/>
              <a:ext cx="1334" cy="1334"/>
              <a:chOff x="8552" y="2419"/>
              <a:chExt cx="1334" cy="1334"/>
            </a:xfrm>
          </p:grpSpPr>
          <p:sp>
            <p:nvSpPr>
              <p:cNvPr id="69" name="Freeform 68"/>
              <p:cNvSpPr>
                <a:spLocks/>
              </p:cNvSpPr>
              <p:nvPr/>
            </p:nvSpPr>
            <p:spPr bwMode="auto">
              <a:xfrm>
                <a:off x="8552" y="2419"/>
                <a:ext cx="1334" cy="1334"/>
              </a:xfrm>
              <a:custGeom>
                <a:avLst/>
                <a:gdLst>
                  <a:gd name="T0" fmla="+- 0 8552 8552"/>
                  <a:gd name="T1" fmla="*/ T0 w 1334"/>
                  <a:gd name="T2" fmla="+- 0 2419 2419"/>
                  <a:gd name="T3" fmla="*/ 2419 h 1334"/>
                  <a:gd name="T4" fmla="+- 0 8552 8552"/>
                  <a:gd name="T5" fmla="*/ T4 w 1334"/>
                  <a:gd name="T6" fmla="+- 0 3753 2419"/>
                  <a:gd name="T7" fmla="*/ 3753 h 1334"/>
                  <a:gd name="T8" fmla="+- 0 9886 8552"/>
                  <a:gd name="T9" fmla="*/ T8 w 1334"/>
                  <a:gd name="T10" fmla="+- 0 3497 2419"/>
                  <a:gd name="T11" fmla="*/ 3497 h 1334"/>
                  <a:gd name="T12" fmla="+- 0 9886 8552"/>
                  <a:gd name="T13" fmla="*/ T12 w 1334"/>
                  <a:gd name="T14" fmla="+- 0 2675 2419"/>
                  <a:gd name="T15" fmla="*/ 2675 h 1334"/>
                  <a:gd name="T16" fmla="+- 0 8552 8552"/>
                  <a:gd name="T17" fmla="*/ T16 w 1334"/>
                  <a:gd name="T18" fmla="+- 0 2419 2419"/>
                  <a:gd name="T19" fmla="*/ 2419 h 1334"/>
                </a:gdLst>
                <a:ahLst/>
                <a:cxnLst>
                  <a:cxn ang="0">
                    <a:pos x="T1" y="T3"/>
                  </a:cxn>
                  <a:cxn ang="0">
                    <a:pos x="T5" y="T7"/>
                  </a:cxn>
                  <a:cxn ang="0">
                    <a:pos x="T9" y="T11"/>
                  </a:cxn>
                  <a:cxn ang="0">
                    <a:pos x="T13" y="T15"/>
                  </a:cxn>
                  <a:cxn ang="0">
                    <a:pos x="T17" y="T19"/>
                  </a:cxn>
                </a:cxnLst>
                <a:rect l="0" t="0" r="r" b="b"/>
                <a:pathLst>
                  <a:path w="1334" h="1334">
                    <a:moveTo>
                      <a:pt x="0" y="0"/>
                    </a:moveTo>
                    <a:lnTo>
                      <a:pt x="0" y="1334"/>
                    </a:lnTo>
                    <a:lnTo>
                      <a:pt x="1334" y="1078"/>
                    </a:lnTo>
                    <a:lnTo>
                      <a:pt x="1334" y="2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1" name="Group 60"/>
            <p:cNvGrpSpPr>
              <a:grpSpLocks/>
            </p:cNvGrpSpPr>
            <p:nvPr/>
          </p:nvGrpSpPr>
          <p:grpSpPr bwMode="auto">
            <a:xfrm>
              <a:off x="8552" y="2419"/>
              <a:ext cx="1334" cy="1334"/>
              <a:chOff x="8552" y="2419"/>
              <a:chExt cx="1334" cy="1334"/>
            </a:xfrm>
          </p:grpSpPr>
          <p:sp>
            <p:nvSpPr>
              <p:cNvPr id="68" name="Freeform 67"/>
              <p:cNvSpPr>
                <a:spLocks/>
              </p:cNvSpPr>
              <p:nvPr/>
            </p:nvSpPr>
            <p:spPr bwMode="auto">
              <a:xfrm>
                <a:off x="8552" y="2419"/>
                <a:ext cx="1334" cy="1334"/>
              </a:xfrm>
              <a:custGeom>
                <a:avLst/>
                <a:gdLst>
                  <a:gd name="T0" fmla="+- 0 9886 8552"/>
                  <a:gd name="T1" fmla="*/ T0 w 1334"/>
                  <a:gd name="T2" fmla="+- 0 2675 2419"/>
                  <a:gd name="T3" fmla="*/ 2675 h 1334"/>
                  <a:gd name="T4" fmla="+- 0 8552 8552"/>
                  <a:gd name="T5" fmla="*/ T4 w 1334"/>
                  <a:gd name="T6" fmla="+- 0 2419 2419"/>
                  <a:gd name="T7" fmla="*/ 2419 h 1334"/>
                  <a:gd name="T8" fmla="+- 0 8552 8552"/>
                  <a:gd name="T9" fmla="*/ T8 w 1334"/>
                  <a:gd name="T10" fmla="+- 0 3753 2419"/>
                  <a:gd name="T11" fmla="*/ 3753 h 1334"/>
                  <a:gd name="T12" fmla="+- 0 9886 8552"/>
                  <a:gd name="T13" fmla="*/ T12 w 1334"/>
                  <a:gd name="T14" fmla="+- 0 3497 2419"/>
                  <a:gd name="T15" fmla="*/ 3497 h 1334"/>
                  <a:gd name="T16" fmla="+- 0 9886 8552"/>
                  <a:gd name="T17" fmla="*/ T16 w 1334"/>
                  <a:gd name="T18" fmla="+- 0 2675 2419"/>
                  <a:gd name="T19" fmla="*/ 2675 h 1334"/>
                </a:gdLst>
                <a:ahLst/>
                <a:cxnLst>
                  <a:cxn ang="0">
                    <a:pos x="T1" y="T3"/>
                  </a:cxn>
                  <a:cxn ang="0">
                    <a:pos x="T5" y="T7"/>
                  </a:cxn>
                  <a:cxn ang="0">
                    <a:pos x="T9" y="T11"/>
                  </a:cxn>
                  <a:cxn ang="0">
                    <a:pos x="T13" y="T15"/>
                  </a:cxn>
                  <a:cxn ang="0">
                    <a:pos x="T17" y="T19"/>
                  </a:cxn>
                </a:cxnLst>
                <a:rect l="0" t="0" r="r" b="b"/>
                <a:pathLst>
                  <a:path w="1334" h="1334">
                    <a:moveTo>
                      <a:pt x="1334" y="256"/>
                    </a:moveTo>
                    <a:lnTo>
                      <a:pt x="0" y="0"/>
                    </a:lnTo>
                    <a:lnTo>
                      <a:pt x="0" y="1334"/>
                    </a:lnTo>
                    <a:lnTo>
                      <a:pt x="1334" y="1078"/>
                    </a:lnTo>
                    <a:lnTo>
                      <a:pt x="1334"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2" name="Group 61"/>
            <p:cNvGrpSpPr>
              <a:grpSpLocks/>
            </p:cNvGrpSpPr>
            <p:nvPr/>
          </p:nvGrpSpPr>
          <p:grpSpPr bwMode="auto">
            <a:xfrm>
              <a:off x="7199" y="2419"/>
              <a:ext cx="1334" cy="1334"/>
              <a:chOff x="7199" y="2419"/>
              <a:chExt cx="1334" cy="1334"/>
            </a:xfrm>
          </p:grpSpPr>
          <p:sp>
            <p:nvSpPr>
              <p:cNvPr id="67" name="Freeform 66"/>
              <p:cNvSpPr>
                <a:spLocks/>
              </p:cNvSpPr>
              <p:nvPr/>
            </p:nvSpPr>
            <p:spPr bwMode="auto">
              <a:xfrm>
                <a:off x="7199" y="2419"/>
                <a:ext cx="1334" cy="1334"/>
              </a:xfrm>
              <a:custGeom>
                <a:avLst/>
                <a:gdLst>
                  <a:gd name="T0" fmla="+- 0 8532 7199"/>
                  <a:gd name="T1" fmla="*/ T0 w 1334"/>
                  <a:gd name="T2" fmla="+- 0 2419 2419"/>
                  <a:gd name="T3" fmla="*/ 2419 h 1334"/>
                  <a:gd name="T4" fmla="+- 0 7199 7199"/>
                  <a:gd name="T5" fmla="*/ T4 w 1334"/>
                  <a:gd name="T6" fmla="+- 0 2675 2419"/>
                  <a:gd name="T7" fmla="*/ 2675 h 1334"/>
                  <a:gd name="T8" fmla="+- 0 7199 7199"/>
                  <a:gd name="T9" fmla="*/ T8 w 1334"/>
                  <a:gd name="T10" fmla="+- 0 3497 2419"/>
                  <a:gd name="T11" fmla="*/ 3497 h 1334"/>
                  <a:gd name="T12" fmla="+- 0 8532 7199"/>
                  <a:gd name="T13" fmla="*/ T12 w 1334"/>
                  <a:gd name="T14" fmla="+- 0 3753 2419"/>
                  <a:gd name="T15" fmla="*/ 3753 h 1334"/>
                  <a:gd name="T16" fmla="+- 0 8532 7199"/>
                  <a:gd name="T17" fmla="*/ T16 w 1334"/>
                  <a:gd name="T18" fmla="+- 0 2419 2419"/>
                  <a:gd name="T19" fmla="*/ 2419 h 1334"/>
                </a:gdLst>
                <a:ahLst/>
                <a:cxnLst>
                  <a:cxn ang="0">
                    <a:pos x="T1" y="T3"/>
                  </a:cxn>
                  <a:cxn ang="0">
                    <a:pos x="T5" y="T7"/>
                  </a:cxn>
                  <a:cxn ang="0">
                    <a:pos x="T9" y="T11"/>
                  </a:cxn>
                  <a:cxn ang="0">
                    <a:pos x="T13" y="T15"/>
                  </a:cxn>
                  <a:cxn ang="0">
                    <a:pos x="T17" y="T19"/>
                  </a:cxn>
                </a:cxnLst>
                <a:rect l="0" t="0" r="r" b="b"/>
                <a:pathLst>
                  <a:path w="1334" h="1334">
                    <a:moveTo>
                      <a:pt x="1333" y="0"/>
                    </a:moveTo>
                    <a:lnTo>
                      <a:pt x="0" y="256"/>
                    </a:lnTo>
                    <a:lnTo>
                      <a:pt x="0" y="1078"/>
                    </a:lnTo>
                    <a:lnTo>
                      <a:pt x="1333" y="1334"/>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3" name="Group 62"/>
            <p:cNvGrpSpPr>
              <a:grpSpLocks/>
            </p:cNvGrpSpPr>
            <p:nvPr/>
          </p:nvGrpSpPr>
          <p:grpSpPr bwMode="auto">
            <a:xfrm>
              <a:off x="8552" y="3805"/>
              <a:ext cx="1334" cy="1334"/>
              <a:chOff x="8552" y="3805"/>
              <a:chExt cx="1334" cy="1334"/>
            </a:xfrm>
          </p:grpSpPr>
          <p:sp>
            <p:nvSpPr>
              <p:cNvPr id="66" name="Freeform 65"/>
              <p:cNvSpPr>
                <a:spLocks/>
              </p:cNvSpPr>
              <p:nvPr/>
            </p:nvSpPr>
            <p:spPr bwMode="auto">
              <a:xfrm>
                <a:off x="8552" y="3805"/>
                <a:ext cx="1334" cy="1334"/>
              </a:xfrm>
              <a:custGeom>
                <a:avLst/>
                <a:gdLst>
                  <a:gd name="T0" fmla="+- 0 8552 8552"/>
                  <a:gd name="T1" fmla="*/ T0 w 1334"/>
                  <a:gd name="T2" fmla="+- 0 3805 3805"/>
                  <a:gd name="T3" fmla="*/ 3805 h 1334"/>
                  <a:gd name="T4" fmla="+- 0 8552 8552"/>
                  <a:gd name="T5" fmla="*/ T4 w 1334"/>
                  <a:gd name="T6" fmla="+- 0 5139 3805"/>
                  <a:gd name="T7" fmla="*/ 5139 h 1334"/>
                  <a:gd name="T8" fmla="+- 0 9886 8552"/>
                  <a:gd name="T9" fmla="*/ T8 w 1334"/>
                  <a:gd name="T10" fmla="+- 0 4883 3805"/>
                  <a:gd name="T11" fmla="*/ 4883 h 1334"/>
                  <a:gd name="T12" fmla="+- 0 9886 8552"/>
                  <a:gd name="T13" fmla="*/ T12 w 1334"/>
                  <a:gd name="T14" fmla="+- 0 4061 3805"/>
                  <a:gd name="T15" fmla="*/ 4061 h 1334"/>
                  <a:gd name="T16" fmla="+- 0 8552 8552"/>
                  <a:gd name="T17" fmla="*/ T16 w 1334"/>
                  <a:gd name="T18" fmla="+- 0 3805 3805"/>
                  <a:gd name="T19" fmla="*/ 3805 h 1334"/>
                </a:gdLst>
                <a:ahLst/>
                <a:cxnLst>
                  <a:cxn ang="0">
                    <a:pos x="T1" y="T3"/>
                  </a:cxn>
                  <a:cxn ang="0">
                    <a:pos x="T5" y="T7"/>
                  </a:cxn>
                  <a:cxn ang="0">
                    <a:pos x="T9" y="T11"/>
                  </a:cxn>
                  <a:cxn ang="0">
                    <a:pos x="T13" y="T15"/>
                  </a:cxn>
                  <a:cxn ang="0">
                    <a:pos x="T17" y="T19"/>
                  </a:cxn>
                </a:cxnLst>
                <a:rect l="0" t="0" r="r" b="b"/>
                <a:pathLst>
                  <a:path w="1334" h="1334">
                    <a:moveTo>
                      <a:pt x="0" y="0"/>
                    </a:moveTo>
                    <a:lnTo>
                      <a:pt x="0" y="1334"/>
                    </a:lnTo>
                    <a:lnTo>
                      <a:pt x="1334" y="1078"/>
                    </a:lnTo>
                    <a:lnTo>
                      <a:pt x="1334" y="2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4" name="Group 63"/>
            <p:cNvGrpSpPr>
              <a:grpSpLocks/>
            </p:cNvGrpSpPr>
            <p:nvPr/>
          </p:nvGrpSpPr>
          <p:grpSpPr bwMode="auto">
            <a:xfrm>
              <a:off x="8552" y="3805"/>
              <a:ext cx="1334" cy="1334"/>
              <a:chOff x="8552" y="3805"/>
              <a:chExt cx="1334" cy="1334"/>
            </a:xfrm>
          </p:grpSpPr>
          <p:sp>
            <p:nvSpPr>
              <p:cNvPr id="65" name="Freeform 64"/>
              <p:cNvSpPr>
                <a:spLocks/>
              </p:cNvSpPr>
              <p:nvPr/>
            </p:nvSpPr>
            <p:spPr bwMode="auto">
              <a:xfrm>
                <a:off x="8552" y="3805"/>
                <a:ext cx="1334" cy="1334"/>
              </a:xfrm>
              <a:custGeom>
                <a:avLst/>
                <a:gdLst>
                  <a:gd name="T0" fmla="+- 0 9886 8552"/>
                  <a:gd name="T1" fmla="*/ T0 w 1334"/>
                  <a:gd name="T2" fmla="+- 0 4061 3805"/>
                  <a:gd name="T3" fmla="*/ 4061 h 1334"/>
                  <a:gd name="T4" fmla="+- 0 8552 8552"/>
                  <a:gd name="T5" fmla="*/ T4 w 1334"/>
                  <a:gd name="T6" fmla="+- 0 3805 3805"/>
                  <a:gd name="T7" fmla="*/ 3805 h 1334"/>
                  <a:gd name="T8" fmla="+- 0 8552 8552"/>
                  <a:gd name="T9" fmla="*/ T8 w 1334"/>
                  <a:gd name="T10" fmla="+- 0 5139 3805"/>
                  <a:gd name="T11" fmla="*/ 5139 h 1334"/>
                  <a:gd name="T12" fmla="+- 0 9886 8552"/>
                  <a:gd name="T13" fmla="*/ T12 w 1334"/>
                  <a:gd name="T14" fmla="+- 0 4883 3805"/>
                  <a:gd name="T15" fmla="*/ 4883 h 1334"/>
                  <a:gd name="T16" fmla="+- 0 9886 8552"/>
                  <a:gd name="T17" fmla="*/ T16 w 1334"/>
                  <a:gd name="T18" fmla="+- 0 4061 3805"/>
                  <a:gd name="T19" fmla="*/ 4061 h 1334"/>
                </a:gdLst>
                <a:ahLst/>
                <a:cxnLst>
                  <a:cxn ang="0">
                    <a:pos x="T1" y="T3"/>
                  </a:cxn>
                  <a:cxn ang="0">
                    <a:pos x="T5" y="T7"/>
                  </a:cxn>
                  <a:cxn ang="0">
                    <a:pos x="T9" y="T11"/>
                  </a:cxn>
                  <a:cxn ang="0">
                    <a:pos x="T13" y="T15"/>
                  </a:cxn>
                  <a:cxn ang="0">
                    <a:pos x="T17" y="T19"/>
                  </a:cxn>
                </a:cxnLst>
                <a:rect l="0" t="0" r="r" b="b"/>
                <a:pathLst>
                  <a:path w="1334" h="1334">
                    <a:moveTo>
                      <a:pt x="1334" y="256"/>
                    </a:moveTo>
                    <a:lnTo>
                      <a:pt x="0" y="0"/>
                    </a:lnTo>
                    <a:lnTo>
                      <a:pt x="0" y="1334"/>
                    </a:lnTo>
                    <a:lnTo>
                      <a:pt x="1334" y="1078"/>
                    </a:lnTo>
                    <a:lnTo>
                      <a:pt x="1334" y="25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3921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a:grpSpLocks/>
          </p:cNvGrpSpPr>
          <p:nvPr/>
        </p:nvGrpSpPr>
        <p:grpSpPr bwMode="auto">
          <a:xfrm rot="5400000">
            <a:off x="5756040" y="-237806"/>
            <a:ext cx="2002155" cy="4076700"/>
            <a:chOff x="1826" y="286"/>
            <a:chExt cx="3153" cy="6420"/>
          </a:xfrm>
        </p:grpSpPr>
        <p:grpSp>
          <p:nvGrpSpPr>
            <p:cNvPr id="36" name="Group 35"/>
            <p:cNvGrpSpPr>
              <a:grpSpLocks/>
            </p:cNvGrpSpPr>
            <p:nvPr/>
          </p:nvGrpSpPr>
          <p:grpSpPr bwMode="auto">
            <a:xfrm>
              <a:off x="3932" y="5659"/>
              <a:ext cx="1047" cy="1047"/>
              <a:chOff x="3932" y="5659"/>
              <a:chExt cx="1047" cy="1047"/>
            </a:xfrm>
          </p:grpSpPr>
          <p:sp>
            <p:nvSpPr>
              <p:cNvPr id="55" name="Freeform 54"/>
              <p:cNvSpPr>
                <a:spLocks/>
              </p:cNvSpPr>
              <p:nvPr/>
            </p:nvSpPr>
            <p:spPr bwMode="auto">
              <a:xfrm>
                <a:off x="3932" y="5659"/>
                <a:ext cx="1047" cy="1047"/>
              </a:xfrm>
              <a:custGeom>
                <a:avLst/>
                <a:gdLst>
                  <a:gd name="T0" fmla="+- 0 4978 3932"/>
                  <a:gd name="T1" fmla="*/ T0 w 1047"/>
                  <a:gd name="T2" fmla="+- 0 5659 5659"/>
                  <a:gd name="T3" fmla="*/ 5659 h 1047"/>
                  <a:gd name="T4" fmla="+- 0 3932 3932"/>
                  <a:gd name="T5" fmla="*/ T4 w 1047"/>
                  <a:gd name="T6" fmla="+- 0 5859 5659"/>
                  <a:gd name="T7" fmla="*/ 5859 h 1047"/>
                  <a:gd name="T8" fmla="+- 0 3932 3932"/>
                  <a:gd name="T9" fmla="*/ T8 w 1047"/>
                  <a:gd name="T10" fmla="+- 0 6504 5659"/>
                  <a:gd name="T11" fmla="*/ 6504 h 1047"/>
                  <a:gd name="T12" fmla="+- 0 4978 3932"/>
                  <a:gd name="T13" fmla="*/ T12 w 1047"/>
                  <a:gd name="T14" fmla="+- 0 6705 5659"/>
                  <a:gd name="T15" fmla="*/ 6705 h 1047"/>
                  <a:gd name="T16" fmla="+- 0 4978 3932"/>
                  <a:gd name="T17" fmla="*/ T16 w 1047"/>
                  <a:gd name="T18" fmla="+- 0 5659 5659"/>
                  <a:gd name="T19" fmla="*/ 5659 h 1047"/>
                </a:gdLst>
                <a:ahLst/>
                <a:cxnLst>
                  <a:cxn ang="0">
                    <a:pos x="T1" y="T3"/>
                  </a:cxn>
                  <a:cxn ang="0">
                    <a:pos x="T5" y="T7"/>
                  </a:cxn>
                  <a:cxn ang="0">
                    <a:pos x="T9" y="T11"/>
                  </a:cxn>
                  <a:cxn ang="0">
                    <a:pos x="T13" y="T15"/>
                  </a:cxn>
                  <a:cxn ang="0">
                    <a:pos x="T17" y="T19"/>
                  </a:cxn>
                </a:cxnLst>
                <a:rect l="0" t="0" r="r" b="b"/>
                <a:pathLst>
                  <a:path w="1047" h="1047">
                    <a:moveTo>
                      <a:pt x="1046" y="0"/>
                    </a:moveTo>
                    <a:lnTo>
                      <a:pt x="0" y="200"/>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7" name="Group 36"/>
            <p:cNvGrpSpPr>
              <a:grpSpLocks/>
            </p:cNvGrpSpPr>
            <p:nvPr/>
          </p:nvGrpSpPr>
          <p:grpSpPr bwMode="auto">
            <a:xfrm>
              <a:off x="3932" y="3526"/>
              <a:ext cx="1047" cy="1047"/>
              <a:chOff x="3932" y="3526"/>
              <a:chExt cx="1047" cy="1047"/>
            </a:xfrm>
          </p:grpSpPr>
          <p:sp>
            <p:nvSpPr>
              <p:cNvPr id="54" name="Freeform 53"/>
              <p:cNvSpPr>
                <a:spLocks/>
              </p:cNvSpPr>
              <p:nvPr/>
            </p:nvSpPr>
            <p:spPr bwMode="auto">
              <a:xfrm>
                <a:off x="3932" y="3526"/>
                <a:ext cx="1047" cy="1047"/>
              </a:xfrm>
              <a:custGeom>
                <a:avLst/>
                <a:gdLst>
                  <a:gd name="T0" fmla="+- 0 4978 3932"/>
                  <a:gd name="T1" fmla="*/ T0 w 1047"/>
                  <a:gd name="T2" fmla="+- 0 3526 3526"/>
                  <a:gd name="T3" fmla="*/ 3526 h 1047"/>
                  <a:gd name="T4" fmla="+- 0 3932 3932"/>
                  <a:gd name="T5" fmla="*/ T4 w 1047"/>
                  <a:gd name="T6" fmla="+- 0 3727 3526"/>
                  <a:gd name="T7" fmla="*/ 3727 h 1047"/>
                  <a:gd name="T8" fmla="+- 0 3932 3932"/>
                  <a:gd name="T9" fmla="*/ T8 w 1047"/>
                  <a:gd name="T10" fmla="+- 0 4372 3526"/>
                  <a:gd name="T11" fmla="*/ 4372 h 1047"/>
                  <a:gd name="T12" fmla="+- 0 4978 3932"/>
                  <a:gd name="T13" fmla="*/ T12 w 1047"/>
                  <a:gd name="T14" fmla="+- 0 4572 3526"/>
                  <a:gd name="T15" fmla="*/ 4572 h 1047"/>
                  <a:gd name="T16" fmla="+- 0 4978 3932"/>
                  <a:gd name="T17" fmla="*/ T16 w 1047"/>
                  <a:gd name="T18" fmla="+- 0 3526 3526"/>
                  <a:gd name="T19" fmla="*/ 352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8" name="Group 37"/>
            <p:cNvGrpSpPr>
              <a:grpSpLocks/>
            </p:cNvGrpSpPr>
            <p:nvPr/>
          </p:nvGrpSpPr>
          <p:grpSpPr bwMode="auto">
            <a:xfrm>
              <a:off x="3932" y="4572"/>
              <a:ext cx="1047" cy="1047"/>
              <a:chOff x="3932" y="4572"/>
              <a:chExt cx="1047" cy="1047"/>
            </a:xfrm>
          </p:grpSpPr>
          <p:sp>
            <p:nvSpPr>
              <p:cNvPr id="53" name="Freeform 52"/>
              <p:cNvSpPr>
                <a:spLocks/>
              </p:cNvSpPr>
              <p:nvPr/>
            </p:nvSpPr>
            <p:spPr bwMode="auto">
              <a:xfrm>
                <a:off x="3932" y="4572"/>
                <a:ext cx="1047" cy="1047"/>
              </a:xfrm>
              <a:custGeom>
                <a:avLst/>
                <a:gdLst>
                  <a:gd name="T0" fmla="+- 0 4978 3932"/>
                  <a:gd name="T1" fmla="*/ T0 w 1047"/>
                  <a:gd name="T2" fmla="+- 0 4572 4572"/>
                  <a:gd name="T3" fmla="*/ 4572 h 1047"/>
                  <a:gd name="T4" fmla="+- 0 3932 3932"/>
                  <a:gd name="T5" fmla="*/ T4 w 1047"/>
                  <a:gd name="T6" fmla="+- 0 4773 4572"/>
                  <a:gd name="T7" fmla="*/ 4773 h 1047"/>
                  <a:gd name="T8" fmla="+- 0 3932 3932"/>
                  <a:gd name="T9" fmla="*/ T8 w 1047"/>
                  <a:gd name="T10" fmla="+- 0 5418 4572"/>
                  <a:gd name="T11" fmla="*/ 5418 h 1047"/>
                  <a:gd name="T12" fmla="+- 0 4978 3932"/>
                  <a:gd name="T13" fmla="*/ T12 w 1047"/>
                  <a:gd name="T14" fmla="+- 0 5618 4572"/>
                  <a:gd name="T15" fmla="*/ 5618 h 1047"/>
                  <a:gd name="T16" fmla="+- 0 4978 3932"/>
                  <a:gd name="T17" fmla="*/ T16 w 1047"/>
                  <a:gd name="T18" fmla="+- 0 4572 4572"/>
                  <a:gd name="T19" fmla="*/ 4572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9" name="Group 38"/>
            <p:cNvGrpSpPr>
              <a:grpSpLocks/>
            </p:cNvGrpSpPr>
            <p:nvPr/>
          </p:nvGrpSpPr>
          <p:grpSpPr bwMode="auto">
            <a:xfrm>
              <a:off x="3932" y="1372"/>
              <a:ext cx="1047" cy="1047"/>
              <a:chOff x="3932" y="1372"/>
              <a:chExt cx="1047" cy="1047"/>
            </a:xfrm>
          </p:grpSpPr>
          <p:sp>
            <p:nvSpPr>
              <p:cNvPr id="52" name="Freeform 51"/>
              <p:cNvSpPr>
                <a:spLocks/>
              </p:cNvSpPr>
              <p:nvPr/>
            </p:nvSpPr>
            <p:spPr bwMode="auto">
              <a:xfrm>
                <a:off x="3932" y="1372"/>
                <a:ext cx="1047" cy="1047"/>
              </a:xfrm>
              <a:custGeom>
                <a:avLst/>
                <a:gdLst>
                  <a:gd name="T0" fmla="+- 0 4978 3932"/>
                  <a:gd name="T1" fmla="*/ T0 w 1047"/>
                  <a:gd name="T2" fmla="+- 0 1372 1372"/>
                  <a:gd name="T3" fmla="*/ 1372 h 1047"/>
                  <a:gd name="T4" fmla="+- 0 3932 3932"/>
                  <a:gd name="T5" fmla="*/ T4 w 1047"/>
                  <a:gd name="T6" fmla="+- 0 1573 1372"/>
                  <a:gd name="T7" fmla="*/ 1573 h 1047"/>
                  <a:gd name="T8" fmla="+- 0 3932 3932"/>
                  <a:gd name="T9" fmla="*/ T8 w 1047"/>
                  <a:gd name="T10" fmla="+- 0 2218 1372"/>
                  <a:gd name="T11" fmla="*/ 2218 h 1047"/>
                  <a:gd name="T12" fmla="+- 0 4978 3932"/>
                  <a:gd name="T13" fmla="*/ T12 w 1047"/>
                  <a:gd name="T14" fmla="+- 0 2418 1372"/>
                  <a:gd name="T15" fmla="*/ 2418 h 1047"/>
                  <a:gd name="T16" fmla="+- 0 4978 3932"/>
                  <a:gd name="T17" fmla="*/ T16 w 1047"/>
                  <a:gd name="T18" fmla="+- 0 1372 1372"/>
                  <a:gd name="T19" fmla="*/ 1372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0" name="Group 39"/>
            <p:cNvGrpSpPr>
              <a:grpSpLocks/>
            </p:cNvGrpSpPr>
            <p:nvPr/>
          </p:nvGrpSpPr>
          <p:grpSpPr bwMode="auto">
            <a:xfrm>
              <a:off x="3932" y="2440"/>
              <a:ext cx="1047" cy="1047"/>
              <a:chOff x="3932" y="2440"/>
              <a:chExt cx="1047" cy="1047"/>
            </a:xfrm>
          </p:grpSpPr>
          <p:sp>
            <p:nvSpPr>
              <p:cNvPr id="51" name="Freeform 50"/>
              <p:cNvSpPr>
                <a:spLocks/>
              </p:cNvSpPr>
              <p:nvPr/>
            </p:nvSpPr>
            <p:spPr bwMode="auto">
              <a:xfrm>
                <a:off x="3932" y="2440"/>
                <a:ext cx="1047" cy="1047"/>
              </a:xfrm>
              <a:custGeom>
                <a:avLst/>
                <a:gdLst>
                  <a:gd name="T0" fmla="+- 0 4978 3932"/>
                  <a:gd name="T1" fmla="*/ T0 w 1047"/>
                  <a:gd name="T2" fmla="+- 0 2440 2440"/>
                  <a:gd name="T3" fmla="*/ 2440 h 1047"/>
                  <a:gd name="T4" fmla="+- 0 3932 3932"/>
                  <a:gd name="T5" fmla="*/ T4 w 1047"/>
                  <a:gd name="T6" fmla="+- 0 2640 2440"/>
                  <a:gd name="T7" fmla="*/ 2640 h 1047"/>
                  <a:gd name="T8" fmla="+- 0 3932 3932"/>
                  <a:gd name="T9" fmla="*/ T8 w 1047"/>
                  <a:gd name="T10" fmla="+- 0 3285 2440"/>
                  <a:gd name="T11" fmla="*/ 3285 h 1047"/>
                  <a:gd name="T12" fmla="+- 0 4978 3932"/>
                  <a:gd name="T13" fmla="*/ T12 w 1047"/>
                  <a:gd name="T14" fmla="+- 0 3486 2440"/>
                  <a:gd name="T15" fmla="*/ 3486 h 1047"/>
                  <a:gd name="T16" fmla="+- 0 4978 3932"/>
                  <a:gd name="T17" fmla="*/ T16 w 1047"/>
                  <a:gd name="T18" fmla="+- 0 2440 2440"/>
                  <a:gd name="T19" fmla="*/ 2440 h 1047"/>
                </a:gdLst>
                <a:ahLst/>
                <a:cxnLst>
                  <a:cxn ang="0">
                    <a:pos x="T1" y="T3"/>
                  </a:cxn>
                  <a:cxn ang="0">
                    <a:pos x="T5" y="T7"/>
                  </a:cxn>
                  <a:cxn ang="0">
                    <a:pos x="T9" y="T11"/>
                  </a:cxn>
                  <a:cxn ang="0">
                    <a:pos x="T13" y="T15"/>
                  </a:cxn>
                  <a:cxn ang="0">
                    <a:pos x="T17" y="T19"/>
                  </a:cxn>
                </a:cxnLst>
                <a:rect l="0" t="0" r="r" b="b"/>
                <a:pathLst>
                  <a:path w="1047" h="1047">
                    <a:moveTo>
                      <a:pt x="1046" y="0"/>
                    </a:moveTo>
                    <a:lnTo>
                      <a:pt x="0" y="200"/>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1" name="Group 40"/>
            <p:cNvGrpSpPr>
              <a:grpSpLocks/>
            </p:cNvGrpSpPr>
            <p:nvPr/>
          </p:nvGrpSpPr>
          <p:grpSpPr bwMode="auto">
            <a:xfrm>
              <a:off x="3932" y="286"/>
              <a:ext cx="1047" cy="1047"/>
              <a:chOff x="3932" y="286"/>
              <a:chExt cx="1047" cy="1047"/>
            </a:xfrm>
          </p:grpSpPr>
          <p:sp>
            <p:nvSpPr>
              <p:cNvPr id="50" name="Freeform 49"/>
              <p:cNvSpPr>
                <a:spLocks/>
              </p:cNvSpPr>
              <p:nvPr/>
            </p:nvSpPr>
            <p:spPr bwMode="auto">
              <a:xfrm>
                <a:off x="3932" y="286"/>
                <a:ext cx="1047" cy="1047"/>
              </a:xfrm>
              <a:custGeom>
                <a:avLst/>
                <a:gdLst>
                  <a:gd name="T0" fmla="+- 0 4978 3932"/>
                  <a:gd name="T1" fmla="*/ T0 w 1047"/>
                  <a:gd name="T2" fmla="+- 0 286 286"/>
                  <a:gd name="T3" fmla="*/ 286 h 1047"/>
                  <a:gd name="T4" fmla="+- 0 3932 3932"/>
                  <a:gd name="T5" fmla="*/ T4 w 1047"/>
                  <a:gd name="T6" fmla="+- 0 487 286"/>
                  <a:gd name="T7" fmla="*/ 487 h 1047"/>
                  <a:gd name="T8" fmla="+- 0 3932 3932"/>
                  <a:gd name="T9" fmla="*/ T8 w 1047"/>
                  <a:gd name="T10" fmla="+- 0 1131 286"/>
                  <a:gd name="T11" fmla="*/ 1131 h 1047"/>
                  <a:gd name="T12" fmla="+- 0 4978 3932"/>
                  <a:gd name="T13" fmla="*/ T12 w 1047"/>
                  <a:gd name="T14" fmla="+- 0 1332 286"/>
                  <a:gd name="T15" fmla="*/ 1332 h 1047"/>
                  <a:gd name="T16" fmla="+- 0 4978 3932"/>
                  <a:gd name="T17" fmla="*/ T16 w 1047"/>
                  <a:gd name="T18" fmla="+- 0 286 286"/>
                  <a:gd name="T19" fmla="*/ 286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2" name="Group 41"/>
            <p:cNvGrpSpPr>
              <a:grpSpLocks/>
            </p:cNvGrpSpPr>
            <p:nvPr/>
          </p:nvGrpSpPr>
          <p:grpSpPr bwMode="auto">
            <a:xfrm>
              <a:off x="2908" y="5085"/>
              <a:ext cx="1047" cy="1047"/>
              <a:chOff x="2908" y="5085"/>
              <a:chExt cx="1047" cy="1047"/>
            </a:xfrm>
          </p:grpSpPr>
          <p:sp>
            <p:nvSpPr>
              <p:cNvPr id="49" name="Freeform 48"/>
              <p:cNvSpPr>
                <a:spLocks/>
              </p:cNvSpPr>
              <p:nvPr/>
            </p:nvSpPr>
            <p:spPr bwMode="auto">
              <a:xfrm>
                <a:off x="2908" y="5085"/>
                <a:ext cx="1047" cy="1047"/>
              </a:xfrm>
              <a:custGeom>
                <a:avLst/>
                <a:gdLst>
                  <a:gd name="T0" fmla="+- 0 3955 2908"/>
                  <a:gd name="T1" fmla="*/ T0 w 1047"/>
                  <a:gd name="T2" fmla="+- 0 5085 5085"/>
                  <a:gd name="T3" fmla="*/ 5085 h 1047"/>
                  <a:gd name="T4" fmla="+- 0 2908 2908"/>
                  <a:gd name="T5" fmla="*/ T4 w 1047"/>
                  <a:gd name="T6" fmla="+- 0 5286 5085"/>
                  <a:gd name="T7" fmla="*/ 5286 h 1047"/>
                  <a:gd name="T8" fmla="+- 0 2908 2908"/>
                  <a:gd name="T9" fmla="*/ T8 w 1047"/>
                  <a:gd name="T10" fmla="+- 0 5931 5085"/>
                  <a:gd name="T11" fmla="*/ 5931 h 1047"/>
                  <a:gd name="T12" fmla="+- 0 3955 2908"/>
                  <a:gd name="T13" fmla="*/ T12 w 1047"/>
                  <a:gd name="T14" fmla="+- 0 6131 5085"/>
                  <a:gd name="T15" fmla="*/ 6131 h 1047"/>
                  <a:gd name="T16" fmla="+- 0 3955 2908"/>
                  <a:gd name="T17" fmla="*/ T16 w 1047"/>
                  <a:gd name="T18" fmla="+- 0 5085 5085"/>
                  <a:gd name="T19" fmla="*/ 5085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6"/>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3" name="Group 42"/>
            <p:cNvGrpSpPr>
              <a:grpSpLocks/>
            </p:cNvGrpSpPr>
            <p:nvPr/>
          </p:nvGrpSpPr>
          <p:grpSpPr bwMode="auto">
            <a:xfrm>
              <a:off x="1826" y="2953"/>
              <a:ext cx="1047" cy="1047"/>
              <a:chOff x="1826" y="2953"/>
              <a:chExt cx="1047" cy="1047"/>
            </a:xfrm>
          </p:grpSpPr>
          <p:sp>
            <p:nvSpPr>
              <p:cNvPr id="48" name="Freeform 47"/>
              <p:cNvSpPr>
                <a:spLocks/>
              </p:cNvSpPr>
              <p:nvPr/>
            </p:nvSpPr>
            <p:spPr bwMode="auto">
              <a:xfrm>
                <a:off x="1826" y="2953"/>
                <a:ext cx="1047" cy="1047"/>
              </a:xfrm>
              <a:custGeom>
                <a:avLst/>
                <a:gdLst>
                  <a:gd name="T0" fmla="+- 0 1826 1826"/>
                  <a:gd name="T1" fmla="*/ T0 w 1047"/>
                  <a:gd name="T2" fmla="+- 0 2953 2953"/>
                  <a:gd name="T3" fmla="*/ 2953 h 1047"/>
                  <a:gd name="T4" fmla="+- 0 1826 1826"/>
                  <a:gd name="T5" fmla="*/ T4 w 1047"/>
                  <a:gd name="T6" fmla="+- 0 3999 2953"/>
                  <a:gd name="T7" fmla="*/ 3999 h 1047"/>
                  <a:gd name="T8" fmla="+- 0 2872 1826"/>
                  <a:gd name="T9" fmla="*/ T8 w 1047"/>
                  <a:gd name="T10" fmla="+- 0 3798 2953"/>
                  <a:gd name="T11" fmla="*/ 3798 h 1047"/>
                  <a:gd name="T12" fmla="+- 0 2872 1826"/>
                  <a:gd name="T13" fmla="*/ T12 w 1047"/>
                  <a:gd name="T14" fmla="+- 0 3154 2953"/>
                  <a:gd name="T15" fmla="*/ 3154 h 1047"/>
                  <a:gd name="T16" fmla="+- 0 1826 1826"/>
                  <a:gd name="T17" fmla="*/ T16 w 1047"/>
                  <a:gd name="T18" fmla="+- 0 2953 2953"/>
                  <a:gd name="T19" fmla="*/ 2953 h 1047"/>
                </a:gdLst>
                <a:ahLst/>
                <a:cxnLst>
                  <a:cxn ang="0">
                    <a:pos x="T1" y="T3"/>
                  </a:cxn>
                  <a:cxn ang="0">
                    <a:pos x="T5" y="T7"/>
                  </a:cxn>
                  <a:cxn ang="0">
                    <a:pos x="T9" y="T11"/>
                  </a:cxn>
                  <a:cxn ang="0">
                    <a:pos x="T13" y="T15"/>
                  </a:cxn>
                  <a:cxn ang="0">
                    <a:pos x="T17" y="T19"/>
                  </a:cxn>
                </a:cxnLst>
                <a:rect l="0" t="0" r="r" b="b"/>
                <a:pathLst>
                  <a:path w="1047" h="1047">
                    <a:moveTo>
                      <a:pt x="0" y="0"/>
                    </a:moveTo>
                    <a:lnTo>
                      <a:pt x="0" y="1046"/>
                    </a:lnTo>
                    <a:lnTo>
                      <a:pt x="1046" y="845"/>
                    </a:lnTo>
                    <a:lnTo>
                      <a:pt x="1046" y="20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4" name="Group 43"/>
            <p:cNvGrpSpPr>
              <a:grpSpLocks/>
            </p:cNvGrpSpPr>
            <p:nvPr/>
          </p:nvGrpSpPr>
          <p:grpSpPr bwMode="auto">
            <a:xfrm>
              <a:off x="2908" y="2953"/>
              <a:ext cx="1047" cy="1047"/>
              <a:chOff x="2908" y="2953"/>
              <a:chExt cx="1047" cy="1047"/>
            </a:xfrm>
          </p:grpSpPr>
          <p:sp>
            <p:nvSpPr>
              <p:cNvPr id="47" name="Freeform 46"/>
              <p:cNvSpPr>
                <a:spLocks/>
              </p:cNvSpPr>
              <p:nvPr/>
            </p:nvSpPr>
            <p:spPr bwMode="auto">
              <a:xfrm>
                <a:off x="2908" y="2953"/>
                <a:ext cx="1047" cy="1047"/>
              </a:xfrm>
              <a:custGeom>
                <a:avLst/>
                <a:gdLst>
                  <a:gd name="T0" fmla="+- 0 3955 2908"/>
                  <a:gd name="T1" fmla="*/ T0 w 1047"/>
                  <a:gd name="T2" fmla="+- 0 2953 2953"/>
                  <a:gd name="T3" fmla="*/ 2953 h 1047"/>
                  <a:gd name="T4" fmla="+- 0 2908 2908"/>
                  <a:gd name="T5" fmla="*/ T4 w 1047"/>
                  <a:gd name="T6" fmla="+- 0 3154 2953"/>
                  <a:gd name="T7" fmla="*/ 3154 h 1047"/>
                  <a:gd name="T8" fmla="+- 0 2908 2908"/>
                  <a:gd name="T9" fmla="*/ T8 w 1047"/>
                  <a:gd name="T10" fmla="+- 0 3798 2953"/>
                  <a:gd name="T11" fmla="*/ 3798 h 1047"/>
                  <a:gd name="T12" fmla="+- 0 3955 2908"/>
                  <a:gd name="T13" fmla="*/ T12 w 1047"/>
                  <a:gd name="T14" fmla="+- 0 3999 2953"/>
                  <a:gd name="T15" fmla="*/ 3999 h 1047"/>
                  <a:gd name="T16" fmla="+- 0 3955 2908"/>
                  <a:gd name="T17" fmla="*/ T16 w 1047"/>
                  <a:gd name="T18" fmla="+- 0 2953 2953"/>
                  <a:gd name="T19" fmla="*/ 2953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5"/>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5" name="Group 44"/>
            <p:cNvGrpSpPr>
              <a:grpSpLocks/>
            </p:cNvGrpSpPr>
            <p:nvPr/>
          </p:nvGrpSpPr>
          <p:grpSpPr bwMode="auto">
            <a:xfrm>
              <a:off x="2908" y="799"/>
              <a:ext cx="1047" cy="1047"/>
              <a:chOff x="2908" y="799"/>
              <a:chExt cx="1047" cy="1047"/>
            </a:xfrm>
          </p:grpSpPr>
          <p:sp>
            <p:nvSpPr>
              <p:cNvPr id="46" name="Freeform 45"/>
              <p:cNvSpPr>
                <a:spLocks/>
              </p:cNvSpPr>
              <p:nvPr/>
            </p:nvSpPr>
            <p:spPr bwMode="auto">
              <a:xfrm>
                <a:off x="2908" y="799"/>
                <a:ext cx="1047" cy="1047"/>
              </a:xfrm>
              <a:custGeom>
                <a:avLst/>
                <a:gdLst>
                  <a:gd name="T0" fmla="+- 0 3955 2908"/>
                  <a:gd name="T1" fmla="*/ T0 w 1047"/>
                  <a:gd name="T2" fmla="+- 0 799 799"/>
                  <a:gd name="T3" fmla="*/ 799 h 1047"/>
                  <a:gd name="T4" fmla="+- 0 2908 2908"/>
                  <a:gd name="T5" fmla="*/ T4 w 1047"/>
                  <a:gd name="T6" fmla="+- 0 1000 799"/>
                  <a:gd name="T7" fmla="*/ 1000 h 1047"/>
                  <a:gd name="T8" fmla="+- 0 2908 2908"/>
                  <a:gd name="T9" fmla="*/ T8 w 1047"/>
                  <a:gd name="T10" fmla="+- 0 1644 799"/>
                  <a:gd name="T11" fmla="*/ 1644 h 1047"/>
                  <a:gd name="T12" fmla="+- 0 3955 2908"/>
                  <a:gd name="T13" fmla="*/ T12 w 1047"/>
                  <a:gd name="T14" fmla="+- 0 1845 799"/>
                  <a:gd name="T15" fmla="*/ 1845 h 1047"/>
                  <a:gd name="T16" fmla="+- 0 3955 2908"/>
                  <a:gd name="T17" fmla="*/ T16 w 1047"/>
                  <a:gd name="T18" fmla="+- 0 799 799"/>
                  <a:gd name="T19" fmla="*/ 799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5"/>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91" name="Group 90"/>
          <p:cNvGrpSpPr>
            <a:grpSpLocks/>
          </p:cNvGrpSpPr>
          <p:nvPr/>
        </p:nvGrpSpPr>
        <p:grpSpPr bwMode="auto">
          <a:xfrm rot="5400000">
            <a:off x="1725532" y="416879"/>
            <a:ext cx="1347470" cy="3386455"/>
            <a:chOff x="8156" y="791"/>
            <a:chExt cx="2122" cy="5333"/>
          </a:xfrm>
        </p:grpSpPr>
        <p:grpSp>
          <p:nvGrpSpPr>
            <p:cNvPr id="92" name="Group 91"/>
            <p:cNvGrpSpPr>
              <a:grpSpLocks/>
            </p:cNvGrpSpPr>
            <p:nvPr/>
          </p:nvGrpSpPr>
          <p:grpSpPr bwMode="auto">
            <a:xfrm>
              <a:off x="9230" y="5077"/>
              <a:ext cx="1047" cy="1047"/>
              <a:chOff x="9230" y="5077"/>
              <a:chExt cx="1047" cy="1047"/>
            </a:xfrm>
          </p:grpSpPr>
          <p:sp>
            <p:nvSpPr>
              <p:cNvPr id="111" name="Freeform 110"/>
              <p:cNvSpPr>
                <a:spLocks/>
              </p:cNvSpPr>
              <p:nvPr/>
            </p:nvSpPr>
            <p:spPr bwMode="auto">
              <a:xfrm>
                <a:off x="9230" y="5077"/>
                <a:ext cx="1047" cy="1047"/>
              </a:xfrm>
              <a:custGeom>
                <a:avLst/>
                <a:gdLst>
                  <a:gd name="T0" fmla="+- 0 10277 9230"/>
                  <a:gd name="T1" fmla="*/ T0 w 1047"/>
                  <a:gd name="T2" fmla="+- 0 5077 5077"/>
                  <a:gd name="T3" fmla="*/ 5077 h 1047"/>
                  <a:gd name="T4" fmla="+- 0 9230 9230"/>
                  <a:gd name="T5" fmla="*/ T4 w 1047"/>
                  <a:gd name="T6" fmla="+- 0 5278 5077"/>
                  <a:gd name="T7" fmla="*/ 5278 h 1047"/>
                  <a:gd name="T8" fmla="+- 0 9230 9230"/>
                  <a:gd name="T9" fmla="*/ T8 w 1047"/>
                  <a:gd name="T10" fmla="+- 0 5923 5077"/>
                  <a:gd name="T11" fmla="*/ 5923 h 1047"/>
                  <a:gd name="T12" fmla="+- 0 10277 9230"/>
                  <a:gd name="T13" fmla="*/ T12 w 1047"/>
                  <a:gd name="T14" fmla="+- 0 6124 5077"/>
                  <a:gd name="T15" fmla="*/ 6124 h 1047"/>
                  <a:gd name="T16" fmla="+- 0 10277 9230"/>
                  <a:gd name="T17" fmla="*/ T16 w 1047"/>
                  <a:gd name="T18" fmla="+- 0 5077 5077"/>
                  <a:gd name="T19" fmla="*/ 5077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6"/>
                    </a:lnTo>
                    <a:lnTo>
                      <a:pt x="1047" y="1047"/>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3" name="Group 92"/>
            <p:cNvGrpSpPr>
              <a:grpSpLocks/>
            </p:cNvGrpSpPr>
            <p:nvPr/>
          </p:nvGrpSpPr>
          <p:grpSpPr bwMode="auto">
            <a:xfrm>
              <a:off x="8156" y="5077"/>
              <a:ext cx="1047" cy="1047"/>
              <a:chOff x="8156" y="5077"/>
              <a:chExt cx="1047" cy="1047"/>
            </a:xfrm>
          </p:grpSpPr>
          <p:sp>
            <p:nvSpPr>
              <p:cNvPr id="110" name="Freeform 109"/>
              <p:cNvSpPr>
                <a:spLocks/>
              </p:cNvSpPr>
              <p:nvPr/>
            </p:nvSpPr>
            <p:spPr bwMode="auto">
              <a:xfrm>
                <a:off x="8156" y="5077"/>
                <a:ext cx="1047" cy="1047"/>
              </a:xfrm>
              <a:custGeom>
                <a:avLst/>
                <a:gdLst>
                  <a:gd name="T0" fmla="+- 0 8156 8156"/>
                  <a:gd name="T1" fmla="*/ T0 w 1047"/>
                  <a:gd name="T2" fmla="+- 0 5077 5077"/>
                  <a:gd name="T3" fmla="*/ 5077 h 1047"/>
                  <a:gd name="T4" fmla="+- 0 8156 8156"/>
                  <a:gd name="T5" fmla="*/ T4 w 1047"/>
                  <a:gd name="T6" fmla="+- 0 6124 5077"/>
                  <a:gd name="T7" fmla="*/ 6124 h 1047"/>
                  <a:gd name="T8" fmla="+- 0 9202 8156"/>
                  <a:gd name="T9" fmla="*/ T8 w 1047"/>
                  <a:gd name="T10" fmla="+- 0 5923 5077"/>
                  <a:gd name="T11" fmla="*/ 5923 h 1047"/>
                  <a:gd name="T12" fmla="+- 0 9202 8156"/>
                  <a:gd name="T13" fmla="*/ T12 w 1047"/>
                  <a:gd name="T14" fmla="+- 0 5278 5077"/>
                  <a:gd name="T15" fmla="*/ 5278 h 1047"/>
                  <a:gd name="T16" fmla="+- 0 8156 8156"/>
                  <a:gd name="T17" fmla="*/ T16 w 1047"/>
                  <a:gd name="T18" fmla="+- 0 5077 5077"/>
                  <a:gd name="T19" fmla="*/ 5077 h 1047"/>
                </a:gdLst>
                <a:ahLst/>
                <a:cxnLst>
                  <a:cxn ang="0">
                    <a:pos x="T1" y="T3"/>
                  </a:cxn>
                  <a:cxn ang="0">
                    <a:pos x="T5" y="T7"/>
                  </a:cxn>
                  <a:cxn ang="0">
                    <a:pos x="T9" y="T11"/>
                  </a:cxn>
                  <a:cxn ang="0">
                    <a:pos x="T13" y="T15"/>
                  </a:cxn>
                  <a:cxn ang="0">
                    <a:pos x="T17" y="T19"/>
                  </a:cxn>
                </a:cxnLst>
                <a:rect l="0" t="0" r="r" b="b"/>
                <a:pathLst>
                  <a:path w="1047" h="1047">
                    <a:moveTo>
                      <a:pt x="0" y="0"/>
                    </a:moveTo>
                    <a:lnTo>
                      <a:pt x="0" y="1047"/>
                    </a:lnTo>
                    <a:lnTo>
                      <a:pt x="1046" y="846"/>
                    </a:lnTo>
                    <a:lnTo>
                      <a:pt x="1046" y="20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4" name="Group 93"/>
            <p:cNvGrpSpPr>
              <a:grpSpLocks/>
            </p:cNvGrpSpPr>
            <p:nvPr/>
          </p:nvGrpSpPr>
          <p:grpSpPr bwMode="auto">
            <a:xfrm>
              <a:off x="9230" y="2945"/>
              <a:ext cx="1047" cy="1047"/>
              <a:chOff x="9230" y="2945"/>
              <a:chExt cx="1047" cy="1047"/>
            </a:xfrm>
          </p:grpSpPr>
          <p:sp>
            <p:nvSpPr>
              <p:cNvPr id="109" name="Freeform 108"/>
              <p:cNvSpPr>
                <a:spLocks/>
              </p:cNvSpPr>
              <p:nvPr/>
            </p:nvSpPr>
            <p:spPr bwMode="auto">
              <a:xfrm>
                <a:off x="9230" y="2945"/>
                <a:ext cx="1047" cy="1047"/>
              </a:xfrm>
              <a:custGeom>
                <a:avLst/>
                <a:gdLst>
                  <a:gd name="T0" fmla="+- 0 10277 9230"/>
                  <a:gd name="T1" fmla="*/ T0 w 1047"/>
                  <a:gd name="T2" fmla="+- 0 2945 2945"/>
                  <a:gd name="T3" fmla="*/ 2945 h 1047"/>
                  <a:gd name="T4" fmla="+- 0 9230 9230"/>
                  <a:gd name="T5" fmla="*/ T4 w 1047"/>
                  <a:gd name="T6" fmla="+- 0 3146 2945"/>
                  <a:gd name="T7" fmla="*/ 3146 h 1047"/>
                  <a:gd name="T8" fmla="+- 0 9230 9230"/>
                  <a:gd name="T9" fmla="*/ T8 w 1047"/>
                  <a:gd name="T10" fmla="+- 0 3790 2945"/>
                  <a:gd name="T11" fmla="*/ 3790 h 1047"/>
                  <a:gd name="T12" fmla="+- 0 10277 9230"/>
                  <a:gd name="T13" fmla="*/ T12 w 1047"/>
                  <a:gd name="T14" fmla="+- 0 3991 2945"/>
                  <a:gd name="T15" fmla="*/ 3991 h 1047"/>
                  <a:gd name="T16" fmla="+- 0 10277 9230"/>
                  <a:gd name="T17" fmla="*/ T16 w 1047"/>
                  <a:gd name="T18" fmla="+- 0 2945 2945"/>
                  <a:gd name="T19" fmla="*/ 2945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5"/>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5" name="Group 94"/>
            <p:cNvGrpSpPr>
              <a:grpSpLocks/>
            </p:cNvGrpSpPr>
            <p:nvPr/>
          </p:nvGrpSpPr>
          <p:grpSpPr bwMode="auto">
            <a:xfrm>
              <a:off x="8156" y="2945"/>
              <a:ext cx="1047" cy="1047"/>
              <a:chOff x="8156" y="2945"/>
              <a:chExt cx="1047" cy="1047"/>
            </a:xfrm>
          </p:grpSpPr>
          <p:sp>
            <p:nvSpPr>
              <p:cNvPr id="108" name="Freeform 107"/>
              <p:cNvSpPr>
                <a:spLocks/>
              </p:cNvSpPr>
              <p:nvPr/>
            </p:nvSpPr>
            <p:spPr bwMode="auto">
              <a:xfrm>
                <a:off x="8156" y="2945"/>
                <a:ext cx="1047" cy="1047"/>
              </a:xfrm>
              <a:custGeom>
                <a:avLst/>
                <a:gdLst>
                  <a:gd name="T0" fmla="+- 0 8156 8156"/>
                  <a:gd name="T1" fmla="*/ T0 w 1047"/>
                  <a:gd name="T2" fmla="+- 0 2945 2945"/>
                  <a:gd name="T3" fmla="*/ 2945 h 1047"/>
                  <a:gd name="T4" fmla="+- 0 8156 8156"/>
                  <a:gd name="T5" fmla="*/ T4 w 1047"/>
                  <a:gd name="T6" fmla="+- 0 3991 2945"/>
                  <a:gd name="T7" fmla="*/ 3991 h 1047"/>
                  <a:gd name="T8" fmla="+- 0 9202 8156"/>
                  <a:gd name="T9" fmla="*/ T8 w 1047"/>
                  <a:gd name="T10" fmla="+- 0 3790 2945"/>
                  <a:gd name="T11" fmla="*/ 3790 h 1047"/>
                  <a:gd name="T12" fmla="+- 0 9202 8156"/>
                  <a:gd name="T13" fmla="*/ T12 w 1047"/>
                  <a:gd name="T14" fmla="+- 0 3146 2945"/>
                  <a:gd name="T15" fmla="*/ 3146 h 1047"/>
                  <a:gd name="T16" fmla="+- 0 8156 8156"/>
                  <a:gd name="T17" fmla="*/ T16 w 1047"/>
                  <a:gd name="T18" fmla="+- 0 2945 2945"/>
                  <a:gd name="T19" fmla="*/ 2945 h 1047"/>
                </a:gdLst>
                <a:ahLst/>
                <a:cxnLst>
                  <a:cxn ang="0">
                    <a:pos x="T1" y="T3"/>
                  </a:cxn>
                  <a:cxn ang="0">
                    <a:pos x="T5" y="T7"/>
                  </a:cxn>
                  <a:cxn ang="0">
                    <a:pos x="T9" y="T11"/>
                  </a:cxn>
                  <a:cxn ang="0">
                    <a:pos x="T13" y="T15"/>
                  </a:cxn>
                  <a:cxn ang="0">
                    <a:pos x="T17" y="T19"/>
                  </a:cxn>
                </a:cxnLst>
                <a:rect l="0" t="0" r="r" b="b"/>
                <a:pathLst>
                  <a:path w="1047" h="1047">
                    <a:moveTo>
                      <a:pt x="0" y="0"/>
                    </a:moveTo>
                    <a:lnTo>
                      <a:pt x="0" y="1046"/>
                    </a:lnTo>
                    <a:lnTo>
                      <a:pt x="1046" y="845"/>
                    </a:lnTo>
                    <a:lnTo>
                      <a:pt x="1046" y="20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6" name="Group 95"/>
            <p:cNvGrpSpPr>
              <a:grpSpLocks/>
            </p:cNvGrpSpPr>
            <p:nvPr/>
          </p:nvGrpSpPr>
          <p:grpSpPr bwMode="auto">
            <a:xfrm>
              <a:off x="9231" y="3991"/>
              <a:ext cx="1047" cy="1047"/>
              <a:chOff x="9231" y="3991"/>
              <a:chExt cx="1047" cy="1047"/>
            </a:xfrm>
          </p:grpSpPr>
          <p:sp>
            <p:nvSpPr>
              <p:cNvPr id="107" name="Freeform 106"/>
              <p:cNvSpPr>
                <a:spLocks/>
              </p:cNvSpPr>
              <p:nvPr/>
            </p:nvSpPr>
            <p:spPr bwMode="auto">
              <a:xfrm>
                <a:off x="9231" y="3991"/>
                <a:ext cx="1047" cy="1047"/>
              </a:xfrm>
              <a:custGeom>
                <a:avLst/>
                <a:gdLst>
                  <a:gd name="T0" fmla="+- 0 9231 9231"/>
                  <a:gd name="T1" fmla="*/ T0 w 1047"/>
                  <a:gd name="T2" fmla="+- 0 3991 3991"/>
                  <a:gd name="T3" fmla="*/ 3991 h 1047"/>
                  <a:gd name="T4" fmla="+- 0 9231 9231"/>
                  <a:gd name="T5" fmla="*/ T4 w 1047"/>
                  <a:gd name="T6" fmla="+- 0 5037 3991"/>
                  <a:gd name="T7" fmla="*/ 5037 h 1047"/>
                  <a:gd name="T8" fmla="+- 0 10277 9231"/>
                  <a:gd name="T9" fmla="*/ T8 w 1047"/>
                  <a:gd name="T10" fmla="+- 0 4837 3991"/>
                  <a:gd name="T11" fmla="*/ 4837 h 1047"/>
                  <a:gd name="T12" fmla="+- 0 10277 9231"/>
                  <a:gd name="T13" fmla="*/ T12 w 1047"/>
                  <a:gd name="T14" fmla="+- 0 4192 3991"/>
                  <a:gd name="T15" fmla="*/ 4192 h 1047"/>
                  <a:gd name="T16" fmla="+- 0 9231 9231"/>
                  <a:gd name="T17" fmla="*/ T16 w 1047"/>
                  <a:gd name="T18" fmla="+- 0 3991 3991"/>
                  <a:gd name="T19" fmla="*/ 3991 h 1047"/>
                </a:gdLst>
                <a:ahLst/>
                <a:cxnLst>
                  <a:cxn ang="0">
                    <a:pos x="T1" y="T3"/>
                  </a:cxn>
                  <a:cxn ang="0">
                    <a:pos x="T5" y="T7"/>
                  </a:cxn>
                  <a:cxn ang="0">
                    <a:pos x="T9" y="T11"/>
                  </a:cxn>
                  <a:cxn ang="0">
                    <a:pos x="T13" y="T15"/>
                  </a:cxn>
                  <a:cxn ang="0">
                    <a:pos x="T17" y="T19"/>
                  </a:cxn>
                </a:cxnLst>
                <a:rect l="0" t="0" r="r" b="b"/>
                <a:pathLst>
                  <a:path w="1047" h="1047">
                    <a:moveTo>
                      <a:pt x="0" y="0"/>
                    </a:moveTo>
                    <a:lnTo>
                      <a:pt x="0" y="1046"/>
                    </a:lnTo>
                    <a:lnTo>
                      <a:pt x="1046" y="846"/>
                    </a:lnTo>
                    <a:lnTo>
                      <a:pt x="1046" y="20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7" name="Group 96"/>
            <p:cNvGrpSpPr>
              <a:grpSpLocks/>
            </p:cNvGrpSpPr>
            <p:nvPr/>
          </p:nvGrpSpPr>
          <p:grpSpPr bwMode="auto">
            <a:xfrm>
              <a:off x="8156" y="3991"/>
              <a:ext cx="1047" cy="1047"/>
              <a:chOff x="8156" y="3991"/>
              <a:chExt cx="1047" cy="1047"/>
            </a:xfrm>
          </p:grpSpPr>
          <p:sp>
            <p:nvSpPr>
              <p:cNvPr id="106" name="Freeform 105"/>
              <p:cNvSpPr>
                <a:spLocks/>
              </p:cNvSpPr>
              <p:nvPr/>
            </p:nvSpPr>
            <p:spPr bwMode="auto">
              <a:xfrm>
                <a:off x="8156" y="3991"/>
                <a:ext cx="1047" cy="1047"/>
              </a:xfrm>
              <a:custGeom>
                <a:avLst/>
                <a:gdLst>
                  <a:gd name="T0" fmla="+- 0 9202 8156"/>
                  <a:gd name="T1" fmla="*/ T0 w 1047"/>
                  <a:gd name="T2" fmla="+- 0 3991 3991"/>
                  <a:gd name="T3" fmla="*/ 3991 h 1047"/>
                  <a:gd name="T4" fmla="+- 0 8156 8156"/>
                  <a:gd name="T5" fmla="*/ T4 w 1047"/>
                  <a:gd name="T6" fmla="+- 0 4192 3991"/>
                  <a:gd name="T7" fmla="*/ 4192 h 1047"/>
                  <a:gd name="T8" fmla="+- 0 8156 8156"/>
                  <a:gd name="T9" fmla="*/ T8 w 1047"/>
                  <a:gd name="T10" fmla="+- 0 4837 3991"/>
                  <a:gd name="T11" fmla="*/ 4837 h 1047"/>
                  <a:gd name="T12" fmla="+- 0 9202 8156"/>
                  <a:gd name="T13" fmla="*/ T12 w 1047"/>
                  <a:gd name="T14" fmla="+- 0 5037 3991"/>
                  <a:gd name="T15" fmla="*/ 5037 h 1047"/>
                  <a:gd name="T16" fmla="+- 0 9202 8156"/>
                  <a:gd name="T17" fmla="*/ T16 w 1047"/>
                  <a:gd name="T18" fmla="+- 0 3991 3991"/>
                  <a:gd name="T19" fmla="*/ 3991 h 1047"/>
                </a:gdLst>
                <a:ahLst/>
                <a:cxnLst>
                  <a:cxn ang="0">
                    <a:pos x="T1" y="T3"/>
                  </a:cxn>
                  <a:cxn ang="0">
                    <a:pos x="T5" y="T7"/>
                  </a:cxn>
                  <a:cxn ang="0">
                    <a:pos x="T9" y="T11"/>
                  </a:cxn>
                  <a:cxn ang="0">
                    <a:pos x="T13" y="T15"/>
                  </a:cxn>
                  <a:cxn ang="0">
                    <a:pos x="T17" y="T19"/>
                  </a:cxn>
                </a:cxnLst>
                <a:rect l="0" t="0" r="r" b="b"/>
                <a:pathLst>
                  <a:path w="1047" h="1047">
                    <a:moveTo>
                      <a:pt x="1046" y="0"/>
                    </a:moveTo>
                    <a:lnTo>
                      <a:pt x="0" y="201"/>
                    </a:lnTo>
                    <a:lnTo>
                      <a:pt x="0" y="846"/>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8" name="Group 97"/>
            <p:cNvGrpSpPr>
              <a:grpSpLocks/>
            </p:cNvGrpSpPr>
            <p:nvPr/>
          </p:nvGrpSpPr>
          <p:grpSpPr bwMode="auto">
            <a:xfrm>
              <a:off x="9230" y="791"/>
              <a:ext cx="1047" cy="1047"/>
              <a:chOff x="9230" y="791"/>
              <a:chExt cx="1047" cy="1047"/>
            </a:xfrm>
          </p:grpSpPr>
          <p:sp>
            <p:nvSpPr>
              <p:cNvPr id="105" name="Freeform 104"/>
              <p:cNvSpPr>
                <a:spLocks/>
              </p:cNvSpPr>
              <p:nvPr/>
            </p:nvSpPr>
            <p:spPr bwMode="auto">
              <a:xfrm>
                <a:off x="9230" y="791"/>
                <a:ext cx="1047" cy="1047"/>
              </a:xfrm>
              <a:custGeom>
                <a:avLst/>
                <a:gdLst>
                  <a:gd name="T0" fmla="+- 0 10277 9230"/>
                  <a:gd name="T1" fmla="*/ T0 w 1047"/>
                  <a:gd name="T2" fmla="+- 0 791 791"/>
                  <a:gd name="T3" fmla="*/ 791 h 1047"/>
                  <a:gd name="T4" fmla="+- 0 9230 9230"/>
                  <a:gd name="T5" fmla="*/ T4 w 1047"/>
                  <a:gd name="T6" fmla="+- 0 992 791"/>
                  <a:gd name="T7" fmla="*/ 992 h 1047"/>
                  <a:gd name="T8" fmla="+- 0 9230 9230"/>
                  <a:gd name="T9" fmla="*/ T8 w 1047"/>
                  <a:gd name="T10" fmla="+- 0 1637 791"/>
                  <a:gd name="T11" fmla="*/ 1637 h 1047"/>
                  <a:gd name="T12" fmla="+- 0 10277 9230"/>
                  <a:gd name="T13" fmla="*/ T12 w 1047"/>
                  <a:gd name="T14" fmla="+- 0 1837 791"/>
                  <a:gd name="T15" fmla="*/ 1837 h 1047"/>
                  <a:gd name="T16" fmla="+- 0 10277 9230"/>
                  <a:gd name="T17" fmla="*/ T16 w 1047"/>
                  <a:gd name="T18" fmla="+- 0 791 791"/>
                  <a:gd name="T19" fmla="*/ 791 h 1047"/>
                </a:gdLst>
                <a:ahLst/>
                <a:cxnLst>
                  <a:cxn ang="0">
                    <a:pos x="T1" y="T3"/>
                  </a:cxn>
                  <a:cxn ang="0">
                    <a:pos x="T5" y="T7"/>
                  </a:cxn>
                  <a:cxn ang="0">
                    <a:pos x="T9" y="T11"/>
                  </a:cxn>
                  <a:cxn ang="0">
                    <a:pos x="T13" y="T15"/>
                  </a:cxn>
                  <a:cxn ang="0">
                    <a:pos x="T17" y="T19"/>
                  </a:cxn>
                </a:cxnLst>
                <a:rect l="0" t="0" r="r" b="b"/>
                <a:pathLst>
                  <a:path w="1047" h="1047">
                    <a:moveTo>
                      <a:pt x="1047" y="0"/>
                    </a:moveTo>
                    <a:lnTo>
                      <a:pt x="0" y="201"/>
                    </a:lnTo>
                    <a:lnTo>
                      <a:pt x="0" y="846"/>
                    </a:lnTo>
                    <a:lnTo>
                      <a:pt x="1047" y="1046"/>
                    </a:lnTo>
                    <a:lnTo>
                      <a:pt x="104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9" name="Group 98"/>
            <p:cNvGrpSpPr>
              <a:grpSpLocks/>
            </p:cNvGrpSpPr>
            <p:nvPr/>
          </p:nvGrpSpPr>
          <p:grpSpPr bwMode="auto">
            <a:xfrm>
              <a:off x="8156" y="791"/>
              <a:ext cx="1047" cy="1047"/>
              <a:chOff x="8156" y="791"/>
              <a:chExt cx="1047" cy="1047"/>
            </a:xfrm>
          </p:grpSpPr>
          <p:sp>
            <p:nvSpPr>
              <p:cNvPr id="104" name="Freeform 103"/>
              <p:cNvSpPr>
                <a:spLocks/>
              </p:cNvSpPr>
              <p:nvPr/>
            </p:nvSpPr>
            <p:spPr bwMode="auto">
              <a:xfrm>
                <a:off x="8156" y="791"/>
                <a:ext cx="1047" cy="1047"/>
              </a:xfrm>
              <a:custGeom>
                <a:avLst/>
                <a:gdLst>
                  <a:gd name="T0" fmla="+- 0 8156 8156"/>
                  <a:gd name="T1" fmla="*/ T0 w 1047"/>
                  <a:gd name="T2" fmla="+- 0 791 791"/>
                  <a:gd name="T3" fmla="*/ 791 h 1047"/>
                  <a:gd name="T4" fmla="+- 0 8156 8156"/>
                  <a:gd name="T5" fmla="*/ T4 w 1047"/>
                  <a:gd name="T6" fmla="+- 0 1837 791"/>
                  <a:gd name="T7" fmla="*/ 1837 h 1047"/>
                  <a:gd name="T8" fmla="+- 0 9202 8156"/>
                  <a:gd name="T9" fmla="*/ T8 w 1047"/>
                  <a:gd name="T10" fmla="+- 0 1637 791"/>
                  <a:gd name="T11" fmla="*/ 1637 h 1047"/>
                  <a:gd name="T12" fmla="+- 0 9202 8156"/>
                  <a:gd name="T13" fmla="*/ T12 w 1047"/>
                  <a:gd name="T14" fmla="+- 0 992 791"/>
                  <a:gd name="T15" fmla="*/ 992 h 1047"/>
                  <a:gd name="T16" fmla="+- 0 8156 8156"/>
                  <a:gd name="T17" fmla="*/ T16 w 1047"/>
                  <a:gd name="T18" fmla="+- 0 791 791"/>
                  <a:gd name="T19" fmla="*/ 791 h 1047"/>
                </a:gdLst>
                <a:ahLst/>
                <a:cxnLst>
                  <a:cxn ang="0">
                    <a:pos x="T1" y="T3"/>
                  </a:cxn>
                  <a:cxn ang="0">
                    <a:pos x="T5" y="T7"/>
                  </a:cxn>
                  <a:cxn ang="0">
                    <a:pos x="T9" y="T11"/>
                  </a:cxn>
                  <a:cxn ang="0">
                    <a:pos x="T13" y="T15"/>
                  </a:cxn>
                  <a:cxn ang="0">
                    <a:pos x="T17" y="T19"/>
                  </a:cxn>
                </a:cxnLst>
                <a:rect l="0" t="0" r="r" b="b"/>
                <a:pathLst>
                  <a:path w="1047" h="1047">
                    <a:moveTo>
                      <a:pt x="0" y="0"/>
                    </a:moveTo>
                    <a:lnTo>
                      <a:pt x="0" y="1046"/>
                    </a:lnTo>
                    <a:lnTo>
                      <a:pt x="1046" y="846"/>
                    </a:lnTo>
                    <a:lnTo>
                      <a:pt x="1046" y="20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0" name="Group 99"/>
            <p:cNvGrpSpPr>
              <a:grpSpLocks/>
            </p:cNvGrpSpPr>
            <p:nvPr/>
          </p:nvGrpSpPr>
          <p:grpSpPr bwMode="auto">
            <a:xfrm>
              <a:off x="9231" y="1859"/>
              <a:ext cx="1047" cy="1047"/>
              <a:chOff x="9231" y="1859"/>
              <a:chExt cx="1047" cy="1047"/>
            </a:xfrm>
          </p:grpSpPr>
          <p:sp>
            <p:nvSpPr>
              <p:cNvPr id="103" name="Freeform 102"/>
              <p:cNvSpPr>
                <a:spLocks/>
              </p:cNvSpPr>
              <p:nvPr/>
            </p:nvSpPr>
            <p:spPr bwMode="auto">
              <a:xfrm>
                <a:off x="9231" y="1859"/>
                <a:ext cx="1047" cy="1047"/>
              </a:xfrm>
              <a:custGeom>
                <a:avLst/>
                <a:gdLst>
                  <a:gd name="T0" fmla="+- 0 9231 9231"/>
                  <a:gd name="T1" fmla="*/ T0 w 1047"/>
                  <a:gd name="T2" fmla="+- 0 1859 1859"/>
                  <a:gd name="T3" fmla="*/ 1859 h 1047"/>
                  <a:gd name="T4" fmla="+- 0 9231 9231"/>
                  <a:gd name="T5" fmla="*/ T4 w 1047"/>
                  <a:gd name="T6" fmla="+- 0 2905 1859"/>
                  <a:gd name="T7" fmla="*/ 2905 h 1047"/>
                  <a:gd name="T8" fmla="+- 0 10277 9231"/>
                  <a:gd name="T9" fmla="*/ T8 w 1047"/>
                  <a:gd name="T10" fmla="+- 0 2704 1859"/>
                  <a:gd name="T11" fmla="*/ 2704 h 1047"/>
                  <a:gd name="T12" fmla="+- 0 10277 9231"/>
                  <a:gd name="T13" fmla="*/ T12 w 1047"/>
                  <a:gd name="T14" fmla="+- 0 2059 1859"/>
                  <a:gd name="T15" fmla="*/ 2059 h 1047"/>
                  <a:gd name="T16" fmla="+- 0 9231 9231"/>
                  <a:gd name="T17" fmla="*/ T16 w 1047"/>
                  <a:gd name="T18" fmla="+- 0 1859 1859"/>
                  <a:gd name="T19" fmla="*/ 1859 h 1047"/>
                </a:gdLst>
                <a:ahLst/>
                <a:cxnLst>
                  <a:cxn ang="0">
                    <a:pos x="T1" y="T3"/>
                  </a:cxn>
                  <a:cxn ang="0">
                    <a:pos x="T5" y="T7"/>
                  </a:cxn>
                  <a:cxn ang="0">
                    <a:pos x="T9" y="T11"/>
                  </a:cxn>
                  <a:cxn ang="0">
                    <a:pos x="T13" y="T15"/>
                  </a:cxn>
                  <a:cxn ang="0">
                    <a:pos x="T17" y="T19"/>
                  </a:cxn>
                </a:cxnLst>
                <a:rect l="0" t="0" r="r" b="b"/>
                <a:pathLst>
                  <a:path w="1047" h="1047">
                    <a:moveTo>
                      <a:pt x="0" y="0"/>
                    </a:moveTo>
                    <a:lnTo>
                      <a:pt x="0" y="1046"/>
                    </a:lnTo>
                    <a:lnTo>
                      <a:pt x="1046" y="845"/>
                    </a:lnTo>
                    <a:lnTo>
                      <a:pt x="1046" y="20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1" name="Group 100"/>
            <p:cNvGrpSpPr>
              <a:grpSpLocks/>
            </p:cNvGrpSpPr>
            <p:nvPr/>
          </p:nvGrpSpPr>
          <p:grpSpPr bwMode="auto">
            <a:xfrm>
              <a:off x="8156" y="1859"/>
              <a:ext cx="1047" cy="1047"/>
              <a:chOff x="8156" y="1859"/>
              <a:chExt cx="1047" cy="1047"/>
            </a:xfrm>
          </p:grpSpPr>
          <p:sp>
            <p:nvSpPr>
              <p:cNvPr id="102" name="Freeform 101"/>
              <p:cNvSpPr>
                <a:spLocks/>
              </p:cNvSpPr>
              <p:nvPr/>
            </p:nvSpPr>
            <p:spPr bwMode="auto">
              <a:xfrm>
                <a:off x="8156" y="1859"/>
                <a:ext cx="1047" cy="1047"/>
              </a:xfrm>
              <a:custGeom>
                <a:avLst/>
                <a:gdLst>
                  <a:gd name="T0" fmla="+- 0 9202 8156"/>
                  <a:gd name="T1" fmla="*/ T0 w 1047"/>
                  <a:gd name="T2" fmla="+- 0 1859 1859"/>
                  <a:gd name="T3" fmla="*/ 1859 h 1047"/>
                  <a:gd name="T4" fmla="+- 0 8156 8156"/>
                  <a:gd name="T5" fmla="*/ T4 w 1047"/>
                  <a:gd name="T6" fmla="+- 0 2059 1859"/>
                  <a:gd name="T7" fmla="*/ 2059 h 1047"/>
                  <a:gd name="T8" fmla="+- 0 8156 8156"/>
                  <a:gd name="T9" fmla="*/ T8 w 1047"/>
                  <a:gd name="T10" fmla="+- 0 2704 1859"/>
                  <a:gd name="T11" fmla="*/ 2704 h 1047"/>
                  <a:gd name="T12" fmla="+- 0 9202 8156"/>
                  <a:gd name="T13" fmla="*/ T12 w 1047"/>
                  <a:gd name="T14" fmla="+- 0 2905 1859"/>
                  <a:gd name="T15" fmla="*/ 2905 h 1047"/>
                  <a:gd name="T16" fmla="+- 0 9202 8156"/>
                  <a:gd name="T17" fmla="*/ T16 w 1047"/>
                  <a:gd name="T18" fmla="+- 0 1859 1859"/>
                  <a:gd name="T19" fmla="*/ 1859 h 1047"/>
                </a:gdLst>
                <a:ahLst/>
                <a:cxnLst>
                  <a:cxn ang="0">
                    <a:pos x="T1" y="T3"/>
                  </a:cxn>
                  <a:cxn ang="0">
                    <a:pos x="T5" y="T7"/>
                  </a:cxn>
                  <a:cxn ang="0">
                    <a:pos x="T9" y="T11"/>
                  </a:cxn>
                  <a:cxn ang="0">
                    <a:pos x="T13" y="T15"/>
                  </a:cxn>
                  <a:cxn ang="0">
                    <a:pos x="T17" y="T19"/>
                  </a:cxn>
                </a:cxnLst>
                <a:rect l="0" t="0" r="r" b="b"/>
                <a:pathLst>
                  <a:path w="1047" h="1047">
                    <a:moveTo>
                      <a:pt x="1046" y="0"/>
                    </a:moveTo>
                    <a:lnTo>
                      <a:pt x="0" y="200"/>
                    </a:lnTo>
                    <a:lnTo>
                      <a:pt x="0" y="845"/>
                    </a:lnTo>
                    <a:lnTo>
                      <a:pt x="1046" y="1046"/>
                    </a:lnTo>
                    <a:lnTo>
                      <a:pt x="104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12" name="Group 111"/>
          <p:cNvGrpSpPr>
            <a:grpSpLocks/>
          </p:cNvGrpSpPr>
          <p:nvPr/>
        </p:nvGrpSpPr>
        <p:grpSpPr bwMode="auto">
          <a:xfrm rot="5400000">
            <a:off x="6109416" y="3456059"/>
            <a:ext cx="1280160" cy="3912235"/>
            <a:chOff x="0" y="0"/>
            <a:chExt cx="2016" cy="6161"/>
          </a:xfrm>
        </p:grpSpPr>
        <p:grpSp>
          <p:nvGrpSpPr>
            <p:cNvPr id="113" name="Group 112"/>
            <p:cNvGrpSpPr>
              <a:grpSpLocks/>
            </p:cNvGrpSpPr>
            <p:nvPr/>
          </p:nvGrpSpPr>
          <p:grpSpPr bwMode="auto">
            <a:xfrm>
              <a:off x="1011" y="5156"/>
              <a:ext cx="1005" cy="1005"/>
              <a:chOff x="1011" y="5156"/>
              <a:chExt cx="1005" cy="1005"/>
            </a:xfrm>
          </p:grpSpPr>
          <p:sp>
            <p:nvSpPr>
              <p:cNvPr id="134" name="Freeform 133"/>
              <p:cNvSpPr>
                <a:spLocks/>
              </p:cNvSpPr>
              <p:nvPr/>
            </p:nvSpPr>
            <p:spPr bwMode="auto">
              <a:xfrm>
                <a:off x="1011" y="5156"/>
                <a:ext cx="1005" cy="1005"/>
              </a:xfrm>
              <a:custGeom>
                <a:avLst/>
                <a:gdLst>
                  <a:gd name="T0" fmla="+- 0 2015 1011"/>
                  <a:gd name="T1" fmla="*/ T0 w 1005"/>
                  <a:gd name="T2" fmla="+- 0 5156 5156"/>
                  <a:gd name="T3" fmla="*/ 5156 h 1005"/>
                  <a:gd name="T4" fmla="+- 0 1011 1011"/>
                  <a:gd name="T5" fmla="*/ T4 w 1005"/>
                  <a:gd name="T6" fmla="+- 0 5349 5156"/>
                  <a:gd name="T7" fmla="*/ 5349 h 1005"/>
                  <a:gd name="T8" fmla="+- 0 1011 1011"/>
                  <a:gd name="T9" fmla="*/ T8 w 1005"/>
                  <a:gd name="T10" fmla="+- 0 5968 5156"/>
                  <a:gd name="T11" fmla="*/ 5968 h 1005"/>
                  <a:gd name="T12" fmla="+- 0 2015 1011"/>
                  <a:gd name="T13" fmla="*/ T12 w 1005"/>
                  <a:gd name="T14" fmla="+- 0 6160 5156"/>
                  <a:gd name="T15" fmla="*/ 6160 h 1005"/>
                  <a:gd name="T16" fmla="+- 0 2015 1011"/>
                  <a:gd name="T17" fmla="*/ T16 w 1005"/>
                  <a:gd name="T18" fmla="+- 0 5156 5156"/>
                  <a:gd name="T19" fmla="*/ 5156 h 1005"/>
                </a:gdLst>
                <a:ahLst/>
                <a:cxnLst>
                  <a:cxn ang="0">
                    <a:pos x="T1" y="T3"/>
                  </a:cxn>
                  <a:cxn ang="0">
                    <a:pos x="T5" y="T7"/>
                  </a:cxn>
                  <a:cxn ang="0">
                    <a:pos x="T9" y="T11"/>
                  </a:cxn>
                  <a:cxn ang="0">
                    <a:pos x="T13" y="T15"/>
                  </a:cxn>
                  <a:cxn ang="0">
                    <a:pos x="T17" y="T19"/>
                  </a:cxn>
                </a:cxnLst>
                <a:rect l="0" t="0" r="r" b="b"/>
                <a:pathLst>
                  <a:path w="1005" h="1005">
                    <a:moveTo>
                      <a:pt x="1004" y="0"/>
                    </a:moveTo>
                    <a:lnTo>
                      <a:pt x="0" y="193"/>
                    </a:lnTo>
                    <a:lnTo>
                      <a:pt x="0" y="812"/>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4" name="Group 113"/>
            <p:cNvGrpSpPr>
              <a:grpSpLocks/>
            </p:cNvGrpSpPr>
            <p:nvPr/>
          </p:nvGrpSpPr>
          <p:grpSpPr bwMode="auto">
            <a:xfrm>
              <a:off x="1011" y="3110"/>
              <a:ext cx="1005" cy="1005"/>
              <a:chOff x="1011" y="3110"/>
              <a:chExt cx="1005" cy="1005"/>
            </a:xfrm>
          </p:grpSpPr>
          <p:sp>
            <p:nvSpPr>
              <p:cNvPr id="133" name="Freeform 132"/>
              <p:cNvSpPr>
                <a:spLocks/>
              </p:cNvSpPr>
              <p:nvPr/>
            </p:nvSpPr>
            <p:spPr bwMode="auto">
              <a:xfrm>
                <a:off x="1011" y="3110"/>
                <a:ext cx="1005" cy="1005"/>
              </a:xfrm>
              <a:custGeom>
                <a:avLst/>
                <a:gdLst>
                  <a:gd name="T0" fmla="+- 0 2015 1011"/>
                  <a:gd name="T1" fmla="*/ T0 w 1005"/>
                  <a:gd name="T2" fmla="+- 0 3110 3110"/>
                  <a:gd name="T3" fmla="*/ 3110 h 1005"/>
                  <a:gd name="T4" fmla="+- 0 1011 1011"/>
                  <a:gd name="T5" fmla="*/ T4 w 1005"/>
                  <a:gd name="T6" fmla="+- 0 3302 3110"/>
                  <a:gd name="T7" fmla="*/ 3302 h 1005"/>
                  <a:gd name="T8" fmla="+- 0 1011 1011"/>
                  <a:gd name="T9" fmla="*/ T8 w 1005"/>
                  <a:gd name="T10" fmla="+- 0 3921 3110"/>
                  <a:gd name="T11" fmla="*/ 3921 h 1005"/>
                  <a:gd name="T12" fmla="+- 0 2015 1011"/>
                  <a:gd name="T13" fmla="*/ T12 w 1005"/>
                  <a:gd name="T14" fmla="+- 0 4114 3110"/>
                  <a:gd name="T15" fmla="*/ 4114 h 1005"/>
                  <a:gd name="T16" fmla="+- 0 2015 1011"/>
                  <a:gd name="T17" fmla="*/ T16 w 1005"/>
                  <a:gd name="T18" fmla="+- 0 3110 3110"/>
                  <a:gd name="T19" fmla="*/ 3110 h 1005"/>
                </a:gdLst>
                <a:ahLst/>
                <a:cxnLst>
                  <a:cxn ang="0">
                    <a:pos x="T1" y="T3"/>
                  </a:cxn>
                  <a:cxn ang="0">
                    <a:pos x="T5" y="T7"/>
                  </a:cxn>
                  <a:cxn ang="0">
                    <a:pos x="T9" y="T11"/>
                  </a:cxn>
                  <a:cxn ang="0">
                    <a:pos x="T13" y="T15"/>
                  </a:cxn>
                  <a:cxn ang="0">
                    <a:pos x="T17" y="T19"/>
                  </a:cxn>
                </a:cxnLst>
                <a:rect l="0" t="0" r="r" b="b"/>
                <a:pathLst>
                  <a:path w="1005" h="1005">
                    <a:moveTo>
                      <a:pt x="1004" y="0"/>
                    </a:moveTo>
                    <a:lnTo>
                      <a:pt x="0" y="192"/>
                    </a:lnTo>
                    <a:lnTo>
                      <a:pt x="0" y="811"/>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5" name="Group 114"/>
            <p:cNvGrpSpPr>
              <a:grpSpLocks/>
            </p:cNvGrpSpPr>
            <p:nvPr/>
          </p:nvGrpSpPr>
          <p:grpSpPr bwMode="auto">
            <a:xfrm>
              <a:off x="1011" y="4114"/>
              <a:ext cx="1005" cy="1005"/>
              <a:chOff x="1011" y="4114"/>
              <a:chExt cx="1005" cy="1005"/>
            </a:xfrm>
          </p:grpSpPr>
          <p:sp>
            <p:nvSpPr>
              <p:cNvPr id="132" name="Freeform 131"/>
              <p:cNvSpPr>
                <a:spLocks/>
              </p:cNvSpPr>
              <p:nvPr/>
            </p:nvSpPr>
            <p:spPr bwMode="auto">
              <a:xfrm>
                <a:off x="1011" y="4114"/>
                <a:ext cx="1005" cy="1005"/>
              </a:xfrm>
              <a:custGeom>
                <a:avLst/>
                <a:gdLst>
                  <a:gd name="T0" fmla="+- 0 2015 1011"/>
                  <a:gd name="T1" fmla="*/ T0 w 1005"/>
                  <a:gd name="T2" fmla="+- 0 4114 4114"/>
                  <a:gd name="T3" fmla="*/ 4114 h 1005"/>
                  <a:gd name="T4" fmla="+- 0 1011 1011"/>
                  <a:gd name="T5" fmla="*/ T4 w 1005"/>
                  <a:gd name="T6" fmla="+- 0 4306 4114"/>
                  <a:gd name="T7" fmla="*/ 4306 h 1005"/>
                  <a:gd name="T8" fmla="+- 0 1011 1011"/>
                  <a:gd name="T9" fmla="*/ T8 w 1005"/>
                  <a:gd name="T10" fmla="+- 0 4925 4114"/>
                  <a:gd name="T11" fmla="*/ 4925 h 1005"/>
                  <a:gd name="T12" fmla="+- 0 2015 1011"/>
                  <a:gd name="T13" fmla="*/ T12 w 1005"/>
                  <a:gd name="T14" fmla="+- 0 5118 4114"/>
                  <a:gd name="T15" fmla="*/ 5118 h 1005"/>
                  <a:gd name="T16" fmla="+- 0 2015 1011"/>
                  <a:gd name="T17" fmla="*/ T16 w 1005"/>
                  <a:gd name="T18" fmla="+- 0 4114 4114"/>
                  <a:gd name="T19" fmla="*/ 4114 h 1005"/>
                </a:gdLst>
                <a:ahLst/>
                <a:cxnLst>
                  <a:cxn ang="0">
                    <a:pos x="T1" y="T3"/>
                  </a:cxn>
                  <a:cxn ang="0">
                    <a:pos x="T5" y="T7"/>
                  </a:cxn>
                  <a:cxn ang="0">
                    <a:pos x="T9" y="T11"/>
                  </a:cxn>
                  <a:cxn ang="0">
                    <a:pos x="T13" y="T15"/>
                  </a:cxn>
                  <a:cxn ang="0">
                    <a:pos x="T17" y="T19"/>
                  </a:cxn>
                </a:cxnLst>
                <a:rect l="0" t="0" r="r" b="b"/>
                <a:pathLst>
                  <a:path w="1005" h="1005">
                    <a:moveTo>
                      <a:pt x="1004" y="0"/>
                    </a:moveTo>
                    <a:lnTo>
                      <a:pt x="0" y="192"/>
                    </a:lnTo>
                    <a:lnTo>
                      <a:pt x="0" y="811"/>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6" name="Group 115"/>
            <p:cNvGrpSpPr>
              <a:grpSpLocks/>
            </p:cNvGrpSpPr>
            <p:nvPr/>
          </p:nvGrpSpPr>
          <p:grpSpPr bwMode="auto">
            <a:xfrm>
              <a:off x="1011" y="1043"/>
              <a:ext cx="1005" cy="1005"/>
              <a:chOff x="1011" y="1043"/>
              <a:chExt cx="1005" cy="1005"/>
            </a:xfrm>
          </p:grpSpPr>
          <p:sp>
            <p:nvSpPr>
              <p:cNvPr id="131" name="Freeform 130"/>
              <p:cNvSpPr>
                <a:spLocks/>
              </p:cNvSpPr>
              <p:nvPr/>
            </p:nvSpPr>
            <p:spPr bwMode="auto">
              <a:xfrm>
                <a:off x="1011" y="1043"/>
                <a:ext cx="1005" cy="1005"/>
              </a:xfrm>
              <a:custGeom>
                <a:avLst/>
                <a:gdLst>
                  <a:gd name="T0" fmla="+- 0 2015 1011"/>
                  <a:gd name="T1" fmla="*/ T0 w 1005"/>
                  <a:gd name="T2" fmla="+- 0 1043 1043"/>
                  <a:gd name="T3" fmla="*/ 1043 h 1005"/>
                  <a:gd name="T4" fmla="+- 0 1011 1011"/>
                  <a:gd name="T5" fmla="*/ T4 w 1005"/>
                  <a:gd name="T6" fmla="+- 0 1235 1043"/>
                  <a:gd name="T7" fmla="*/ 1235 h 1005"/>
                  <a:gd name="T8" fmla="+- 0 1011 1011"/>
                  <a:gd name="T9" fmla="*/ T8 w 1005"/>
                  <a:gd name="T10" fmla="+- 0 1854 1043"/>
                  <a:gd name="T11" fmla="*/ 1854 h 1005"/>
                  <a:gd name="T12" fmla="+- 0 2015 1011"/>
                  <a:gd name="T13" fmla="*/ T12 w 1005"/>
                  <a:gd name="T14" fmla="+- 0 2047 1043"/>
                  <a:gd name="T15" fmla="*/ 2047 h 1005"/>
                  <a:gd name="T16" fmla="+- 0 2015 1011"/>
                  <a:gd name="T17" fmla="*/ T16 w 1005"/>
                  <a:gd name="T18" fmla="+- 0 1043 1043"/>
                  <a:gd name="T19" fmla="*/ 1043 h 1005"/>
                </a:gdLst>
                <a:ahLst/>
                <a:cxnLst>
                  <a:cxn ang="0">
                    <a:pos x="T1" y="T3"/>
                  </a:cxn>
                  <a:cxn ang="0">
                    <a:pos x="T5" y="T7"/>
                  </a:cxn>
                  <a:cxn ang="0">
                    <a:pos x="T9" y="T11"/>
                  </a:cxn>
                  <a:cxn ang="0">
                    <a:pos x="T13" y="T15"/>
                  </a:cxn>
                  <a:cxn ang="0">
                    <a:pos x="T17" y="T19"/>
                  </a:cxn>
                </a:cxnLst>
                <a:rect l="0" t="0" r="r" b="b"/>
                <a:pathLst>
                  <a:path w="1005" h="1005">
                    <a:moveTo>
                      <a:pt x="1004" y="0"/>
                    </a:moveTo>
                    <a:lnTo>
                      <a:pt x="0" y="192"/>
                    </a:lnTo>
                    <a:lnTo>
                      <a:pt x="0" y="811"/>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7" name="Group 116"/>
            <p:cNvGrpSpPr>
              <a:grpSpLocks/>
            </p:cNvGrpSpPr>
            <p:nvPr/>
          </p:nvGrpSpPr>
          <p:grpSpPr bwMode="auto">
            <a:xfrm>
              <a:off x="1011" y="2067"/>
              <a:ext cx="1005" cy="1005"/>
              <a:chOff x="1011" y="2067"/>
              <a:chExt cx="1005" cy="1005"/>
            </a:xfrm>
          </p:grpSpPr>
          <p:sp>
            <p:nvSpPr>
              <p:cNvPr id="130" name="Freeform 129"/>
              <p:cNvSpPr>
                <a:spLocks/>
              </p:cNvSpPr>
              <p:nvPr/>
            </p:nvSpPr>
            <p:spPr bwMode="auto">
              <a:xfrm>
                <a:off x="1011" y="2067"/>
                <a:ext cx="1005" cy="1005"/>
              </a:xfrm>
              <a:custGeom>
                <a:avLst/>
                <a:gdLst>
                  <a:gd name="T0" fmla="+- 0 2015 1011"/>
                  <a:gd name="T1" fmla="*/ T0 w 1005"/>
                  <a:gd name="T2" fmla="+- 0 2067 2067"/>
                  <a:gd name="T3" fmla="*/ 2067 h 1005"/>
                  <a:gd name="T4" fmla="+- 0 1011 1011"/>
                  <a:gd name="T5" fmla="*/ T4 w 1005"/>
                  <a:gd name="T6" fmla="+- 0 2260 2067"/>
                  <a:gd name="T7" fmla="*/ 2260 h 1005"/>
                  <a:gd name="T8" fmla="+- 0 1011 1011"/>
                  <a:gd name="T9" fmla="*/ T8 w 1005"/>
                  <a:gd name="T10" fmla="+- 0 2879 2067"/>
                  <a:gd name="T11" fmla="*/ 2879 h 1005"/>
                  <a:gd name="T12" fmla="+- 0 2015 1011"/>
                  <a:gd name="T13" fmla="*/ T12 w 1005"/>
                  <a:gd name="T14" fmla="+- 0 3071 2067"/>
                  <a:gd name="T15" fmla="*/ 3071 h 1005"/>
                  <a:gd name="T16" fmla="+- 0 2015 1011"/>
                  <a:gd name="T17" fmla="*/ T16 w 1005"/>
                  <a:gd name="T18" fmla="+- 0 2067 2067"/>
                  <a:gd name="T19" fmla="*/ 2067 h 1005"/>
                </a:gdLst>
                <a:ahLst/>
                <a:cxnLst>
                  <a:cxn ang="0">
                    <a:pos x="T1" y="T3"/>
                  </a:cxn>
                  <a:cxn ang="0">
                    <a:pos x="T5" y="T7"/>
                  </a:cxn>
                  <a:cxn ang="0">
                    <a:pos x="T9" y="T11"/>
                  </a:cxn>
                  <a:cxn ang="0">
                    <a:pos x="T13" y="T15"/>
                  </a:cxn>
                  <a:cxn ang="0">
                    <a:pos x="T17" y="T19"/>
                  </a:cxn>
                </a:cxnLst>
                <a:rect l="0" t="0" r="r" b="b"/>
                <a:pathLst>
                  <a:path w="1005" h="1005">
                    <a:moveTo>
                      <a:pt x="1004" y="0"/>
                    </a:moveTo>
                    <a:lnTo>
                      <a:pt x="0" y="193"/>
                    </a:lnTo>
                    <a:lnTo>
                      <a:pt x="0" y="812"/>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8" name="Group 117"/>
            <p:cNvGrpSpPr>
              <a:grpSpLocks/>
            </p:cNvGrpSpPr>
            <p:nvPr/>
          </p:nvGrpSpPr>
          <p:grpSpPr bwMode="auto">
            <a:xfrm>
              <a:off x="1011" y="0"/>
              <a:ext cx="1005" cy="1005"/>
              <a:chOff x="1011" y="0"/>
              <a:chExt cx="1005" cy="1005"/>
            </a:xfrm>
          </p:grpSpPr>
          <p:sp>
            <p:nvSpPr>
              <p:cNvPr id="129" name="Freeform 128"/>
              <p:cNvSpPr>
                <a:spLocks/>
              </p:cNvSpPr>
              <p:nvPr/>
            </p:nvSpPr>
            <p:spPr bwMode="auto">
              <a:xfrm>
                <a:off x="1011" y="0"/>
                <a:ext cx="1005" cy="1005"/>
              </a:xfrm>
              <a:custGeom>
                <a:avLst/>
                <a:gdLst>
                  <a:gd name="T0" fmla="+- 0 2015 1011"/>
                  <a:gd name="T1" fmla="*/ T0 w 1005"/>
                  <a:gd name="T2" fmla="*/ 0 h 1005"/>
                  <a:gd name="T3" fmla="+- 0 1011 1011"/>
                  <a:gd name="T4" fmla="*/ T3 w 1005"/>
                  <a:gd name="T5" fmla="*/ 193 h 1005"/>
                  <a:gd name="T6" fmla="+- 0 1011 1011"/>
                  <a:gd name="T7" fmla="*/ T6 w 1005"/>
                  <a:gd name="T8" fmla="*/ 811 h 1005"/>
                  <a:gd name="T9" fmla="+- 0 2015 1011"/>
                  <a:gd name="T10" fmla="*/ T9 w 1005"/>
                  <a:gd name="T11" fmla="*/ 1004 h 1005"/>
                  <a:gd name="T12" fmla="+- 0 2015 1011"/>
                  <a:gd name="T13" fmla="*/ T12 w 1005"/>
                  <a:gd name="T14" fmla="*/ 0 h 1005"/>
                </a:gdLst>
                <a:ahLst/>
                <a:cxnLst>
                  <a:cxn ang="0">
                    <a:pos x="T1" y="T2"/>
                  </a:cxn>
                  <a:cxn ang="0">
                    <a:pos x="T4" y="T5"/>
                  </a:cxn>
                  <a:cxn ang="0">
                    <a:pos x="T7" y="T8"/>
                  </a:cxn>
                  <a:cxn ang="0">
                    <a:pos x="T10" y="T11"/>
                  </a:cxn>
                  <a:cxn ang="0">
                    <a:pos x="T13" y="T14"/>
                  </a:cxn>
                </a:cxnLst>
                <a:rect l="0" t="0" r="r" b="b"/>
                <a:pathLst>
                  <a:path w="1005" h="1005">
                    <a:moveTo>
                      <a:pt x="1004" y="0"/>
                    </a:moveTo>
                    <a:lnTo>
                      <a:pt x="0" y="193"/>
                    </a:lnTo>
                    <a:lnTo>
                      <a:pt x="0" y="811"/>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9" name="Group 118"/>
            <p:cNvGrpSpPr>
              <a:grpSpLocks/>
            </p:cNvGrpSpPr>
            <p:nvPr/>
          </p:nvGrpSpPr>
          <p:grpSpPr bwMode="auto">
            <a:xfrm>
              <a:off x="28" y="4606"/>
              <a:ext cx="1005" cy="1005"/>
              <a:chOff x="28" y="4606"/>
              <a:chExt cx="1005" cy="1005"/>
            </a:xfrm>
          </p:grpSpPr>
          <p:sp>
            <p:nvSpPr>
              <p:cNvPr id="128" name="Freeform 127"/>
              <p:cNvSpPr>
                <a:spLocks/>
              </p:cNvSpPr>
              <p:nvPr/>
            </p:nvSpPr>
            <p:spPr bwMode="auto">
              <a:xfrm>
                <a:off x="28" y="4606"/>
                <a:ext cx="1005" cy="1005"/>
              </a:xfrm>
              <a:custGeom>
                <a:avLst/>
                <a:gdLst>
                  <a:gd name="T0" fmla="+- 0 28 28"/>
                  <a:gd name="T1" fmla="*/ T0 w 1005"/>
                  <a:gd name="T2" fmla="+- 0 4606 4606"/>
                  <a:gd name="T3" fmla="*/ 4606 h 1005"/>
                  <a:gd name="T4" fmla="+- 0 28 28"/>
                  <a:gd name="T5" fmla="*/ T4 w 1005"/>
                  <a:gd name="T6" fmla="+- 0 5610 4606"/>
                  <a:gd name="T7" fmla="*/ 5610 h 1005"/>
                  <a:gd name="T8" fmla="+- 0 1032 28"/>
                  <a:gd name="T9" fmla="*/ T8 w 1005"/>
                  <a:gd name="T10" fmla="+- 0 5418 4606"/>
                  <a:gd name="T11" fmla="*/ 5418 h 1005"/>
                  <a:gd name="T12" fmla="+- 0 1032 28"/>
                  <a:gd name="T13" fmla="*/ T12 w 1005"/>
                  <a:gd name="T14" fmla="+- 0 4799 4606"/>
                  <a:gd name="T15" fmla="*/ 4799 h 1005"/>
                  <a:gd name="T16" fmla="+- 0 28 28"/>
                  <a:gd name="T17" fmla="*/ T16 w 1005"/>
                  <a:gd name="T18" fmla="+- 0 4606 4606"/>
                  <a:gd name="T19" fmla="*/ 4606 h 1005"/>
                </a:gdLst>
                <a:ahLst/>
                <a:cxnLst>
                  <a:cxn ang="0">
                    <a:pos x="T1" y="T3"/>
                  </a:cxn>
                  <a:cxn ang="0">
                    <a:pos x="T5" y="T7"/>
                  </a:cxn>
                  <a:cxn ang="0">
                    <a:pos x="T9" y="T11"/>
                  </a:cxn>
                  <a:cxn ang="0">
                    <a:pos x="T13" y="T15"/>
                  </a:cxn>
                  <a:cxn ang="0">
                    <a:pos x="T17" y="T19"/>
                  </a:cxn>
                </a:cxnLst>
                <a:rect l="0" t="0" r="r" b="b"/>
                <a:pathLst>
                  <a:path w="1005" h="1005">
                    <a:moveTo>
                      <a:pt x="0" y="0"/>
                    </a:moveTo>
                    <a:lnTo>
                      <a:pt x="0" y="1004"/>
                    </a:lnTo>
                    <a:lnTo>
                      <a:pt x="1004" y="812"/>
                    </a:lnTo>
                    <a:lnTo>
                      <a:pt x="1004" y="193"/>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0" name="Group 119"/>
            <p:cNvGrpSpPr>
              <a:grpSpLocks/>
            </p:cNvGrpSpPr>
            <p:nvPr/>
          </p:nvGrpSpPr>
          <p:grpSpPr bwMode="auto">
            <a:xfrm>
              <a:off x="28" y="2560"/>
              <a:ext cx="1005" cy="1005"/>
              <a:chOff x="28" y="2560"/>
              <a:chExt cx="1005" cy="1005"/>
            </a:xfrm>
          </p:grpSpPr>
          <p:sp>
            <p:nvSpPr>
              <p:cNvPr id="127" name="Freeform 126"/>
              <p:cNvSpPr>
                <a:spLocks/>
              </p:cNvSpPr>
              <p:nvPr/>
            </p:nvSpPr>
            <p:spPr bwMode="auto">
              <a:xfrm>
                <a:off x="28" y="2560"/>
                <a:ext cx="1005" cy="1005"/>
              </a:xfrm>
              <a:custGeom>
                <a:avLst/>
                <a:gdLst>
                  <a:gd name="T0" fmla="+- 0 28 28"/>
                  <a:gd name="T1" fmla="*/ T0 w 1005"/>
                  <a:gd name="T2" fmla="+- 0 2560 2560"/>
                  <a:gd name="T3" fmla="*/ 2560 h 1005"/>
                  <a:gd name="T4" fmla="+- 0 28 28"/>
                  <a:gd name="T5" fmla="*/ T4 w 1005"/>
                  <a:gd name="T6" fmla="+- 0 3564 2560"/>
                  <a:gd name="T7" fmla="*/ 3564 h 1005"/>
                  <a:gd name="T8" fmla="+- 0 1032 28"/>
                  <a:gd name="T9" fmla="*/ T8 w 1005"/>
                  <a:gd name="T10" fmla="+- 0 3371 2560"/>
                  <a:gd name="T11" fmla="*/ 3371 h 1005"/>
                  <a:gd name="T12" fmla="+- 0 1032 28"/>
                  <a:gd name="T13" fmla="*/ T12 w 1005"/>
                  <a:gd name="T14" fmla="+- 0 2752 2560"/>
                  <a:gd name="T15" fmla="*/ 2752 h 1005"/>
                  <a:gd name="T16" fmla="+- 0 28 28"/>
                  <a:gd name="T17" fmla="*/ T16 w 1005"/>
                  <a:gd name="T18" fmla="+- 0 2560 2560"/>
                  <a:gd name="T19" fmla="*/ 2560 h 1005"/>
                </a:gdLst>
                <a:ahLst/>
                <a:cxnLst>
                  <a:cxn ang="0">
                    <a:pos x="T1" y="T3"/>
                  </a:cxn>
                  <a:cxn ang="0">
                    <a:pos x="T5" y="T7"/>
                  </a:cxn>
                  <a:cxn ang="0">
                    <a:pos x="T9" y="T11"/>
                  </a:cxn>
                  <a:cxn ang="0">
                    <a:pos x="T13" y="T15"/>
                  </a:cxn>
                  <a:cxn ang="0">
                    <a:pos x="T17" y="T19"/>
                  </a:cxn>
                </a:cxnLst>
                <a:rect l="0" t="0" r="r" b="b"/>
                <a:pathLst>
                  <a:path w="1005" h="1005">
                    <a:moveTo>
                      <a:pt x="0" y="0"/>
                    </a:moveTo>
                    <a:lnTo>
                      <a:pt x="0" y="1004"/>
                    </a:lnTo>
                    <a:lnTo>
                      <a:pt x="1004" y="811"/>
                    </a:lnTo>
                    <a:lnTo>
                      <a:pt x="1004" y="19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1" name="Group 120"/>
            <p:cNvGrpSpPr>
              <a:grpSpLocks/>
            </p:cNvGrpSpPr>
            <p:nvPr/>
          </p:nvGrpSpPr>
          <p:grpSpPr bwMode="auto">
            <a:xfrm>
              <a:off x="28" y="492"/>
              <a:ext cx="1005" cy="1005"/>
              <a:chOff x="28" y="492"/>
              <a:chExt cx="1005" cy="1005"/>
            </a:xfrm>
          </p:grpSpPr>
          <p:sp>
            <p:nvSpPr>
              <p:cNvPr id="126" name="Freeform 125"/>
              <p:cNvSpPr>
                <a:spLocks/>
              </p:cNvSpPr>
              <p:nvPr/>
            </p:nvSpPr>
            <p:spPr bwMode="auto">
              <a:xfrm>
                <a:off x="28" y="492"/>
                <a:ext cx="1005" cy="1005"/>
              </a:xfrm>
              <a:custGeom>
                <a:avLst/>
                <a:gdLst>
                  <a:gd name="T0" fmla="+- 0 28 28"/>
                  <a:gd name="T1" fmla="*/ T0 w 1005"/>
                  <a:gd name="T2" fmla="+- 0 492 492"/>
                  <a:gd name="T3" fmla="*/ 492 h 1005"/>
                  <a:gd name="T4" fmla="+- 0 28 28"/>
                  <a:gd name="T5" fmla="*/ T4 w 1005"/>
                  <a:gd name="T6" fmla="+- 0 1496 492"/>
                  <a:gd name="T7" fmla="*/ 1496 h 1005"/>
                  <a:gd name="T8" fmla="+- 0 1032 28"/>
                  <a:gd name="T9" fmla="*/ T8 w 1005"/>
                  <a:gd name="T10" fmla="+- 0 1304 492"/>
                  <a:gd name="T11" fmla="*/ 1304 h 1005"/>
                  <a:gd name="T12" fmla="+- 0 1032 28"/>
                  <a:gd name="T13" fmla="*/ T12 w 1005"/>
                  <a:gd name="T14" fmla="+- 0 685 492"/>
                  <a:gd name="T15" fmla="*/ 685 h 1005"/>
                  <a:gd name="T16" fmla="+- 0 28 28"/>
                  <a:gd name="T17" fmla="*/ T16 w 1005"/>
                  <a:gd name="T18" fmla="+- 0 492 492"/>
                  <a:gd name="T19" fmla="*/ 492 h 1005"/>
                </a:gdLst>
                <a:ahLst/>
                <a:cxnLst>
                  <a:cxn ang="0">
                    <a:pos x="T1" y="T3"/>
                  </a:cxn>
                  <a:cxn ang="0">
                    <a:pos x="T5" y="T7"/>
                  </a:cxn>
                  <a:cxn ang="0">
                    <a:pos x="T9" y="T11"/>
                  </a:cxn>
                  <a:cxn ang="0">
                    <a:pos x="T13" y="T15"/>
                  </a:cxn>
                  <a:cxn ang="0">
                    <a:pos x="T17" y="T19"/>
                  </a:cxn>
                </a:cxnLst>
                <a:rect l="0" t="0" r="r" b="b"/>
                <a:pathLst>
                  <a:path w="1005" h="1005">
                    <a:moveTo>
                      <a:pt x="0" y="0"/>
                    </a:moveTo>
                    <a:lnTo>
                      <a:pt x="0" y="1004"/>
                    </a:lnTo>
                    <a:lnTo>
                      <a:pt x="1004" y="812"/>
                    </a:lnTo>
                    <a:lnTo>
                      <a:pt x="1004" y="193"/>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2" name="Group 121"/>
            <p:cNvGrpSpPr>
              <a:grpSpLocks/>
            </p:cNvGrpSpPr>
            <p:nvPr/>
          </p:nvGrpSpPr>
          <p:grpSpPr bwMode="auto">
            <a:xfrm>
              <a:off x="0" y="1487"/>
              <a:ext cx="1005" cy="1005"/>
              <a:chOff x="0" y="1487"/>
              <a:chExt cx="1005" cy="1005"/>
            </a:xfrm>
          </p:grpSpPr>
          <p:sp>
            <p:nvSpPr>
              <p:cNvPr id="125" name="Freeform 124"/>
              <p:cNvSpPr>
                <a:spLocks/>
              </p:cNvSpPr>
              <p:nvPr/>
            </p:nvSpPr>
            <p:spPr bwMode="auto">
              <a:xfrm>
                <a:off x="0" y="1487"/>
                <a:ext cx="1005" cy="1005"/>
              </a:xfrm>
              <a:custGeom>
                <a:avLst/>
                <a:gdLst>
                  <a:gd name="T0" fmla="*/ 1004 w 1005"/>
                  <a:gd name="T1" fmla="+- 0 1487 1487"/>
                  <a:gd name="T2" fmla="*/ 1487 h 1005"/>
                  <a:gd name="T3" fmla="*/ 0 w 1005"/>
                  <a:gd name="T4" fmla="+- 0 1679 1487"/>
                  <a:gd name="T5" fmla="*/ 1679 h 1005"/>
                  <a:gd name="T6" fmla="*/ 0 w 1005"/>
                  <a:gd name="T7" fmla="+- 0 2298 1487"/>
                  <a:gd name="T8" fmla="*/ 2298 h 1005"/>
                  <a:gd name="T9" fmla="*/ 1004 w 1005"/>
                  <a:gd name="T10" fmla="+- 0 2491 1487"/>
                  <a:gd name="T11" fmla="*/ 2491 h 1005"/>
                  <a:gd name="T12" fmla="*/ 1004 w 1005"/>
                  <a:gd name="T13" fmla="+- 0 1487 1487"/>
                  <a:gd name="T14" fmla="*/ 1487 h 1005"/>
                </a:gdLst>
                <a:ahLst/>
                <a:cxnLst>
                  <a:cxn ang="0">
                    <a:pos x="T0" y="T2"/>
                  </a:cxn>
                  <a:cxn ang="0">
                    <a:pos x="T3" y="T5"/>
                  </a:cxn>
                  <a:cxn ang="0">
                    <a:pos x="T6" y="T8"/>
                  </a:cxn>
                  <a:cxn ang="0">
                    <a:pos x="T9" y="T11"/>
                  </a:cxn>
                  <a:cxn ang="0">
                    <a:pos x="T12" y="T14"/>
                  </a:cxn>
                </a:cxnLst>
                <a:rect l="0" t="0" r="r" b="b"/>
                <a:pathLst>
                  <a:path w="1005" h="1005">
                    <a:moveTo>
                      <a:pt x="1004" y="0"/>
                    </a:moveTo>
                    <a:lnTo>
                      <a:pt x="0" y="192"/>
                    </a:lnTo>
                    <a:lnTo>
                      <a:pt x="0" y="811"/>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3" name="Group 122"/>
            <p:cNvGrpSpPr>
              <a:grpSpLocks/>
            </p:cNvGrpSpPr>
            <p:nvPr/>
          </p:nvGrpSpPr>
          <p:grpSpPr bwMode="auto">
            <a:xfrm>
              <a:off x="57" y="3602"/>
              <a:ext cx="1005" cy="1005"/>
              <a:chOff x="57" y="3602"/>
              <a:chExt cx="1005" cy="1005"/>
            </a:xfrm>
          </p:grpSpPr>
          <p:sp>
            <p:nvSpPr>
              <p:cNvPr id="124" name="Freeform 123"/>
              <p:cNvSpPr>
                <a:spLocks/>
              </p:cNvSpPr>
              <p:nvPr/>
            </p:nvSpPr>
            <p:spPr bwMode="auto">
              <a:xfrm>
                <a:off x="57" y="3602"/>
                <a:ext cx="1005" cy="1005"/>
              </a:xfrm>
              <a:custGeom>
                <a:avLst/>
                <a:gdLst>
                  <a:gd name="T0" fmla="+- 0 1061 57"/>
                  <a:gd name="T1" fmla="*/ T0 w 1005"/>
                  <a:gd name="T2" fmla="+- 0 3602 3602"/>
                  <a:gd name="T3" fmla="*/ 3602 h 1005"/>
                  <a:gd name="T4" fmla="+- 0 57 57"/>
                  <a:gd name="T5" fmla="*/ T4 w 1005"/>
                  <a:gd name="T6" fmla="+- 0 3795 3602"/>
                  <a:gd name="T7" fmla="*/ 3795 h 1005"/>
                  <a:gd name="T8" fmla="+- 0 57 57"/>
                  <a:gd name="T9" fmla="*/ T8 w 1005"/>
                  <a:gd name="T10" fmla="+- 0 4414 3602"/>
                  <a:gd name="T11" fmla="*/ 4414 h 1005"/>
                  <a:gd name="T12" fmla="+- 0 1061 57"/>
                  <a:gd name="T13" fmla="*/ T12 w 1005"/>
                  <a:gd name="T14" fmla="+- 0 4606 3602"/>
                  <a:gd name="T15" fmla="*/ 4606 h 1005"/>
                  <a:gd name="T16" fmla="+- 0 1061 57"/>
                  <a:gd name="T17" fmla="*/ T16 w 1005"/>
                  <a:gd name="T18" fmla="+- 0 3602 3602"/>
                  <a:gd name="T19" fmla="*/ 3602 h 1005"/>
                </a:gdLst>
                <a:ahLst/>
                <a:cxnLst>
                  <a:cxn ang="0">
                    <a:pos x="T1" y="T3"/>
                  </a:cxn>
                  <a:cxn ang="0">
                    <a:pos x="T5" y="T7"/>
                  </a:cxn>
                  <a:cxn ang="0">
                    <a:pos x="T9" y="T11"/>
                  </a:cxn>
                  <a:cxn ang="0">
                    <a:pos x="T13" y="T15"/>
                  </a:cxn>
                  <a:cxn ang="0">
                    <a:pos x="T17" y="T19"/>
                  </a:cxn>
                </a:cxnLst>
                <a:rect l="0" t="0" r="r" b="b"/>
                <a:pathLst>
                  <a:path w="1005" h="1005">
                    <a:moveTo>
                      <a:pt x="1004" y="0"/>
                    </a:moveTo>
                    <a:lnTo>
                      <a:pt x="0" y="193"/>
                    </a:lnTo>
                    <a:lnTo>
                      <a:pt x="0" y="812"/>
                    </a:lnTo>
                    <a:lnTo>
                      <a:pt x="1004" y="1004"/>
                    </a:lnTo>
                    <a:lnTo>
                      <a:pt x="10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35" name="Group 134"/>
          <p:cNvGrpSpPr>
            <a:grpSpLocks/>
          </p:cNvGrpSpPr>
          <p:nvPr/>
        </p:nvGrpSpPr>
        <p:grpSpPr bwMode="auto">
          <a:xfrm>
            <a:off x="1335460" y="3495481"/>
            <a:ext cx="1726565" cy="2522220"/>
            <a:chOff x="10062" y="375"/>
            <a:chExt cx="2719" cy="3972"/>
          </a:xfrm>
        </p:grpSpPr>
        <p:grpSp>
          <p:nvGrpSpPr>
            <p:cNvPr id="136" name="Group 135"/>
            <p:cNvGrpSpPr>
              <a:grpSpLocks/>
            </p:cNvGrpSpPr>
            <p:nvPr/>
          </p:nvGrpSpPr>
          <p:grpSpPr bwMode="auto">
            <a:xfrm>
              <a:off x="11447" y="3013"/>
              <a:ext cx="1334" cy="1334"/>
              <a:chOff x="11447" y="3013"/>
              <a:chExt cx="1334" cy="1334"/>
            </a:xfrm>
          </p:grpSpPr>
          <p:sp>
            <p:nvSpPr>
              <p:cNvPr id="145" name="Freeform 144"/>
              <p:cNvSpPr>
                <a:spLocks/>
              </p:cNvSpPr>
              <p:nvPr/>
            </p:nvSpPr>
            <p:spPr bwMode="auto">
              <a:xfrm>
                <a:off x="11447" y="3013"/>
                <a:ext cx="1334" cy="1334"/>
              </a:xfrm>
              <a:custGeom>
                <a:avLst/>
                <a:gdLst>
                  <a:gd name="T0" fmla="+- 0 12780 11447"/>
                  <a:gd name="T1" fmla="*/ T0 w 1334"/>
                  <a:gd name="T2" fmla="+- 0 4346 3013"/>
                  <a:gd name="T3" fmla="*/ 4346 h 1334"/>
                  <a:gd name="T4" fmla="+- 0 12524 11447"/>
                  <a:gd name="T5" fmla="*/ T4 w 1334"/>
                  <a:gd name="T6" fmla="+- 0 3013 3013"/>
                  <a:gd name="T7" fmla="*/ 3013 h 1334"/>
                  <a:gd name="T8" fmla="+- 0 11702 11447"/>
                  <a:gd name="T9" fmla="*/ T8 w 1334"/>
                  <a:gd name="T10" fmla="+- 0 3013 3013"/>
                  <a:gd name="T11" fmla="*/ 3013 h 1334"/>
                  <a:gd name="T12" fmla="+- 0 11447 11447"/>
                  <a:gd name="T13" fmla="*/ T12 w 1334"/>
                  <a:gd name="T14" fmla="+- 0 4346 3013"/>
                  <a:gd name="T15" fmla="*/ 4346 h 1334"/>
                  <a:gd name="T16" fmla="+- 0 12780 11447"/>
                  <a:gd name="T17" fmla="*/ T16 w 1334"/>
                  <a:gd name="T18" fmla="+- 0 4346 3013"/>
                  <a:gd name="T19" fmla="*/ 4346 h 1334"/>
                </a:gdLst>
                <a:ahLst/>
                <a:cxnLst>
                  <a:cxn ang="0">
                    <a:pos x="T1" y="T3"/>
                  </a:cxn>
                  <a:cxn ang="0">
                    <a:pos x="T5" y="T7"/>
                  </a:cxn>
                  <a:cxn ang="0">
                    <a:pos x="T9" y="T11"/>
                  </a:cxn>
                  <a:cxn ang="0">
                    <a:pos x="T13" y="T15"/>
                  </a:cxn>
                  <a:cxn ang="0">
                    <a:pos x="T17" y="T19"/>
                  </a:cxn>
                </a:cxnLst>
                <a:rect l="0" t="0" r="r" b="b"/>
                <a:pathLst>
                  <a:path w="1334" h="1334">
                    <a:moveTo>
                      <a:pt x="1333" y="1333"/>
                    </a:moveTo>
                    <a:lnTo>
                      <a:pt x="1077" y="0"/>
                    </a:lnTo>
                    <a:lnTo>
                      <a:pt x="255" y="0"/>
                    </a:lnTo>
                    <a:lnTo>
                      <a:pt x="0" y="1333"/>
                    </a:lnTo>
                    <a:lnTo>
                      <a:pt x="1333"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37" name="Group 136"/>
            <p:cNvGrpSpPr>
              <a:grpSpLocks/>
            </p:cNvGrpSpPr>
            <p:nvPr/>
          </p:nvGrpSpPr>
          <p:grpSpPr bwMode="auto">
            <a:xfrm>
              <a:off x="10062" y="3013"/>
              <a:ext cx="1334" cy="1334"/>
              <a:chOff x="10062" y="3013"/>
              <a:chExt cx="1334" cy="1334"/>
            </a:xfrm>
          </p:grpSpPr>
          <p:sp>
            <p:nvSpPr>
              <p:cNvPr id="144" name="Freeform 143"/>
              <p:cNvSpPr>
                <a:spLocks/>
              </p:cNvSpPr>
              <p:nvPr/>
            </p:nvSpPr>
            <p:spPr bwMode="auto">
              <a:xfrm>
                <a:off x="10062" y="3013"/>
                <a:ext cx="1334" cy="1334"/>
              </a:xfrm>
              <a:custGeom>
                <a:avLst/>
                <a:gdLst>
                  <a:gd name="T0" fmla="+- 0 11396 10062"/>
                  <a:gd name="T1" fmla="*/ T0 w 1334"/>
                  <a:gd name="T2" fmla="+- 0 4346 3013"/>
                  <a:gd name="T3" fmla="*/ 4346 h 1334"/>
                  <a:gd name="T4" fmla="+- 0 11140 10062"/>
                  <a:gd name="T5" fmla="*/ T4 w 1334"/>
                  <a:gd name="T6" fmla="+- 0 3013 3013"/>
                  <a:gd name="T7" fmla="*/ 3013 h 1334"/>
                  <a:gd name="T8" fmla="+- 0 10318 10062"/>
                  <a:gd name="T9" fmla="*/ T8 w 1334"/>
                  <a:gd name="T10" fmla="+- 0 3013 3013"/>
                  <a:gd name="T11" fmla="*/ 3013 h 1334"/>
                  <a:gd name="T12" fmla="+- 0 10062 10062"/>
                  <a:gd name="T13" fmla="*/ T12 w 1334"/>
                  <a:gd name="T14" fmla="+- 0 4346 3013"/>
                  <a:gd name="T15" fmla="*/ 4346 h 1334"/>
                  <a:gd name="T16" fmla="+- 0 11396 10062"/>
                  <a:gd name="T17" fmla="*/ T16 w 1334"/>
                  <a:gd name="T18" fmla="+- 0 4346 3013"/>
                  <a:gd name="T19" fmla="*/ 4346 h 1334"/>
                </a:gdLst>
                <a:ahLst/>
                <a:cxnLst>
                  <a:cxn ang="0">
                    <a:pos x="T1" y="T3"/>
                  </a:cxn>
                  <a:cxn ang="0">
                    <a:pos x="T5" y="T7"/>
                  </a:cxn>
                  <a:cxn ang="0">
                    <a:pos x="T9" y="T11"/>
                  </a:cxn>
                  <a:cxn ang="0">
                    <a:pos x="T13" y="T15"/>
                  </a:cxn>
                  <a:cxn ang="0">
                    <a:pos x="T17" y="T19"/>
                  </a:cxn>
                </a:cxnLst>
                <a:rect l="0" t="0" r="r" b="b"/>
                <a:pathLst>
                  <a:path w="1334" h="1334">
                    <a:moveTo>
                      <a:pt x="1334" y="1333"/>
                    </a:moveTo>
                    <a:lnTo>
                      <a:pt x="1078" y="0"/>
                    </a:lnTo>
                    <a:lnTo>
                      <a:pt x="256" y="0"/>
                    </a:lnTo>
                    <a:lnTo>
                      <a:pt x="0" y="1333"/>
                    </a:lnTo>
                    <a:lnTo>
                      <a:pt x="1334" y="13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38" name="Group 137"/>
            <p:cNvGrpSpPr>
              <a:grpSpLocks/>
            </p:cNvGrpSpPr>
            <p:nvPr/>
          </p:nvGrpSpPr>
          <p:grpSpPr bwMode="auto">
            <a:xfrm>
              <a:off x="10716" y="1709"/>
              <a:ext cx="1334" cy="1334"/>
              <a:chOff x="10716" y="1709"/>
              <a:chExt cx="1334" cy="1334"/>
            </a:xfrm>
          </p:grpSpPr>
          <p:sp>
            <p:nvSpPr>
              <p:cNvPr id="143" name="Freeform 142"/>
              <p:cNvSpPr>
                <a:spLocks/>
              </p:cNvSpPr>
              <p:nvPr/>
            </p:nvSpPr>
            <p:spPr bwMode="auto">
              <a:xfrm>
                <a:off x="10716" y="1709"/>
                <a:ext cx="1334" cy="1334"/>
              </a:xfrm>
              <a:custGeom>
                <a:avLst/>
                <a:gdLst>
                  <a:gd name="T0" fmla="+- 0 12049 10716"/>
                  <a:gd name="T1" fmla="*/ T0 w 1334"/>
                  <a:gd name="T2" fmla="+- 0 1709 1709"/>
                  <a:gd name="T3" fmla="*/ 1709 h 1334"/>
                  <a:gd name="T4" fmla="+- 0 10716 10716"/>
                  <a:gd name="T5" fmla="*/ T4 w 1334"/>
                  <a:gd name="T6" fmla="+- 0 1709 1709"/>
                  <a:gd name="T7" fmla="*/ 1709 h 1334"/>
                  <a:gd name="T8" fmla="+- 0 10972 10716"/>
                  <a:gd name="T9" fmla="*/ T8 w 1334"/>
                  <a:gd name="T10" fmla="+- 0 3042 1709"/>
                  <a:gd name="T11" fmla="*/ 3042 h 1334"/>
                  <a:gd name="T12" fmla="+- 0 11794 10716"/>
                  <a:gd name="T13" fmla="*/ T12 w 1334"/>
                  <a:gd name="T14" fmla="+- 0 3042 1709"/>
                  <a:gd name="T15" fmla="*/ 3042 h 1334"/>
                  <a:gd name="T16" fmla="+- 0 12049 10716"/>
                  <a:gd name="T17" fmla="*/ T16 w 1334"/>
                  <a:gd name="T18" fmla="+- 0 1709 1709"/>
                  <a:gd name="T19" fmla="*/ 1709 h 1334"/>
                </a:gdLst>
                <a:ahLst/>
                <a:cxnLst>
                  <a:cxn ang="0">
                    <a:pos x="T1" y="T3"/>
                  </a:cxn>
                  <a:cxn ang="0">
                    <a:pos x="T5" y="T7"/>
                  </a:cxn>
                  <a:cxn ang="0">
                    <a:pos x="T9" y="T11"/>
                  </a:cxn>
                  <a:cxn ang="0">
                    <a:pos x="T13" y="T15"/>
                  </a:cxn>
                  <a:cxn ang="0">
                    <a:pos x="T17" y="T19"/>
                  </a:cxn>
                </a:cxnLst>
                <a:rect l="0" t="0" r="r" b="b"/>
                <a:pathLst>
                  <a:path w="1334" h="1334">
                    <a:moveTo>
                      <a:pt x="1333" y="0"/>
                    </a:moveTo>
                    <a:lnTo>
                      <a:pt x="0" y="0"/>
                    </a:lnTo>
                    <a:lnTo>
                      <a:pt x="256" y="1333"/>
                    </a:lnTo>
                    <a:lnTo>
                      <a:pt x="1078" y="1333"/>
                    </a:lnTo>
                    <a:lnTo>
                      <a:pt x="13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39" name="Group 138"/>
            <p:cNvGrpSpPr>
              <a:grpSpLocks/>
            </p:cNvGrpSpPr>
            <p:nvPr/>
          </p:nvGrpSpPr>
          <p:grpSpPr bwMode="auto">
            <a:xfrm>
              <a:off x="10716" y="375"/>
              <a:ext cx="1334" cy="1334"/>
              <a:chOff x="10716" y="375"/>
              <a:chExt cx="1334" cy="1334"/>
            </a:xfrm>
          </p:grpSpPr>
          <p:sp>
            <p:nvSpPr>
              <p:cNvPr id="142" name="Freeform 141"/>
              <p:cNvSpPr>
                <a:spLocks/>
              </p:cNvSpPr>
              <p:nvPr/>
            </p:nvSpPr>
            <p:spPr bwMode="auto">
              <a:xfrm>
                <a:off x="10716" y="375"/>
                <a:ext cx="1334" cy="1334"/>
              </a:xfrm>
              <a:custGeom>
                <a:avLst/>
                <a:gdLst>
                  <a:gd name="T0" fmla="+- 0 12049 10716"/>
                  <a:gd name="T1" fmla="*/ T0 w 1334"/>
                  <a:gd name="T2" fmla="+- 0 1709 375"/>
                  <a:gd name="T3" fmla="*/ 1709 h 1334"/>
                  <a:gd name="T4" fmla="+- 0 11794 10716"/>
                  <a:gd name="T5" fmla="*/ T4 w 1334"/>
                  <a:gd name="T6" fmla="+- 0 375 375"/>
                  <a:gd name="T7" fmla="*/ 375 h 1334"/>
                  <a:gd name="T8" fmla="+- 0 10972 10716"/>
                  <a:gd name="T9" fmla="*/ T8 w 1334"/>
                  <a:gd name="T10" fmla="+- 0 375 375"/>
                  <a:gd name="T11" fmla="*/ 375 h 1334"/>
                  <a:gd name="T12" fmla="+- 0 10716 10716"/>
                  <a:gd name="T13" fmla="*/ T12 w 1334"/>
                  <a:gd name="T14" fmla="+- 0 1709 375"/>
                  <a:gd name="T15" fmla="*/ 1709 h 1334"/>
                  <a:gd name="T16" fmla="+- 0 12049 10716"/>
                  <a:gd name="T17" fmla="*/ T16 w 1334"/>
                  <a:gd name="T18" fmla="+- 0 1709 375"/>
                  <a:gd name="T19" fmla="*/ 1709 h 1334"/>
                </a:gdLst>
                <a:ahLst/>
                <a:cxnLst>
                  <a:cxn ang="0">
                    <a:pos x="T1" y="T3"/>
                  </a:cxn>
                  <a:cxn ang="0">
                    <a:pos x="T5" y="T7"/>
                  </a:cxn>
                  <a:cxn ang="0">
                    <a:pos x="T9" y="T11"/>
                  </a:cxn>
                  <a:cxn ang="0">
                    <a:pos x="T13" y="T15"/>
                  </a:cxn>
                  <a:cxn ang="0">
                    <a:pos x="T17" y="T19"/>
                  </a:cxn>
                </a:cxnLst>
                <a:rect l="0" t="0" r="r" b="b"/>
                <a:pathLst>
                  <a:path w="1334" h="1334">
                    <a:moveTo>
                      <a:pt x="1333" y="1334"/>
                    </a:moveTo>
                    <a:lnTo>
                      <a:pt x="1078" y="0"/>
                    </a:lnTo>
                    <a:lnTo>
                      <a:pt x="256" y="0"/>
                    </a:lnTo>
                    <a:lnTo>
                      <a:pt x="0" y="1334"/>
                    </a:lnTo>
                    <a:lnTo>
                      <a:pt x="1333" y="13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40" name="Group 139"/>
            <p:cNvGrpSpPr>
              <a:grpSpLocks/>
            </p:cNvGrpSpPr>
            <p:nvPr/>
          </p:nvGrpSpPr>
          <p:grpSpPr bwMode="auto">
            <a:xfrm>
              <a:off x="10716" y="375"/>
              <a:ext cx="1334" cy="1334"/>
              <a:chOff x="10716" y="375"/>
              <a:chExt cx="1334" cy="1334"/>
            </a:xfrm>
          </p:grpSpPr>
          <p:sp>
            <p:nvSpPr>
              <p:cNvPr id="141" name="Freeform 140"/>
              <p:cNvSpPr>
                <a:spLocks/>
              </p:cNvSpPr>
              <p:nvPr/>
            </p:nvSpPr>
            <p:spPr bwMode="auto">
              <a:xfrm>
                <a:off x="10716" y="375"/>
                <a:ext cx="1334" cy="1334"/>
              </a:xfrm>
              <a:custGeom>
                <a:avLst/>
                <a:gdLst>
                  <a:gd name="T0" fmla="+- 0 11794 10716"/>
                  <a:gd name="T1" fmla="*/ T0 w 1334"/>
                  <a:gd name="T2" fmla="+- 0 375 375"/>
                  <a:gd name="T3" fmla="*/ 375 h 1334"/>
                  <a:gd name="T4" fmla="+- 0 12049 10716"/>
                  <a:gd name="T5" fmla="*/ T4 w 1334"/>
                  <a:gd name="T6" fmla="+- 0 1709 375"/>
                  <a:gd name="T7" fmla="*/ 1709 h 1334"/>
                  <a:gd name="T8" fmla="+- 0 10716 10716"/>
                  <a:gd name="T9" fmla="*/ T8 w 1334"/>
                  <a:gd name="T10" fmla="+- 0 1709 375"/>
                  <a:gd name="T11" fmla="*/ 1709 h 1334"/>
                  <a:gd name="T12" fmla="+- 0 10972 10716"/>
                  <a:gd name="T13" fmla="*/ T12 w 1334"/>
                  <a:gd name="T14" fmla="+- 0 375 375"/>
                  <a:gd name="T15" fmla="*/ 375 h 1334"/>
                  <a:gd name="T16" fmla="+- 0 11794 10716"/>
                  <a:gd name="T17" fmla="*/ T16 w 1334"/>
                  <a:gd name="T18" fmla="+- 0 375 375"/>
                  <a:gd name="T19" fmla="*/ 375 h 1334"/>
                </a:gdLst>
                <a:ahLst/>
                <a:cxnLst>
                  <a:cxn ang="0">
                    <a:pos x="T1" y="T3"/>
                  </a:cxn>
                  <a:cxn ang="0">
                    <a:pos x="T5" y="T7"/>
                  </a:cxn>
                  <a:cxn ang="0">
                    <a:pos x="T9" y="T11"/>
                  </a:cxn>
                  <a:cxn ang="0">
                    <a:pos x="T13" y="T15"/>
                  </a:cxn>
                  <a:cxn ang="0">
                    <a:pos x="T17" y="T19"/>
                  </a:cxn>
                </a:cxnLst>
                <a:rect l="0" t="0" r="r" b="b"/>
                <a:pathLst>
                  <a:path w="1334" h="1334">
                    <a:moveTo>
                      <a:pt x="1078" y="0"/>
                    </a:moveTo>
                    <a:lnTo>
                      <a:pt x="1333" y="1334"/>
                    </a:lnTo>
                    <a:lnTo>
                      <a:pt x="0" y="1334"/>
                    </a:lnTo>
                    <a:lnTo>
                      <a:pt x="256" y="0"/>
                    </a:lnTo>
                    <a:lnTo>
                      <a:pt x="1078"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306378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204864"/>
            <a:ext cx="6995120" cy="676672"/>
          </a:xfrm>
        </p:spPr>
        <p:txBody>
          <a:bodyPr>
            <a:noAutofit/>
          </a:bodyPr>
          <a:lstStyle/>
          <a:p>
            <a:pPr marL="0" lvl="0" indent="0" algn="ctr">
              <a:buNone/>
            </a:pPr>
            <a:r>
              <a:rPr lang="ru-RU" sz="4000" dirty="0" err="1" smtClean="0">
                <a:solidFill>
                  <a:schemeClr val="bg1"/>
                </a:solidFill>
              </a:rPr>
              <a:t>Кодтауға</a:t>
            </a:r>
            <a:r>
              <a:rPr lang="ru-RU" sz="4000" dirty="0" smtClean="0">
                <a:solidFill>
                  <a:schemeClr val="bg1"/>
                </a:solidFill>
              </a:rPr>
              <a:t> </a:t>
            </a:r>
            <a:r>
              <a:rPr lang="ru-RU" sz="4000" dirty="0" err="1" smtClean="0">
                <a:solidFill>
                  <a:schemeClr val="bg1"/>
                </a:solidFill>
              </a:rPr>
              <a:t>қажетті</a:t>
            </a:r>
            <a:r>
              <a:rPr lang="ru-RU" sz="4000" dirty="0" smtClean="0">
                <a:solidFill>
                  <a:schemeClr val="bg1"/>
                </a:solidFill>
              </a:rPr>
              <a:t> </a:t>
            </a:r>
            <a:r>
              <a:rPr lang="ru-RU" sz="4000" dirty="0" err="1" smtClean="0">
                <a:solidFill>
                  <a:schemeClr val="bg1"/>
                </a:solidFill>
              </a:rPr>
              <a:t>таңбалар</a:t>
            </a:r>
            <a:r>
              <a:rPr lang="ru-RU" sz="4000" dirty="0" smtClean="0">
                <a:solidFill>
                  <a:schemeClr val="bg1"/>
                </a:solidFill>
              </a:rPr>
              <a:t> </a:t>
            </a:r>
            <a:r>
              <a:rPr lang="ru-RU" sz="4000" dirty="0" err="1" smtClean="0">
                <a:solidFill>
                  <a:schemeClr val="bg1"/>
                </a:solidFill>
              </a:rPr>
              <a:t>сипаттамасы</a:t>
            </a:r>
            <a:endParaRPr lang="en-US" sz="4000" dirty="0">
              <a:solidFill>
                <a:schemeClr val="bg1"/>
              </a:solidFill>
            </a:endParaRPr>
          </a:p>
        </p:txBody>
      </p:sp>
    </p:spTree>
    <p:extLst>
      <p:ext uri="{BB962C8B-B14F-4D97-AF65-F5344CB8AC3E}">
        <p14:creationId xmlns:p14="http://schemas.microsoft.com/office/powerpoint/2010/main" val="418332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536727" y="620688"/>
            <a:ext cx="523875" cy="1503680"/>
            <a:chOff x="0" y="0"/>
            <a:chExt cx="825" cy="2368"/>
          </a:xfrm>
        </p:grpSpPr>
        <p:grpSp>
          <p:nvGrpSpPr>
            <p:cNvPr id="5" name="Group 4"/>
            <p:cNvGrpSpPr>
              <a:grpSpLocks/>
            </p:cNvGrpSpPr>
            <p:nvPr/>
          </p:nvGrpSpPr>
          <p:grpSpPr bwMode="auto">
            <a:xfrm>
              <a:off x="192" y="723"/>
              <a:ext cx="440" cy="1645"/>
              <a:chOff x="192" y="723"/>
              <a:chExt cx="440" cy="1645"/>
            </a:xfrm>
          </p:grpSpPr>
          <p:sp>
            <p:nvSpPr>
              <p:cNvPr id="9" name="Freeform 8"/>
              <p:cNvSpPr>
                <a:spLocks/>
              </p:cNvSpPr>
              <p:nvPr/>
            </p:nvSpPr>
            <p:spPr bwMode="auto">
              <a:xfrm>
                <a:off x="192" y="723"/>
                <a:ext cx="440" cy="1645"/>
              </a:xfrm>
              <a:custGeom>
                <a:avLst/>
                <a:gdLst>
                  <a:gd name="T0" fmla="+- 0 192 192"/>
                  <a:gd name="T1" fmla="*/ T0 w 440"/>
                  <a:gd name="T2" fmla="+- 0 2368 723"/>
                  <a:gd name="T3" fmla="*/ 2368 h 1645"/>
                  <a:gd name="T4" fmla="+- 0 632 192"/>
                  <a:gd name="T5" fmla="*/ T4 w 440"/>
                  <a:gd name="T6" fmla="+- 0 2368 723"/>
                  <a:gd name="T7" fmla="*/ 2368 h 1645"/>
                  <a:gd name="T8" fmla="+- 0 632 192"/>
                  <a:gd name="T9" fmla="*/ T8 w 440"/>
                  <a:gd name="T10" fmla="+- 0 723 723"/>
                  <a:gd name="T11" fmla="*/ 723 h 1645"/>
                  <a:gd name="T12" fmla="+- 0 192 192"/>
                  <a:gd name="T13" fmla="*/ T12 w 440"/>
                  <a:gd name="T14" fmla="+- 0 723 723"/>
                  <a:gd name="T15" fmla="*/ 723 h 1645"/>
                  <a:gd name="T16" fmla="+- 0 192 192"/>
                  <a:gd name="T17" fmla="*/ T16 w 440"/>
                  <a:gd name="T18" fmla="+- 0 2368 723"/>
                  <a:gd name="T19" fmla="*/ 2368 h 1645"/>
                </a:gdLst>
                <a:ahLst/>
                <a:cxnLst>
                  <a:cxn ang="0">
                    <a:pos x="T1" y="T3"/>
                  </a:cxn>
                  <a:cxn ang="0">
                    <a:pos x="T5" y="T7"/>
                  </a:cxn>
                  <a:cxn ang="0">
                    <a:pos x="T9" y="T11"/>
                  </a:cxn>
                  <a:cxn ang="0">
                    <a:pos x="T13" y="T15"/>
                  </a:cxn>
                  <a:cxn ang="0">
                    <a:pos x="T17" y="T19"/>
                  </a:cxn>
                </a:cxnLst>
                <a:rect l="0" t="0" r="r" b="b"/>
                <a:pathLst>
                  <a:path w="440" h="1645">
                    <a:moveTo>
                      <a:pt x="0" y="1645"/>
                    </a:moveTo>
                    <a:lnTo>
                      <a:pt x="440" y="1645"/>
                    </a:lnTo>
                    <a:lnTo>
                      <a:pt x="440" y="0"/>
                    </a:lnTo>
                    <a:lnTo>
                      <a:pt x="0" y="0"/>
                    </a:lnTo>
                    <a:lnTo>
                      <a:pt x="0" y="164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p:cNvGrpSpPr>
              <a:grpSpLocks/>
            </p:cNvGrpSpPr>
            <p:nvPr/>
          </p:nvGrpSpPr>
          <p:grpSpPr bwMode="auto">
            <a:xfrm>
              <a:off x="0" y="0"/>
              <a:ext cx="825" cy="1134"/>
              <a:chOff x="0" y="0"/>
              <a:chExt cx="825" cy="1134"/>
            </a:xfrm>
          </p:grpSpPr>
          <p:sp>
            <p:nvSpPr>
              <p:cNvPr id="7" name="Freeform 6"/>
              <p:cNvSpPr>
                <a:spLocks/>
              </p:cNvSpPr>
              <p:nvPr/>
            </p:nvSpPr>
            <p:spPr bwMode="auto">
              <a:xfrm>
                <a:off x="0" y="0"/>
                <a:ext cx="825" cy="1134"/>
              </a:xfrm>
              <a:custGeom>
                <a:avLst/>
                <a:gdLst>
                  <a:gd name="T0" fmla="*/ 412 w 825"/>
                  <a:gd name="T1" fmla="*/ 0 h 1134"/>
                  <a:gd name="T2" fmla="*/ 0 w 825"/>
                  <a:gd name="T3" fmla="*/ 1133 h 1134"/>
                  <a:gd name="T4" fmla="*/ 412 w 825"/>
                  <a:gd name="T5" fmla="*/ 723 h 1134"/>
                  <a:gd name="T6" fmla="*/ 676 w 825"/>
                  <a:gd name="T7" fmla="*/ 723 h 1134"/>
                  <a:gd name="T8" fmla="*/ 412 w 825"/>
                  <a:gd name="T9" fmla="*/ 0 h 1134"/>
                </a:gdLst>
                <a:ahLst/>
                <a:cxnLst>
                  <a:cxn ang="0">
                    <a:pos x="T0" y="T1"/>
                  </a:cxn>
                  <a:cxn ang="0">
                    <a:pos x="T2" y="T3"/>
                  </a:cxn>
                  <a:cxn ang="0">
                    <a:pos x="T4" y="T5"/>
                  </a:cxn>
                  <a:cxn ang="0">
                    <a:pos x="T6" y="T7"/>
                  </a:cxn>
                  <a:cxn ang="0">
                    <a:pos x="T8" y="T9"/>
                  </a:cxn>
                </a:cxnLst>
                <a:rect l="0" t="0" r="r" b="b"/>
                <a:pathLst>
                  <a:path w="825" h="1134">
                    <a:moveTo>
                      <a:pt x="412" y="0"/>
                    </a:moveTo>
                    <a:lnTo>
                      <a:pt x="0" y="1133"/>
                    </a:lnTo>
                    <a:lnTo>
                      <a:pt x="412" y="723"/>
                    </a:lnTo>
                    <a:lnTo>
                      <a:pt x="676" y="723"/>
                    </a:lnTo>
                    <a:lnTo>
                      <a:pt x="41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0" y="0"/>
                <a:ext cx="825" cy="1134"/>
              </a:xfrm>
              <a:custGeom>
                <a:avLst/>
                <a:gdLst>
                  <a:gd name="T0" fmla="*/ 676 w 825"/>
                  <a:gd name="T1" fmla="*/ 723 h 1134"/>
                  <a:gd name="T2" fmla="*/ 412 w 825"/>
                  <a:gd name="T3" fmla="*/ 723 h 1134"/>
                  <a:gd name="T4" fmla="*/ 825 w 825"/>
                  <a:gd name="T5" fmla="*/ 1133 h 1134"/>
                  <a:gd name="T6" fmla="*/ 676 w 825"/>
                  <a:gd name="T7" fmla="*/ 723 h 1134"/>
                </a:gdLst>
                <a:ahLst/>
                <a:cxnLst>
                  <a:cxn ang="0">
                    <a:pos x="T0" y="T1"/>
                  </a:cxn>
                  <a:cxn ang="0">
                    <a:pos x="T2" y="T3"/>
                  </a:cxn>
                  <a:cxn ang="0">
                    <a:pos x="T4" y="T5"/>
                  </a:cxn>
                  <a:cxn ang="0">
                    <a:pos x="T6" y="T7"/>
                  </a:cxn>
                </a:cxnLst>
                <a:rect l="0" t="0" r="r" b="b"/>
                <a:pathLst>
                  <a:path w="825" h="1134">
                    <a:moveTo>
                      <a:pt x="676" y="723"/>
                    </a:moveTo>
                    <a:lnTo>
                      <a:pt x="412" y="723"/>
                    </a:lnTo>
                    <a:lnTo>
                      <a:pt x="825" y="1133"/>
                    </a:lnTo>
                    <a:lnTo>
                      <a:pt x="676" y="72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0" name="Group 9"/>
          <p:cNvGrpSpPr>
            <a:grpSpLocks/>
          </p:cNvGrpSpPr>
          <p:nvPr/>
        </p:nvGrpSpPr>
        <p:grpSpPr bwMode="auto">
          <a:xfrm>
            <a:off x="4130160" y="638468"/>
            <a:ext cx="523875" cy="1485900"/>
            <a:chOff x="0" y="0"/>
            <a:chExt cx="825" cy="2340"/>
          </a:xfrm>
        </p:grpSpPr>
        <p:grpSp>
          <p:nvGrpSpPr>
            <p:cNvPr id="11" name="Group 10"/>
            <p:cNvGrpSpPr>
              <a:grpSpLocks/>
            </p:cNvGrpSpPr>
            <p:nvPr/>
          </p:nvGrpSpPr>
          <p:grpSpPr bwMode="auto">
            <a:xfrm>
              <a:off x="192" y="0"/>
              <a:ext cx="440" cy="1617"/>
              <a:chOff x="192" y="0"/>
              <a:chExt cx="440" cy="1617"/>
            </a:xfrm>
          </p:grpSpPr>
          <p:sp>
            <p:nvSpPr>
              <p:cNvPr id="15" name="Freeform 14"/>
              <p:cNvSpPr>
                <a:spLocks/>
              </p:cNvSpPr>
              <p:nvPr/>
            </p:nvSpPr>
            <p:spPr bwMode="auto">
              <a:xfrm>
                <a:off x="192" y="0"/>
                <a:ext cx="440" cy="1617"/>
              </a:xfrm>
              <a:custGeom>
                <a:avLst/>
                <a:gdLst>
                  <a:gd name="T0" fmla="+- 0 192 192"/>
                  <a:gd name="T1" fmla="*/ T0 w 440"/>
                  <a:gd name="T2" fmla="*/ 1616 h 1617"/>
                  <a:gd name="T3" fmla="+- 0 632 192"/>
                  <a:gd name="T4" fmla="*/ T3 w 440"/>
                  <a:gd name="T5" fmla="*/ 1616 h 1617"/>
                  <a:gd name="T6" fmla="+- 0 632 192"/>
                  <a:gd name="T7" fmla="*/ T6 w 440"/>
                  <a:gd name="T8" fmla="*/ 0 h 1617"/>
                  <a:gd name="T9" fmla="+- 0 192 192"/>
                  <a:gd name="T10" fmla="*/ T9 w 440"/>
                  <a:gd name="T11" fmla="*/ 0 h 1617"/>
                  <a:gd name="T12" fmla="+- 0 192 192"/>
                  <a:gd name="T13" fmla="*/ T12 w 440"/>
                  <a:gd name="T14" fmla="*/ 1616 h 1617"/>
                </a:gdLst>
                <a:ahLst/>
                <a:cxnLst>
                  <a:cxn ang="0">
                    <a:pos x="T1" y="T2"/>
                  </a:cxn>
                  <a:cxn ang="0">
                    <a:pos x="T4" y="T5"/>
                  </a:cxn>
                  <a:cxn ang="0">
                    <a:pos x="T7" y="T8"/>
                  </a:cxn>
                  <a:cxn ang="0">
                    <a:pos x="T10" y="T11"/>
                  </a:cxn>
                  <a:cxn ang="0">
                    <a:pos x="T13" y="T14"/>
                  </a:cxn>
                </a:cxnLst>
                <a:rect l="0" t="0" r="r" b="b"/>
                <a:pathLst>
                  <a:path w="440" h="1617">
                    <a:moveTo>
                      <a:pt x="0" y="1616"/>
                    </a:moveTo>
                    <a:lnTo>
                      <a:pt x="440" y="1616"/>
                    </a:lnTo>
                    <a:lnTo>
                      <a:pt x="440" y="0"/>
                    </a:lnTo>
                    <a:lnTo>
                      <a:pt x="0" y="0"/>
                    </a:lnTo>
                    <a:lnTo>
                      <a:pt x="0" y="16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 name="Group 11"/>
            <p:cNvGrpSpPr>
              <a:grpSpLocks/>
            </p:cNvGrpSpPr>
            <p:nvPr/>
          </p:nvGrpSpPr>
          <p:grpSpPr bwMode="auto">
            <a:xfrm>
              <a:off x="0" y="1206"/>
              <a:ext cx="825" cy="1134"/>
              <a:chOff x="0" y="1206"/>
              <a:chExt cx="825" cy="1134"/>
            </a:xfrm>
          </p:grpSpPr>
          <p:sp>
            <p:nvSpPr>
              <p:cNvPr id="13" name="Freeform 12"/>
              <p:cNvSpPr>
                <a:spLocks/>
              </p:cNvSpPr>
              <p:nvPr/>
            </p:nvSpPr>
            <p:spPr bwMode="auto">
              <a:xfrm>
                <a:off x="0" y="1206"/>
                <a:ext cx="825" cy="1134"/>
              </a:xfrm>
              <a:custGeom>
                <a:avLst/>
                <a:gdLst>
                  <a:gd name="T0" fmla="*/ 0 w 825"/>
                  <a:gd name="T1" fmla="+- 0 1206 1206"/>
                  <a:gd name="T2" fmla="*/ 1206 h 1134"/>
                  <a:gd name="T3" fmla="*/ 412 w 825"/>
                  <a:gd name="T4" fmla="+- 0 2340 1206"/>
                  <a:gd name="T5" fmla="*/ 2340 h 1134"/>
                  <a:gd name="T6" fmla="*/ 676 w 825"/>
                  <a:gd name="T7" fmla="+- 0 1616 1206"/>
                  <a:gd name="T8" fmla="*/ 1616 h 1134"/>
                  <a:gd name="T9" fmla="*/ 412 w 825"/>
                  <a:gd name="T10" fmla="+- 0 1616 1206"/>
                  <a:gd name="T11" fmla="*/ 1616 h 1134"/>
                  <a:gd name="T12" fmla="*/ 0 w 825"/>
                  <a:gd name="T13" fmla="+- 0 1206 1206"/>
                  <a:gd name="T14" fmla="*/ 1206 h 1134"/>
                </a:gdLst>
                <a:ahLst/>
                <a:cxnLst>
                  <a:cxn ang="0">
                    <a:pos x="T0" y="T2"/>
                  </a:cxn>
                  <a:cxn ang="0">
                    <a:pos x="T3" y="T5"/>
                  </a:cxn>
                  <a:cxn ang="0">
                    <a:pos x="T6" y="T8"/>
                  </a:cxn>
                  <a:cxn ang="0">
                    <a:pos x="T9" y="T11"/>
                  </a:cxn>
                  <a:cxn ang="0">
                    <a:pos x="T12" y="T14"/>
                  </a:cxn>
                </a:cxnLst>
                <a:rect l="0" t="0" r="r" b="b"/>
                <a:pathLst>
                  <a:path w="825" h="1134">
                    <a:moveTo>
                      <a:pt x="0" y="0"/>
                    </a:moveTo>
                    <a:lnTo>
                      <a:pt x="412" y="1134"/>
                    </a:lnTo>
                    <a:lnTo>
                      <a:pt x="676" y="410"/>
                    </a:lnTo>
                    <a:lnTo>
                      <a:pt x="412" y="41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0" y="1206"/>
                <a:ext cx="825" cy="1134"/>
              </a:xfrm>
              <a:custGeom>
                <a:avLst/>
                <a:gdLst>
                  <a:gd name="T0" fmla="*/ 825 w 825"/>
                  <a:gd name="T1" fmla="+- 0 1206 1206"/>
                  <a:gd name="T2" fmla="*/ 1206 h 1134"/>
                  <a:gd name="T3" fmla="*/ 412 w 825"/>
                  <a:gd name="T4" fmla="+- 0 1616 1206"/>
                  <a:gd name="T5" fmla="*/ 1616 h 1134"/>
                  <a:gd name="T6" fmla="*/ 676 w 825"/>
                  <a:gd name="T7" fmla="+- 0 1616 1206"/>
                  <a:gd name="T8" fmla="*/ 1616 h 1134"/>
                  <a:gd name="T9" fmla="*/ 825 w 825"/>
                  <a:gd name="T10" fmla="+- 0 1206 1206"/>
                  <a:gd name="T11" fmla="*/ 1206 h 1134"/>
                </a:gdLst>
                <a:ahLst/>
                <a:cxnLst>
                  <a:cxn ang="0">
                    <a:pos x="T0" y="T2"/>
                  </a:cxn>
                  <a:cxn ang="0">
                    <a:pos x="T3" y="T5"/>
                  </a:cxn>
                  <a:cxn ang="0">
                    <a:pos x="T6" y="T8"/>
                  </a:cxn>
                  <a:cxn ang="0">
                    <a:pos x="T9" y="T11"/>
                  </a:cxn>
                </a:cxnLst>
                <a:rect l="0" t="0" r="r" b="b"/>
                <a:pathLst>
                  <a:path w="825" h="1134">
                    <a:moveTo>
                      <a:pt x="825" y="0"/>
                    </a:moveTo>
                    <a:lnTo>
                      <a:pt x="412" y="410"/>
                    </a:lnTo>
                    <a:lnTo>
                      <a:pt x="676" y="410"/>
                    </a:lnTo>
                    <a:lnTo>
                      <a:pt x="82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6" name="Group 15"/>
          <p:cNvGrpSpPr>
            <a:grpSpLocks/>
          </p:cNvGrpSpPr>
          <p:nvPr/>
        </p:nvGrpSpPr>
        <p:grpSpPr bwMode="auto">
          <a:xfrm>
            <a:off x="6222517" y="1049197"/>
            <a:ext cx="1954530" cy="523875"/>
            <a:chOff x="2027" y="162"/>
            <a:chExt cx="3078" cy="825"/>
          </a:xfrm>
        </p:grpSpPr>
        <p:grpSp>
          <p:nvGrpSpPr>
            <p:cNvPr id="17" name="Group 16"/>
            <p:cNvGrpSpPr>
              <a:grpSpLocks/>
            </p:cNvGrpSpPr>
            <p:nvPr/>
          </p:nvGrpSpPr>
          <p:grpSpPr bwMode="auto">
            <a:xfrm>
              <a:off x="2027" y="355"/>
              <a:ext cx="2354" cy="440"/>
              <a:chOff x="2027" y="355"/>
              <a:chExt cx="2354" cy="440"/>
            </a:xfrm>
          </p:grpSpPr>
          <p:sp>
            <p:nvSpPr>
              <p:cNvPr id="20" name="Freeform 19"/>
              <p:cNvSpPr>
                <a:spLocks/>
              </p:cNvSpPr>
              <p:nvPr/>
            </p:nvSpPr>
            <p:spPr bwMode="auto">
              <a:xfrm>
                <a:off x="2027" y="355"/>
                <a:ext cx="2354" cy="440"/>
              </a:xfrm>
              <a:custGeom>
                <a:avLst/>
                <a:gdLst>
                  <a:gd name="T0" fmla="+- 0 2027 2027"/>
                  <a:gd name="T1" fmla="*/ T0 w 2354"/>
                  <a:gd name="T2" fmla="+- 0 795 355"/>
                  <a:gd name="T3" fmla="*/ 795 h 440"/>
                  <a:gd name="T4" fmla="+- 0 4381 2027"/>
                  <a:gd name="T5" fmla="*/ T4 w 2354"/>
                  <a:gd name="T6" fmla="+- 0 795 355"/>
                  <a:gd name="T7" fmla="*/ 795 h 440"/>
                  <a:gd name="T8" fmla="+- 0 4381 2027"/>
                  <a:gd name="T9" fmla="*/ T8 w 2354"/>
                  <a:gd name="T10" fmla="+- 0 355 355"/>
                  <a:gd name="T11" fmla="*/ 355 h 440"/>
                  <a:gd name="T12" fmla="+- 0 2027 2027"/>
                  <a:gd name="T13" fmla="*/ T12 w 2354"/>
                  <a:gd name="T14" fmla="+- 0 355 355"/>
                  <a:gd name="T15" fmla="*/ 355 h 440"/>
                  <a:gd name="T16" fmla="+- 0 2027 2027"/>
                  <a:gd name="T17" fmla="*/ T16 w 2354"/>
                  <a:gd name="T18" fmla="+- 0 795 355"/>
                  <a:gd name="T19" fmla="*/ 795 h 440"/>
                </a:gdLst>
                <a:ahLst/>
                <a:cxnLst>
                  <a:cxn ang="0">
                    <a:pos x="T1" y="T3"/>
                  </a:cxn>
                  <a:cxn ang="0">
                    <a:pos x="T5" y="T7"/>
                  </a:cxn>
                  <a:cxn ang="0">
                    <a:pos x="T9" y="T11"/>
                  </a:cxn>
                  <a:cxn ang="0">
                    <a:pos x="T13" y="T15"/>
                  </a:cxn>
                  <a:cxn ang="0">
                    <a:pos x="T17" y="T19"/>
                  </a:cxn>
                </a:cxnLst>
                <a:rect l="0" t="0" r="r" b="b"/>
                <a:pathLst>
                  <a:path w="2354" h="440">
                    <a:moveTo>
                      <a:pt x="0" y="440"/>
                    </a:moveTo>
                    <a:lnTo>
                      <a:pt x="2354" y="440"/>
                    </a:lnTo>
                    <a:lnTo>
                      <a:pt x="2354" y="0"/>
                    </a:lnTo>
                    <a:lnTo>
                      <a:pt x="0" y="0"/>
                    </a:lnTo>
                    <a:lnTo>
                      <a:pt x="0" y="4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8" name="Group 17"/>
            <p:cNvGrpSpPr>
              <a:grpSpLocks/>
            </p:cNvGrpSpPr>
            <p:nvPr/>
          </p:nvGrpSpPr>
          <p:grpSpPr bwMode="auto">
            <a:xfrm>
              <a:off x="3971" y="162"/>
              <a:ext cx="1134" cy="825"/>
              <a:chOff x="3971" y="162"/>
              <a:chExt cx="1134" cy="825"/>
            </a:xfrm>
          </p:grpSpPr>
          <p:sp>
            <p:nvSpPr>
              <p:cNvPr id="19" name="Freeform 18"/>
              <p:cNvSpPr>
                <a:spLocks/>
              </p:cNvSpPr>
              <p:nvPr/>
            </p:nvSpPr>
            <p:spPr bwMode="auto">
              <a:xfrm>
                <a:off x="3971" y="162"/>
                <a:ext cx="1134" cy="825"/>
              </a:xfrm>
              <a:custGeom>
                <a:avLst/>
                <a:gdLst>
                  <a:gd name="T0" fmla="+- 0 3971 3971"/>
                  <a:gd name="T1" fmla="*/ T0 w 1134"/>
                  <a:gd name="T2" fmla="+- 0 162 162"/>
                  <a:gd name="T3" fmla="*/ 162 h 825"/>
                  <a:gd name="T4" fmla="+- 0 4381 3971"/>
                  <a:gd name="T5" fmla="*/ T4 w 1134"/>
                  <a:gd name="T6" fmla="+- 0 575 162"/>
                  <a:gd name="T7" fmla="*/ 575 h 825"/>
                  <a:gd name="T8" fmla="+- 0 3971 3971"/>
                  <a:gd name="T9" fmla="*/ T8 w 1134"/>
                  <a:gd name="T10" fmla="+- 0 987 162"/>
                  <a:gd name="T11" fmla="*/ 987 h 825"/>
                  <a:gd name="T12" fmla="+- 0 5104 3971"/>
                  <a:gd name="T13" fmla="*/ T12 w 1134"/>
                  <a:gd name="T14" fmla="+- 0 575 162"/>
                  <a:gd name="T15" fmla="*/ 575 h 825"/>
                  <a:gd name="T16" fmla="+- 0 3971 3971"/>
                  <a:gd name="T17" fmla="*/ T16 w 1134"/>
                  <a:gd name="T18" fmla="+- 0 162 162"/>
                  <a:gd name="T19" fmla="*/ 162 h 825"/>
                </a:gdLst>
                <a:ahLst/>
                <a:cxnLst>
                  <a:cxn ang="0">
                    <a:pos x="T1" y="T3"/>
                  </a:cxn>
                  <a:cxn ang="0">
                    <a:pos x="T5" y="T7"/>
                  </a:cxn>
                  <a:cxn ang="0">
                    <a:pos x="T9" y="T11"/>
                  </a:cxn>
                  <a:cxn ang="0">
                    <a:pos x="T13" y="T15"/>
                  </a:cxn>
                  <a:cxn ang="0">
                    <a:pos x="T17" y="T19"/>
                  </a:cxn>
                </a:cxnLst>
                <a:rect l="0" t="0" r="r" b="b"/>
                <a:pathLst>
                  <a:path w="1134" h="825">
                    <a:moveTo>
                      <a:pt x="0" y="0"/>
                    </a:moveTo>
                    <a:lnTo>
                      <a:pt x="410" y="413"/>
                    </a:lnTo>
                    <a:lnTo>
                      <a:pt x="0" y="825"/>
                    </a:lnTo>
                    <a:lnTo>
                      <a:pt x="1133" y="413"/>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21" name="Group 20"/>
          <p:cNvGrpSpPr>
            <a:grpSpLocks/>
          </p:cNvGrpSpPr>
          <p:nvPr/>
        </p:nvGrpSpPr>
        <p:grpSpPr bwMode="auto">
          <a:xfrm>
            <a:off x="681699" y="4186373"/>
            <a:ext cx="1953895" cy="523875"/>
            <a:chOff x="7130" y="162"/>
            <a:chExt cx="3077" cy="825"/>
          </a:xfrm>
        </p:grpSpPr>
        <p:grpSp>
          <p:nvGrpSpPr>
            <p:cNvPr id="22" name="Group 21"/>
            <p:cNvGrpSpPr>
              <a:grpSpLocks/>
            </p:cNvGrpSpPr>
            <p:nvPr/>
          </p:nvGrpSpPr>
          <p:grpSpPr bwMode="auto">
            <a:xfrm>
              <a:off x="7853" y="355"/>
              <a:ext cx="2354" cy="440"/>
              <a:chOff x="7853" y="355"/>
              <a:chExt cx="2354" cy="440"/>
            </a:xfrm>
          </p:grpSpPr>
          <p:sp>
            <p:nvSpPr>
              <p:cNvPr id="25" name="Freeform 24"/>
              <p:cNvSpPr>
                <a:spLocks/>
              </p:cNvSpPr>
              <p:nvPr/>
            </p:nvSpPr>
            <p:spPr bwMode="auto">
              <a:xfrm>
                <a:off x="7853" y="355"/>
                <a:ext cx="2354" cy="440"/>
              </a:xfrm>
              <a:custGeom>
                <a:avLst/>
                <a:gdLst>
                  <a:gd name="T0" fmla="+- 0 7853 7853"/>
                  <a:gd name="T1" fmla="*/ T0 w 2354"/>
                  <a:gd name="T2" fmla="+- 0 795 355"/>
                  <a:gd name="T3" fmla="*/ 795 h 440"/>
                  <a:gd name="T4" fmla="+- 0 10206 7853"/>
                  <a:gd name="T5" fmla="*/ T4 w 2354"/>
                  <a:gd name="T6" fmla="+- 0 795 355"/>
                  <a:gd name="T7" fmla="*/ 795 h 440"/>
                  <a:gd name="T8" fmla="+- 0 10206 7853"/>
                  <a:gd name="T9" fmla="*/ T8 w 2354"/>
                  <a:gd name="T10" fmla="+- 0 355 355"/>
                  <a:gd name="T11" fmla="*/ 355 h 440"/>
                  <a:gd name="T12" fmla="+- 0 7853 7853"/>
                  <a:gd name="T13" fmla="*/ T12 w 2354"/>
                  <a:gd name="T14" fmla="+- 0 355 355"/>
                  <a:gd name="T15" fmla="*/ 355 h 440"/>
                  <a:gd name="T16" fmla="+- 0 7853 7853"/>
                  <a:gd name="T17" fmla="*/ T16 w 2354"/>
                  <a:gd name="T18" fmla="+- 0 795 355"/>
                  <a:gd name="T19" fmla="*/ 795 h 440"/>
                </a:gdLst>
                <a:ahLst/>
                <a:cxnLst>
                  <a:cxn ang="0">
                    <a:pos x="T1" y="T3"/>
                  </a:cxn>
                  <a:cxn ang="0">
                    <a:pos x="T5" y="T7"/>
                  </a:cxn>
                  <a:cxn ang="0">
                    <a:pos x="T9" y="T11"/>
                  </a:cxn>
                  <a:cxn ang="0">
                    <a:pos x="T13" y="T15"/>
                  </a:cxn>
                  <a:cxn ang="0">
                    <a:pos x="T17" y="T19"/>
                  </a:cxn>
                </a:cxnLst>
                <a:rect l="0" t="0" r="r" b="b"/>
                <a:pathLst>
                  <a:path w="2354" h="440">
                    <a:moveTo>
                      <a:pt x="0" y="440"/>
                    </a:moveTo>
                    <a:lnTo>
                      <a:pt x="2353" y="440"/>
                    </a:lnTo>
                    <a:lnTo>
                      <a:pt x="2353" y="0"/>
                    </a:lnTo>
                    <a:lnTo>
                      <a:pt x="0" y="0"/>
                    </a:lnTo>
                    <a:lnTo>
                      <a:pt x="0" y="4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3" name="Group 22"/>
            <p:cNvGrpSpPr>
              <a:grpSpLocks/>
            </p:cNvGrpSpPr>
            <p:nvPr/>
          </p:nvGrpSpPr>
          <p:grpSpPr bwMode="auto">
            <a:xfrm>
              <a:off x="7130" y="162"/>
              <a:ext cx="1134" cy="825"/>
              <a:chOff x="7130" y="162"/>
              <a:chExt cx="1134" cy="825"/>
            </a:xfrm>
          </p:grpSpPr>
          <p:sp>
            <p:nvSpPr>
              <p:cNvPr id="24" name="Freeform 23"/>
              <p:cNvSpPr>
                <a:spLocks/>
              </p:cNvSpPr>
              <p:nvPr/>
            </p:nvSpPr>
            <p:spPr bwMode="auto">
              <a:xfrm>
                <a:off x="7130" y="162"/>
                <a:ext cx="1134" cy="825"/>
              </a:xfrm>
              <a:custGeom>
                <a:avLst/>
                <a:gdLst>
                  <a:gd name="T0" fmla="+- 0 8263 7130"/>
                  <a:gd name="T1" fmla="*/ T0 w 1134"/>
                  <a:gd name="T2" fmla="+- 0 162 162"/>
                  <a:gd name="T3" fmla="*/ 162 h 825"/>
                  <a:gd name="T4" fmla="+- 0 7130 7130"/>
                  <a:gd name="T5" fmla="*/ T4 w 1134"/>
                  <a:gd name="T6" fmla="+- 0 575 162"/>
                  <a:gd name="T7" fmla="*/ 575 h 825"/>
                  <a:gd name="T8" fmla="+- 0 8263 7130"/>
                  <a:gd name="T9" fmla="*/ T8 w 1134"/>
                  <a:gd name="T10" fmla="+- 0 987 162"/>
                  <a:gd name="T11" fmla="*/ 987 h 825"/>
                  <a:gd name="T12" fmla="+- 0 7853 7130"/>
                  <a:gd name="T13" fmla="*/ T12 w 1134"/>
                  <a:gd name="T14" fmla="+- 0 575 162"/>
                  <a:gd name="T15" fmla="*/ 575 h 825"/>
                  <a:gd name="T16" fmla="+- 0 8263 7130"/>
                  <a:gd name="T17" fmla="*/ T16 w 1134"/>
                  <a:gd name="T18" fmla="+- 0 162 162"/>
                  <a:gd name="T19" fmla="*/ 162 h 825"/>
                </a:gdLst>
                <a:ahLst/>
                <a:cxnLst>
                  <a:cxn ang="0">
                    <a:pos x="T1" y="T3"/>
                  </a:cxn>
                  <a:cxn ang="0">
                    <a:pos x="T5" y="T7"/>
                  </a:cxn>
                  <a:cxn ang="0">
                    <a:pos x="T9" y="T11"/>
                  </a:cxn>
                  <a:cxn ang="0">
                    <a:pos x="T13" y="T15"/>
                  </a:cxn>
                  <a:cxn ang="0">
                    <a:pos x="T17" y="T19"/>
                  </a:cxn>
                </a:cxnLst>
                <a:rect l="0" t="0" r="r" b="b"/>
                <a:pathLst>
                  <a:path w="1134" h="825">
                    <a:moveTo>
                      <a:pt x="1133" y="0"/>
                    </a:moveTo>
                    <a:lnTo>
                      <a:pt x="0" y="413"/>
                    </a:lnTo>
                    <a:lnTo>
                      <a:pt x="1133" y="825"/>
                    </a:lnTo>
                    <a:lnTo>
                      <a:pt x="723" y="413"/>
                    </a:lnTo>
                    <a:lnTo>
                      <a:pt x="11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26" name="Group 25"/>
          <p:cNvGrpSpPr>
            <a:grpSpLocks/>
          </p:cNvGrpSpPr>
          <p:nvPr/>
        </p:nvGrpSpPr>
        <p:grpSpPr bwMode="auto">
          <a:xfrm>
            <a:off x="3667670" y="3686466"/>
            <a:ext cx="1727619" cy="1607207"/>
            <a:chOff x="2001" y="558"/>
            <a:chExt cx="3013" cy="2803"/>
          </a:xfrm>
        </p:grpSpPr>
        <p:grpSp>
          <p:nvGrpSpPr>
            <p:cNvPr id="27" name="Group 26"/>
            <p:cNvGrpSpPr>
              <a:grpSpLocks/>
            </p:cNvGrpSpPr>
            <p:nvPr/>
          </p:nvGrpSpPr>
          <p:grpSpPr bwMode="auto">
            <a:xfrm>
              <a:off x="2001" y="558"/>
              <a:ext cx="2488" cy="2803"/>
              <a:chOff x="2001" y="558"/>
              <a:chExt cx="2488" cy="2803"/>
            </a:xfrm>
          </p:grpSpPr>
          <p:sp>
            <p:nvSpPr>
              <p:cNvPr id="30" name="Freeform 29"/>
              <p:cNvSpPr>
                <a:spLocks/>
              </p:cNvSpPr>
              <p:nvPr/>
            </p:nvSpPr>
            <p:spPr bwMode="auto">
              <a:xfrm>
                <a:off x="2001" y="558"/>
                <a:ext cx="2488" cy="2803"/>
              </a:xfrm>
              <a:custGeom>
                <a:avLst/>
                <a:gdLst>
                  <a:gd name="T0" fmla="+- 0 4431 2001"/>
                  <a:gd name="T1" fmla="*/ T0 w 2488"/>
                  <a:gd name="T2" fmla="+- 0 1117 558"/>
                  <a:gd name="T3" fmla="*/ 1117 h 2803"/>
                  <a:gd name="T4" fmla="+- 0 4323 2001"/>
                  <a:gd name="T5" fmla="*/ T4 w 2488"/>
                  <a:gd name="T6" fmla="+- 0 1010 558"/>
                  <a:gd name="T7" fmla="*/ 1010 h 2803"/>
                  <a:gd name="T8" fmla="+- 0 4217 2001"/>
                  <a:gd name="T9" fmla="*/ T8 w 2488"/>
                  <a:gd name="T10" fmla="+- 0 907 558"/>
                  <a:gd name="T11" fmla="*/ 907 h 2803"/>
                  <a:gd name="T12" fmla="+- 0 4110 2001"/>
                  <a:gd name="T13" fmla="*/ T12 w 2488"/>
                  <a:gd name="T14" fmla="+- 0 812 558"/>
                  <a:gd name="T15" fmla="*/ 812 h 2803"/>
                  <a:gd name="T16" fmla="+- 0 3998 2001"/>
                  <a:gd name="T17" fmla="*/ T16 w 2488"/>
                  <a:gd name="T18" fmla="+- 0 728 558"/>
                  <a:gd name="T19" fmla="*/ 728 h 2803"/>
                  <a:gd name="T20" fmla="+- 0 3875 2001"/>
                  <a:gd name="T21" fmla="*/ T20 w 2488"/>
                  <a:gd name="T22" fmla="+- 0 658 558"/>
                  <a:gd name="T23" fmla="*/ 658 h 2803"/>
                  <a:gd name="T24" fmla="+- 0 3738 2001"/>
                  <a:gd name="T25" fmla="*/ T24 w 2488"/>
                  <a:gd name="T26" fmla="+- 0 605 558"/>
                  <a:gd name="T27" fmla="*/ 605 h 2803"/>
                  <a:gd name="T28" fmla="+- 0 3582 2001"/>
                  <a:gd name="T29" fmla="*/ T28 w 2488"/>
                  <a:gd name="T30" fmla="+- 0 570 558"/>
                  <a:gd name="T31" fmla="*/ 570 h 2803"/>
                  <a:gd name="T32" fmla="+- 0 3402 2001"/>
                  <a:gd name="T33" fmla="*/ T32 w 2488"/>
                  <a:gd name="T34" fmla="+- 0 558 558"/>
                  <a:gd name="T35" fmla="*/ 558 h 2803"/>
                  <a:gd name="T36" fmla="+- 0 3249 2001"/>
                  <a:gd name="T37" fmla="*/ T36 w 2488"/>
                  <a:gd name="T38" fmla="+- 0 566 558"/>
                  <a:gd name="T39" fmla="*/ 566 h 2803"/>
                  <a:gd name="T40" fmla="+- 0 3101 2001"/>
                  <a:gd name="T41" fmla="*/ T40 w 2488"/>
                  <a:gd name="T42" fmla="+- 0 590 558"/>
                  <a:gd name="T43" fmla="*/ 590 h 2803"/>
                  <a:gd name="T44" fmla="+- 0 2959 2001"/>
                  <a:gd name="T45" fmla="*/ T44 w 2488"/>
                  <a:gd name="T46" fmla="+- 0 630 558"/>
                  <a:gd name="T47" fmla="*/ 630 h 2803"/>
                  <a:gd name="T48" fmla="+- 0 2823 2001"/>
                  <a:gd name="T49" fmla="*/ T48 w 2488"/>
                  <a:gd name="T50" fmla="+- 0 683 558"/>
                  <a:gd name="T51" fmla="*/ 683 h 2803"/>
                  <a:gd name="T52" fmla="+- 0 2695 2001"/>
                  <a:gd name="T53" fmla="*/ T52 w 2488"/>
                  <a:gd name="T54" fmla="+- 0 749 558"/>
                  <a:gd name="T55" fmla="*/ 749 h 2803"/>
                  <a:gd name="T56" fmla="+- 0 2575 2001"/>
                  <a:gd name="T57" fmla="*/ T56 w 2488"/>
                  <a:gd name="T58" fmla="+- 0 829 558"/>
                  <a:gd name="T59" fmla="*/ 829 h 2803"/>
                  <a:gd name="T60" fmla="+- 0 2463 2001"/>
                  <a:gd name="T61" fmla="*/ T60 w 2488"/>
                  <a:gd name="T62" fmla="+- 0 919 558"/>
                  <a:gd name="T63" fmla="*/ 919 h 2803"/>
                  <a:gd name="T64" fmla="+- 0 2362 2001"/>
                  <a:gd name="T65" fmla="*/ T64 w 2488"/>
                  <a:gd name="T66" fmla="+- 0 1021 558"/>
                  <a:gd name="T67" fmla="*/ 1021 h 2803"/>
                  <a:gd name="T68" fmla="+- 0 2271 2001"/>
                  <a:gd name="T69" fmla="*/ T68 w 2488"/>
                  <a:gd name="T70" fmla="+- 0 1132 558"/>
                  <a:gd name="T71" fmla="*/ 1132 h 2803"/>
                  <a:gd name="T72" fmla="+- 0 2192 2001"/>
                  <a:gd name="T73" fmla="*/ T72 w 2488"/>
                  <a:gd name="T74" fmla="+- 0 1252 558"/>
                  <a:gd name="T75" fmla="*/ 1252 h 2803"/>
                  <a:gd name="T76" fmla="+- 0 2126 2001"/>
                  <a:gd name="T77" fmla="*/ T76 w 2488"/>
                  <a:gd name="T78" fmla="+- 0 1381 558"/>
                  <a:gd name="T79" fmla="*/ 1381 h 2803"/>
                  <a:gd name="T80" fmla="+- 0 2072 2001"/>
                  <a:gd name="T81" fmla="*/ T80 w 2488"/>
                  <a:gd name="T82" fmla="+- 0 1516 558"/>
                  <a:gd name="T83" fmla="*/ 1516 h 2803"/>
                  <a:gd name="T84" fmla="+- 0 2033 2001"/>
                  <a:gd name="T85" fmla="*/ T84 w 2488"/>
                  <a:gd name="T86" fmla="+- 0 1659 558"/>
                  <a:gd name="T87" fmla="*/ 1659 h 2803"/>
                  <a:gd name="T88" fmla="+- 0 2009 2001"/>
                  <a:gd name="T89" fmla="*/ T88 w 2488"/>
                  <a:gd name="T90" fmla="+- 0 1807 558"/>
                  <a:gd name="T91" fmla="*/ 1807 h 2803"/>
                  <a:gd name="T92" fmla="+- 0 2001 2001"/>
                  <a:gd name="T93" fmla="*/ T92 w 2488"/>
                  <a:gd name="T94" fmla="+- 0 1959 558"/>
                  <a:gd name="T95" fmla="*/ 1959 h 2803"/>
                  <a:gd name="T96" fmla="+- 0 2009 2001"/>
                  <a:gd name="T97" fmla="*/ T96 w 2488"/>
                  <a:gd name="T98" fmla="+- 0 2112 558"/>
                  <a:gd name="T99" fmla="*/ 2112 h 2803"/>
                  <a:gd name="T100" fmla="+- 0 2033 2001"/>
                  <a:gd name="T101" fmla="*/ T100 w 2488"/>
                  <a:gd name="T102" fmla="+- 0 2260 558"/>
                  <a:gd name="T103" fmla="*/ 2260 h 2803"/>
                  <a:gd name="T104" fmla="+- 0 2072 2001"/>
                  <a:gd name="T105" fmla="*/ T104 w 2488"/>
                  <a:gd name="T106" fmla="+- 0 2402 558"/>
                  <a:gd name="T107" fmla="*/ 2402 h 2803"/>
                  <a:gd name="T108" fmla="+- 0 2126 2001"/>
                  <a:gd name="T109" fmla="*/ T108 w 2488"/>
                  <a:gd name="T110" fmla="+- 0 2538 558"/>
                  <a:gd name="T111" fmla="*/ 2538 h 2803"/>
                  <a:gd name="T112" fmla="+- 0 2192 2001"/>
                  <a:gd name="T113" fmla="*/ T112 w 2488"/>
                  <a:gd name="T114" fmla="+- 0 2667 558"/>
                  <a:gd name="T115" fmla="*/ 2667 h 2803"/>
                  <a:gd name="T116" fmla="+- 0 2271 2001"/>
                  <a:gd name="T117" fmla="*/ T116 w 2488"/>
                  <a:gd name="T118" fmla="+- 0 2787 558"/>
                  <a:gd name="T119" fmla="*/ 2787 h 2803"/>
                  <a:gd name="T120" fmla="+- 0 2362 2001"/>
                  <a:gd name="T121" fmla="*/ T120 w 2488"/>
                  <a:gd name="T122" fmla="+- 0 2898 558"/>
                  <a:gd name="T123" fmla="*/ 2898 h 2803"/>
                  <a:gd name="T124" fmla="+- 0 2463 2001"/>
                  <a:gd name="T125" fmla="*/ T124 w 2488"/>
                  <a:gd name="T126" fmla="+- 0 3000 558"/>
                  <a:gd name="T127" fmla="*/ 3000 h 2803"/>
                  <a:gd name="T128" fmla="+- 0 2575 2001"/>
                  <a:gd name="T129" fmla="*/ T128 w 2488"/>
                  <a:gd name="T130" fmla="+- 0 3090 558"/>
                  <a:gd name="T131" fmla="*/ 3090 h 2803"/>
                  <a:gd name="T132" fmla="+- 0 2695 2001"/>
                  <a:gd name="T133" fmla="*/ T132 w 2488"/>
                  <a:gd name="T134" fmla="+- 0 3169 558"/>
                  <a:gd name="T135" fmla="*/ 3169 h 2803"/>
                  <a:gd name="T136" fmla="+- 0 2823 2001"/>
                  <a:gd name="T137" fmla="*/ T136 w 2488"/>
                  <a:gd name="T138" fmla="+- 0 3236 558"/>
                  <a:gd name="T139" fmla="*/ 3236 h 2803"/>
                  <a:gd name="T140" fmla="+- 0 2959 2001"/>
                  <a:gd name="T141" fmla="*/ T140 w 2488"/>
                  <a:gd name="T142" fmla="+- 0 3289 558"/>
                  <a:gd name="T143" fmla="*/ 3289 h 2803"/>
                  <a:gd name="T144" fmla="+- 0 3101 2001"/>
                  <a:gd name="T145" fmla="*/ T144 w 2488"/>
                  <a:gd name="T146" fmla="+- 0 3328 558"/>
                  <a:gd name="T147" fmla="*/ 3328 h 2803"/>
                  <a:gd name="T148" fmla="+- 0 3249 2001"/>
                  <a:gd name="T149" fmla="*/ T148 w 2488"/>
                  <a:gd name="T150" fmla="+- 0 3352 558"/>
                  <a:gd name="T151" fmla="*/ 3352 h 2803"/>
                  <a:gd name="T152" fmla="+- 0 3402 2001"/>
                  <a:gd name="T153" fmla="*/ T152 w 2488"/>
                  <a:gd name="T154" fmla="+- 0 3361 558"/>
                  <a:gd name="T155" fmla="*/ 3361 h 28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488" h="2803">
                    <a:moveTo>
                      <a:pt x="2487" y="614"/>
                    </a:moveTo>
                    <a:lnTo>
                      <a:pt x="2430" y="559"/>
                    </a:lnTo>
                    <a:lnTo>
                      <a:pt x="2375" y="505"/>
                    </a:lnTo>
                    <a:lnTo>
                      <a:pt x="2322" y="452"/>
                    </a:lnTo>
                    <a:lnTo>
                      <a:pt x="2269" y="399"/>
                    </a:lnTo>
                    <a:lnTo>
                      <a:pt x="2216" y="349"/>
                    </a:lnTo>
                    <a:lnTo>
                      <a:pt x="2163" y="300"/>
                    </a:lnTo>
                    <a:lnTo>
                      <a:pt x="2109" y="254"/>
                    </a:lnTo>
                    <a:lnTo>
                      <a:pt x="2054" y="211"/>
                    </a:lnTo>
                    <a:lnTo>
                      <a:pt x="1997" y="170"/>
                    </a:lnTo>
                    <a:lnTo>
                      <a:pt x="1937" y="133"/>
                    </a:lnTo>
                    <a:lnTo>
                      <a:pt x="1874" y="100"/>
                    </a:lnTo>
                    <a:lnTo>
                      <a:pt x="1808" y="71"/>
                    </a:lnTo>
                    <a:lnTo>
                      <a:pt x="1737" y="47"/>
                    </a:lnTo>
                    <a:lnTo>
                      <a:pt x="1662" y="27"/>
                    </a:lnTo>
                    <a:lnTo>
                      <a:pt x="1581" y="12"/>
                    </a:lnTo>
                    <a:lnTo>
                      <a:pt x="1494" y="3"/>
                    </a:lnTo>
                    <a:lnTo>
                      <a:pt x="1401" y="0"/>
                    </a:lnTo>
                    <a:lnTo>
                      <a:pt x="1324" y="2"/>
                    </a:lnTo>
                    <a:lnTo>
                      <a:pt x="1248" y="8"/>
                    </a:lnTo>
                    <a:lnTo>
                      <a:pt x="1174" y="19"/>
                    </a:lnTo>
                    <a:lnTo>
                      <a:pt x="1100" y="32"/>
                    </a:lnTo>
                    <a:lnTo>
                      <a:pt x="1029" y="50"/>
                    </a:lnTo>
                    <a:lnTo>
                      <a:pt x="958" y="72"/>
                    </a:lnTo>
                    <a:lnTo>
                      <a:pt x="889" y="97"/>
                    </a:lnTo>
                    <a:lnTo>
                      <a:pt x="822" y="125"/>
                    </a:lnTo>
                    <a:lnTo>
                      <a:pt x="757" y="157"/>
                    </a:lnTo>
                    <a:lnTo>
                      <a:pt x="694" y="191"/>
                    </a:lnTo>
                    <a:lnTo>
                      <a:pt x="633" y="230"/>
                    </a:lnTo>
                    <a:lnTo>
                      <a:pt x="574" y="271"/>
                    </a:lnTo>
                    <a:lnTo>
                      <a:pt x="517" y="314"/>
                    </a:lnTo>
                    <a:lnTo>
                      <a:pt x="462" y="361"/>
                    </a:lnTo>
                    <a:lnTo>
                      <a:pt x="410" y="411"/>
                    </a:lnTo>
                    <a:lnTo>
                      <a:pt x="361" y="463"/>
                    </a:lnTo>
                    <a:lnTo>
                      <a:pt x="314" y="517"/>
                    </a:lnTo>
                    <a:lnTo>
                      <a:pt x="270" y="574"/>
                    </a:lnTo>
                    <a:lnTo>
                      <a:pt x="229" y="633"/>
                    </a:lnTo>
                    <a:lnTo>
                      <a:pt x="191" y="694"/>
                    </a:lnTo>
                    <a:lnTo>
                      <a:pt x="156" y="757"/>
                    </a:lnTo>
                    <a:lnTo>
                      <a:pt x="125" y="823"/>
                    </a:lnTo>
                    <a:lnTo>
                      <a:pt x="96" y="890"/>
                    </a:lnTo>
                    <a:lnTo>
                      <a:pt x="71" y="958"/>
                    </a:lnTo>
                    <a:lnTo>
                      <a:pt x="50" y="1029"/>
                    </a:lnTo>
                    <a:lnTo>
                      <a:pt x="32" y="1101"/>
                    </a:lnTo>
                    <a:lnTo>
                      <a:pt x="18" y="1174"/>
                    </a:lnTo>
                    <a:lnTo>
                      <a:pt x="8" y="1249"/>
                    </a:lnTo>
                    <a:lnTo>
                      <a:pt x="2" y="1324"/>
                    </a:lnTo>
                    <a:lnTo>
                      <a:pt x="0" y="1401"/>
                    </a:lnTo>
                    <a:lnTo>
                      <a:pt x="2" y="1478"/>
                    </a:lnTo>
                    <a:lnTo>
                      <a:pt x="8" y="1554"/>
                    </a:lnTo>
                    <a:lnTo>
                      <a:pt x="18" y="1629"/>
                    </a:lnTo>
                    <a:lnTo>
                      <a:pt x="32" y="1702"/>
                    </a:lnTo>
                    <a:lnTo>
                      <a:pt x="50" y="1774"/>
                    </a:lnTo>
                    <a:lnTo>
                      <a:pt x="71" y="1844"/>
                    </a:lnTo>
                    <a:lnTo>
                      <a:pt x="96" y="1913"/>
                    </a:lnTo>
                    <a:lnTo>
                      <a:pt x="125" y="1980"/>
                    </a:lnTo>
                    <a:lnTo>
                      <a:pt x="156" y="2045"/>
                    </a:lnTo>
                    <a:lnTo>
                      <a:pt x="191" y="2109"/>
                    </a:lnTo>
                    <a:lnTo>
                      <a:pt x="229" y="2170"/>
                    </a:lnTo>
                    <a:lnTo>
                      <a:pt x="270" y="2229"/>
                    </a:lnTo>
                    <a:lnTo>
                      <a:pt x="314" y="2286"/>
                    </a:lnTo>
                    <a:lnTo>
                      <a:pt x="361" y="2340"/>
                    </a:lnTo>
                    <a:lnTo>
                      <a:pt x="410" y="2392"/>
                    </a:lnTo>
                    <a:lnTo>
                      <a:pt x="462" y="2442"/>
                    </a:lnTo>
                    <a:lnTo>
                      <a:pt x="517" y="2488"/>
                    </a:lnTo>
                    <a:lnTo>
                      <a:pt x="574" y="2532"/>
                    </a:lnTo>
                    <a:lnTo>
                      <a:pt x="633" y="2573"/>
                    </a:lnTo>
                    <a:lnTo>
                      <a:pt x="694" y="2611"/>
                    </a:lnTo>
                    <a:lnTo>
                      <a:pt x="757" y="2646"/>
                    </a:lnTo>
                    <a:lnTo>
                      <a:pt x="822" y="2678"/>
                    </a:lnTo>
                    <a:lnTo>
                      <a:pt x="889" y="2706"/>
                    </a:lnTo>
                    <a:lnTo>
                      <a:pt x="958" y="2731"/>
                    </a:lnTo>
                    <a:lnTo>
                      <a:pt x="1029" y="2753"/>
                    </a:lnTo>
                    <a:lnTo>
                      <a:pt x="1100" y="2770"/>
                    </a:lnTo>
                    <a:lnTo>
                      <a:pt x="1174" y="2784"/>
                    </a:lnTo>
                    <a:lnTo>
                      <a:pt x="1248" y="2794"/>
                    </a:lnTo>
                    <a:lnTo>
                      <a:pt x="1324" y="2801"/>
                    </a:lnTo>
                    <a:lnTo>
                      <a:pt x="1401" y="2803"/>
                    </a:lnTo>
                  </a:path>
                </a:pathLst>
              </a:custGeom>
              <a:noFill/>
              <a:ln w="2794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8" name="Group 27"/>
            <p:cNvGrpSpPr>
              <a:grpSpLocks/>
            </p:cNvGrpSpPr>
            <p:nvPr/>
          </p:nvGrpSpPr>
          <p:grpSpPr bwMode="auto">
            <a:xfrm>
              <a:off x="3907" y="591"/>
              <a:ext cx="1107" cy="1079"/>
              <a:chOff x="3907" y="591"/>
              <a:chExt cx="1107" cy="1079"/>
            </a:xfrm>
          </p:grpSpPr>
          <p:sp>
            <p:nvSpPr>
              <p:cNvPr id="29" name="Freeform 28"/>
              <p:cNvSpPr>
                <a:spLocks/>
              </p:cNvSpPr>
              <p:nvPr/>
            </p:nvSpPr>
            <p:spPr bwMode="auto">
              <a:xfrm>
                <a:off x="3907" y="591"/>
                <a:ext cx="1107" cy="1079"/>
              </a:xfrm>
              <a:custGeom>
                <a:avLst/>
                <a:gdLst>
                  <a:gd name="T0" fmla="+- 0 4474 3907"/>
                  <a:gd name="T1" fmla="*/ T0 w 1107"/>
                  <a:gd name="T2" fmla="+- 0 591 591"/>
                  <a:gd name="T3" fmla="*/ 591 h 1079"/>
                  <a:gd name="T4" fmla="+- 0 4488 3907"/>
                  <a:gd name="T5" fmla="*/ T4 w 1107"/>
                  <a:gd name="T6" fmla="+- 0 1172 591"/>
                  <a:gd name="T7" fmla="*/ 1172 h 1079"/>
                  <a:gd name="T8" fmla="+- 0 3907 3907"/>
                  <a:gd name="T9" fmla="*/ T8 w 1107"/>
                  <a:gd name="T10" fmla="+- 0 1190 591"/>
                  <a:gd name="T11" fmla="*/ 1190 h 1079"/>
                  <a:gd name="T12" fmla="+- 0 5014 3907"/>
                  <a:gd name="T13" fmla="*/ T12 w 1107"/>
                  <a:gd name="T14" fmla="+- 0 1669 591"/>
                  <a:gd name="T15" fmla="*/ 1669 h 1079"/>
                  <a:gd name="T16" fmla="+- 0 4474 3907"/>
                  <a:gd name="T17" fmla="*/ T16 w 1107"/>
                  <a:gd name="T18" fmla="+- 0 591 591"/>
                  <a:gd name="T19" fmla="*/ 591 h 1079"/>
                </a:gdLst>
                <a:ahLst/>
                <a:cxnLst>
                  <a:cxn ang="0">
                    <a:pos x="T1" y="T3"/>
                  </a:cxn>
                  <a:cxn ang="0">
                    <a:pos x="T5" y="T7"/>
                  </a:cxn>
                  <a:cxn ang="0">
                    <a:pos x="T9" y="T11"/>
                  </a:cxn>
                  <a:cxn ang="0">
                    <a:pos x="T13" y="T15"/>
                  </a:cxn>
                  <a:cxn ang="0">
                    <a:pos x="T17" y="T19"/>
                  </a:cxn>
                </a:cxnLst>
                <a:rect l="0" t="0" r="r" b="b"/>
                <a:pathLst>
                  <a:path w="1107" h="1079">
                    <a:moveTo>
                      <a:pt x="567" y="0"/>
                    </a:moveTo>
                    <a:lnTo>
                      <a:pt x="581" y="581"/>
                    </a:lnTo>
                    <a:lnTo>
                      <a:pt x="0" y="599"/>
                    </a:lnTo>
                    <a:lnTo>
                      <a:pt x="1107" y="1078"/>
                    </a:lnTo>
                    <a:lnTo>
                      <a:pt x="56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31" name="Group 30"/>
          <p:cNvGrpSpPr>
            <a:grpSpLocks/>
          </p:cNvGrpSpPr>
          <p:nvPr/>
        </p:nvGrpSpPr>
        <p:grpSpPr bwMode="auto">
          <a:xfrm>
            <a:off x="6372200" y="3694001"/>
            <a:ext cx="1728192" cy="1607207"/>
            <a:chOff x="7193" y="558"/>
            <a:chExt cx="3014" cy="2803"/>
          </a:xfrm>
        </p:grpSpPr>
        <p:grpSp>
          <p:nvGrpSpPr>
            <p:cNvPr id="32" name="Group 31"/>
            <p:cNvGrpSpPr>
              <a:grpSpLocks/>
            </p:cNvGrpSpPr>
            <p:nvPr/>
          </p:nvGrpSpPr>
          <p:grpSpPr bwMode="auto">
            <a:xfrm>
              <a:off x="7719" y="558"/>
              <a:ext cx="2488" cy="2803"/>
              <a:chOff x="7719" y="558"/>
              <a:chExt cx="2488" cy="2803"/>
            </a:xfrm>
          </p:grpSpPr>
          <p:sp>
            <p:nvSpPr>
              <p:cNvPr id="35" name="Freeform 34"/>
              <p:cNvSpPr>
                <a:spLocks/>
              </p:cNvSpPr>
              <p:nvPr/>
            </p:nvSpPr>
            <p:spPr bwMode="auto">
              <a:xfrm>
                <a:off x="7719" y="558"/>
                <a:ext cx="2488" cy="2803"/>
              </a:xfrm>
              <a:custGeom>
                <a:avLst/>
                <a:gdLst>
                  <a:gd name="T0" fmla="+- 0 7776 7719"/>
                  <a:gd name="T1" fmla="*/ T0 w 2488"/>
                  <a:gd name="T2" fmla="+- 0 1117 558"/>
                  <a:gd name="T3" fmla="*/ 1117 h 2803"/>
                  <a:gd name="T4" fmla="+- 0 7885 7719"/>
                  <a:gd name="T5" fmla="*/ T4 w 2488"/>
                  <a:gd name="T6" fmla="+- 0 1010 558"/>
                  <a:gd name="T7" fmla="*/ 1010 h 2803"/>
                  <a:gd name="T8" fmla="+- 0 7990 7719"/>
                  <a:gd name="T9" fmla="*/ T8 w 2488"/>
                  <a:gd name="T10" fmla="+- 0 907 558"/>
                  <a:gd name="T11" fmla="*/ 907 h 2803"/>
                  <a:gd name="T12" fmla="+- 0 8097 7719"/>
                  <a:gd name="T13" fmla="*/ T12 w 2488"/>
                  <a:gd name="T14" fmla="+- 0 812 558"/>
                  <a:gd name="T15" fmla="*/ 812 h 2803"/>
                  <a:gd name="T16" fmla="+- 0 8209 7719"/>
                  <a:gd name="T17" fmla="*/ T16 w 2488"/>
                  <a:gd name="T18" fmla="+- 0 728 558"/>
                  <a:gd name="T19" fmla="*/ 728 h 2803"/>
                  <a:gd name="T20" fmla="+- 0 8332 7719"/>
                  <a:gd name="T21" fmla="*/ T20 w 2488"/>
                  <a:gd name="T22" fmla="+- 0 658 558"/>
                  <a:gd name="T23" fmla="*/ 658 h 2803"/>
                  <a:gd name="T24" fmla="+- 0 8469 7719"/>
                  <a:gd name="T25" fmla="*/ T24 w 2488"/>
                  <a:gd name="T26" fmla="+- 0 605 558"/>
                  <a:gd name="T27" fmla="*/ 605 h 2803"/>
                  <a:gd name="T28" fmla="+- 0 8625 7719"/>
                  <a:gd name="T29" fmla="*/ T28 w 2488"/>
                  <a:gd name="T30" fmla="+- 0 570 558"/>
                  <a:gd name="T31" fmla="*/ 570 h 2803"/>
                  <a:gd name="T32" fmla="+- 0 8805 7719"/>
                  <a:gd name="T33" fmla="*/ T32 w 2488"/>
                  <a:gd name="T34" fmla="+- 0 558 558"/>
                  <a:gd name="T35" fmla="*/ 558 h 2803"/>
                  <a:gd name="T36" fmla="+- 0 8958 7719"/>
                  <a:gd name="T37" fmla="*/ T36 w 2488"/>
                  <a:gd name="T38" fmla="+- 0 566 558"/>
                  <a:gd name="T39" fmla="*/ 566 h 2803"/>
                  <a:gd name="T40" fmla="+- 0 9106 7719"/>
                  <a:gd name="T41" fmla="*/ T40 w 2488"/>
                  <a:gd name="T42" fmla="+- 0 590 558"/>
                  <a:gd name="T43" fmla="*/ 590 h 2803"/>
                  <a:gd name="T44" fmla="+- 0 9248 7719"/>
                  <a:gd name="T45" fmla="*/ T44 w 2488"/>
                  <a:gd name="T46" fmla="+- 0 630 558"/>
                  <a:gd name="T47" fmla="*/ 630 h 2803"/>
                  <a:gd name="T48" fmla="+- 0 9384 7719"/>
                  <a:gd name="T49" fmla="*/ T48 w 2488"/>
                  <a:gd name="T50" fmla="+- 0 683 558"/>
                  <a:gd name="T51" fmla="*/ 683 h 2803"/>
                  <a:gd name="T52" fmla="+- 0 9512 7719"/>
                  <a:gd name="T53" fmla="*/ T52 w 2488"/>
                  <a:gd name="T54" fmla="+- 0 749 558"/>
                  <a:gd name="T55" fmla="*/ 749 h 2803"/>
                  <a:gd name="T56" fmla="+- 0 9633 7719"/>
                  <a:gd name="T57" fmla="*/ T56 w 2488"/>
                  <a:gd name="T58" fmla="+- 0 829 558"/>
                  <a:gd name="T59" fmla="*/ 829 h 2803"/>
                  <a:gd name="T60" fmla="+- 0 9744 7719"/>
                  <a:gd name="T61" fmla="*/ T60 w 2488"/>
                  <a:gd name="T62" fmla="+- 0 919 558"/>
                  <a:gd name="T63" fmla="*/ 919 h 2803"/>
                  <a:gd name="T64" fmla="+- 0 9845 7719"/>
                  <a:gd name="T65" fmla="*/ T64 w 2488"/>
                  <a:gd name="T66" fmla="+- 0 1021 558"/>
                  <a:gd name="T67" fmla="*/ 1021 h 2803"/>
                  <a:gd name="T68" fmla="+- 0 9936 7719"/>
                  <a:gd name="T69" fmla="*/ T68 w 2488"/>
                  <a:gd name="T70" fmla="+- 0 1132 558"/>
                  <a:gd name="T71" fmla="*/ 1132 h 2803"/>
                  <a:gd name="T72" fmla="+- 0 10015 7719"/>
                  <a:gd name="T73" fmla="*/ T72 w 2488"/>
                  <a:gd name="T74" fmla="+- 0 1252 558"/>
                  <a:gd name="T75" fmla="*/ 1252 h 2803"/>
                  <a:gd name="T76" fmla="+- 0 10082 7719"/>
                  <a:gd name="T77" fmla="*/ T76 w 2488"/>
                  <a:gd name="T78" fmla="+- 0 1381 558"/>
                  <a:gd name="T79" fmla="*/ 1381 h 2803"/>
                  <a:gd name="T80" fmla="+- 0 10135 7719"/>
                  <a:gd name="T81" fmla="*/ T80 w 2488"/>
                  <a:gd name="T82" fmla="+- 0 1516 558"/>
                  <a:gd name="T83" fmla="*/ 1516 h 2803"/>
                  <a:gd name="T84" fmla="+- 0 10174 7719"/>
                  <a:gd name="T85" fmla="*/ T84 w 2488"/>
                  <a:gd name="T86" fmla="+- 0 1659 558"/>
                  <a:gd name="T87" fmla="*/ 1659 h 2803"/>
                  <a:gd name="T88" fmla="+- 0 10198 7719"/>
                  <a:gd name="T89" fmla="*/ T88 w 2488"/>
                  <a:gd name="T90" fmla="+- 0 1807 558"/>
                  <a:gd name="T91" fmla="*/ 1807 h 2803"/>
                  <a:gd name="T92" fmla="+- 0 10206 7719"/>
                  <a:gd name="T93" fmla="*/ T92 w 2488"/>
                  <a:gd name="T94" fmla="+- 0 1959 558"/>
                  <a:gd name="T95" fmla="*/ 1959 h 2803"/>
                  <a:gd name="T96" fmla="+- 0 10198 7719"/>
                  <a:gd name="T97" fmla="*/ T96 w 2488"/>
                  <a:gd name="T98" fmla="+- 0 2112 558"/>
                  <a:gd name="T99" fmla="*/ 2112 h 2803"/>
                  <a:gd name="T100" fmla="+- 0 10174 7719"/>
                  <a:gd name="T101" fmla="*/ T100 w 2488"/>
                  <a:gd name="T102" fmla="+- 0 2260 558"/>
                  <a:gd name="T103" fmla="*/ 2260 h 2803"/>
                  <a:gd name="T104" fmla="+- 0 10135 7719"/>
                  <a:gd name="T105" fmla="*/ T104 w 2488"/>
                  <a:gd name="T106" fmla="+- 0 2402 558"/>
                  <a:gd name="T107" fmla="*/ 2402 h 2803"/>
                  <a:gd name="T108" fmla="+- 0 10082 7719"/>
                  <a:gd name="T109" fmla="*/ T108 w 2488"/>
                  <a:gd name="T110" fmla="+- 0 2538 558"/>
                  <a:gd name="T111" fmla="*/ 2538 h 2803"/>
                  <a:gd name="T112" fmla="+- 0 10015 7719"/>
                  <a:gd name="T113" fmla="*/ T112 w 2488"/>
                  <a:gd name="T114" fmla="+- 0 2667 558"/>
                  <a:gd name="T115" fmla="*/ 2667 h 2803"/>
                  <a:gd name="T116" fmla="+- 0 9936 7719"/>
                  <a:gd name="T117" fmla="*/ T116 w 2488"/>
                  <a:gd name="T118" fmla="+- 0 2787 558"/>
                  <a:gd name="T119" fmla="*/ 2787 h 2803"/>
                  <a:gd name="T120" fmla="+- 0 9845 7719"/>
                  <a:gd name="T121" fmla="*/ T120 w 2488"/>
                  <a:gd name="T122" fmla="+- 0 2898 558"/>
                  <a:gd name="T123" fmla="*/ 2898 h 2803"/>
                  <a:gd name="T124" fmla="+- 0 9744 7719"/>
                  <a:gd name="T125" fmla="*/ T124 w 2488"/>
                  <a:gd name="T126" fmla="+- 0 3000 558"/>
                  <a:gd name="T127" fmla="*/ 3000 h 2803"/>
                  <a:gd name="T128" fmla="+- 0 9633 7719"/>
                  <a:gd name="T129" fmla="*/ T128 w 2488"/>
                  <a:gd name="T130" fmla="+- 0 3090 558"/>
                  <a:gd name="T131" fmla="*/ 3090 h 2803"/>
                  <a:gd name="T132" fmla="+- 0 9512 7719"/>
                  <a:gd name="T133" fmla="*/ T132 w 2488"/>
                  <a:gd name="T134" fmla="+- 0 3169 558"/>
                  <a:gd name="T135" fmla="*/ 3169 h 2803"/>
                  <a:gd name="T136" fmla="+- 0 9384 7719"/>
                  <a:gd name="T137" fmla="*/ T136 w 2488"/>
                  <a:gd name="T138" fmla="+- 0 3236 558"/>
                  <a:gd name="T139" fmla="*/ 3236 h 2803"/>
                  <a:gd name="T140" fmla="+- 0 9248 7719"/>
                  <a:gd name="T141" fmla="*/ T140 w 2488"/>
                  <a:gd name="T142" fmla="+- 0 3289 558"/>
                  <a:gd name="T143" fmla="*/ 3289 h 2803"/>
                  <a:gd name="T144" fmla="+- 0 9106 7719"/>
                  <a:gd name="T145" fmla="*/ T144 w 2488"/>
                  <a:gd name="T146" fmla="+- 0 3328 558"/>
                  <a:gd name="T147" fmla="*/ 3328 h 2803"/>
                  <a:gd name="T148" fmla="+- 0 8958 7719"/>
                  <a:gd name="T149" fmla="*/ T148 w 2488"/>
                  <a:gd name="T150" fmla="+- 0 3352 558"/>
                  <a:gd name="T151" fmla="*/ 3352 h 2803"/>
                  <a:gd name="T152" fmla="+- 0 8805 7719"/>
                  <a:gd name="T153" fmla="*/ T152 w 2488"/>
                  <a:gd name="T154" fmla="+- 0 3361 558"/>
                  <a:gd name="T155" fmla="*/ 3361 h 28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488" h="2803">
                    <a:moveTo>
                      <a:pt x="0" y="614"/>
                    </a:moveTo>
                    <a:lnTo>
                      <a:pt x="57" y="559"/>
                    </a:lnTo>
                    <a:lnTo>
                      <a:pt x="112" y="505"/>
                    </a:lnTo>
                    <a:lnTo>
                      <a:pt x="166" y="452"/>
                    </a:lnTo>
                    <a:lnTo>
                      <a:pt x="218" y="399"/>
                    </a:lnTo>
                    <a:lnTo>
                      <a:pt x="271" y="349"/>
                    </a:lnTo>
                    <a:lnTo>
                      <a:pt x="324" y="300"/>
                    </a:lnTo>
                    <a:lnTo>
                      <a:pt x="378" y="254"/>
                    </a:lnTo>
                    <a:lnTo>
                      <a:pt x="433" y="211"/>
                    </a:lnTo>
                    <a:lnTo>
                      <a:pt x="490" y="170"/>
                    </a:lnTo>
                    <a:lnTo>
                      <a:pt x="550" y="133"/>
                    </a:lnTo>
                    <a:lnTo>
                      <a:pt x="613" y="100"/>
                    </a:lnTo>
                    <a:lnTo>
                      <a:pt x="679" y="71"/>
                    </a:lnTo>
                    <a:lnTo>
                      <a:pt x="750" y="47"/>
                    </a:lnTo>
                    <a:lnTo>
                      <a:pt x="826" y="27"/>
                    </a:lnTo>
                    <a:lnTo>
                      <a:pt x="906" y="12"/>
                    </a:lnTo>
                    <a:lnTo>
                      <a:pt x="993" y="3"/>
                    </a:lnTo>
                    <a:lnTo>
                      <a:pt x="1086" y="0"/>
                    </a:lnTo>
                    <a:lnTo>
                      <a:pt x="1163" y="2"/>
                    </a:lnTo>
                    <a:lnTo>
                      <a:pt x="1239" y="8"/>
                    </a:lnTo>
                    <a:lnTo>
                      <a:pt x="1313" y="19"/>
                    </a:lnTo>
                    <a:lnTo>
                      <a:pt x="1387" y="32"/>
                    </a:lnTo>
                    <a:lnTo>
                      <a:pt x="1459" y="50"/>
                    </a:lnTo>
                    <a:lnTo>
                      <a:pt x="1529" y="72"/>
                    </a:lnTo>
                    <a:lnTo>
                      <a:pt x="1598" y="97"/>
                    </a:lnTo>
                    <a:lnTo>
                      <a:pt x="1665" y="125"/>
                    </a:lnTo>
                    <a:lnTo>
                      <a:pt x="1730" y="157"/>
                    </a:lnTo>
                    <a:lnTo>
                      <a:pt x="1793" y="191"/>
                    </a:lnTo>
                    <a:lnTo>
                      <a:pt x="1855" y="230"/>
                    </a:lnTo>
                    <a:lnTo>
                      <a:pt x="1914" y="271"/>
                    </a:lnTo>
                    <a:lnTo>
                      <a:pt x="1970" y="314"/>
                    </a:lnTo>
                    <a:lnTo>
                      <a:pt x="2025" y="361"/>
                    </a:lnTo>
                    <a:lnTo>
                      <a:pt x="2077" y="411"/>
                    </a:lnTo>
                    <a:lnTo>
                      <a:pt x="2126" y="463"/>
                    </a:lnTo>
                    <a:lnTo>
                      <a:pt x="2173" y="517"/>
                    </a:lnTo>
                    <a:lnTo>
                      <a:pt x="2217" y="574"/>
                    </a:lnTo>
                    <a:lnTo>
                      <a:pt x="2258" y="633"/>
                    </a:lnTo>
                    <a:lnTo>
                      <a:pt x="2296" y="694"/>
                    </a:lnTo>
                    <a:lnTo>
                      <a:pt x="2331" y="757"/>
                    </a:lnTo>
                    <a:lnTo>
                      <a:pt x="2363" y="823"/>
                    </a:lnTo>
                    <a:lnTo>
                      <a:pt x="2391" y="890"/>
                    </a:lnTo>
                    <a:lnTo>
                      <a:pt x="2416" y="958"/>
                    </a:lnTo>
                    <a:lnTo>
                      <a:pt x="2437" y="1029"/>
                    </a:lnTo>
                    <a:lnTo>
                      <a:pt x="2455" y="1101"/>
                    </a:lnTo>
                    <a:lnTo>
                      <a:pt x="2469" y="1174"/>
                    </a:lnTo>
                    <a:lnTo>
                      <a:pt x="2479" y="1249"/>
                    </a:lnTo>
                    <a:lnTo>
                      <a:pt x="2485" y="1324"/>
                    </a:lnTo>
                    <a:lnTo>
                      <a:pt x="2487" y="1401"/>
                    </a:lnTo>
                    <a:lnTo>
                      <a:pt x="2485" y="1478"/>
                    </a:lnTo>
                    <a:lnTo>
                      <a:pt x="2479" y="1554"/>
                    </a:lnTo>
                    <a:lnTo>
                      <a:pt x="2469" y="1629"/>
                    </a:lnTo>
                    <a:lnTo>
                      <a:pt x="2455" y="1702"/>
                    </a:lnTo>
                    <a:lnTo>
                      <a:pt x="2437" y="1774"/>
                    </a:lnTo>
                    <a:lnTo>
                      <a:pt x="2416" y="1844"/>
                    </a:lnTo>
                    <a:lnTo>
                      <a:pt x="2391" y="1913"/>
                    </a:lnTo>
                    <a:lnTo>
                      <a:pt x="2363" y="1980"/>
                    </a:lnTo>
                    <a:lnTo>
                      <a:pt x="2331" y="2045"/>
                    </a:lnTo>
                    <a:lnTo>
                      <a:pt x="2296" y="2109"/>
                    </a:lnTo>
                    <a:lnTo>
                      <a:pt x="2258" y="2170"/>
                    </a:lnTo>
                    <a:lnTo>
                      <a:pt x="2217" y="2229"/>
                    </a:lnTo>
                    <a:lnTo>
                      <a:pt x="2173" y="2286"/>
                    </a:lnTo>
                    <a:lnTo>
                      <a:pt x="2126" y="2340"/>
                    </a:lnTo>
                    <a:lnTo>
                      <a:pt x="2077" y="2392"/>
                    </a:lnTo>
                    <a:lnTo>
                      <a:pt x="2025" y="2442"/>
                    </a:lnTo>
                    <a:lnTo>
                      <a:pt x="1970" y="2488"/>
                    </a:lnTo>
                    <a:lnTo>
                      <a:pt x="1914" y="2532"/>
                    </a:lnTo>
                    <a:lnTo>
                      <a:pt x="1855" y="2573"/>
                    </a:lnTo>
                    <a:lnTo>
                      <a:pt x="1793" y="2611"/>
                    </a:lnTo>
                    <a:lnTo>
                      <a:pt x="1730" y="2646"/>
                    </a:lnTo>
                    <a:lnTo>
                      <a:pt x="1665" y="2678"/>
                    </a:lnTo>
                    <a:lnTo>
                      <a:pt x="1598" y="2706"/>
                    </a:lnTo>
                    <a:lnTo>
                      <a:pt x="1529" y="2731"/>
                    </a:lnTo>
                    <a:lnTo>
                      <a:pt x="1459" y="2753"/>
                    </a:lnTo>
                    <a:lnTo>
                      <a:pt x="1387" y="2770"/>
                    </a:lnTo>
                    <a:lnTo>
                      <a:pt x="1313" y="2784"/>
                    </a:lnTo>
                    <a:lnTo>
                      <a:pt x="1239" y="2794"/>
                    </a:lnTo>
                    <a:lnTo>
                      <a:pt x="1163" y="2801"/>
                    </a:lnTo>
                    <a:lnTo>
                      <a:pt x="1086" y="2803"/>
                    </a:lnTo>
                  </a:path>
                </a:pathLst>
              </a:custGeom>
              <a:noFill/>
              <a:ln w="2794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3" name="Group 32"/>
            <p:cNvGrpSpPr>
              <a:grpSpLocks/>
            </p:cNvGrpSpPr>
            <p:nvPr/>
          </p:nvGrpSpPr>
          <p:grpSpPr bwMode="auto">
            <a:xfrm>
              <a:off x="7193" y="591"/>
              <a:ext cx="1107" cy="1079"/>
              <a:chOff x="7193" y="591"/>
              <a:chExt cx="1107" cy="1079"/>
            </a:xfrm>
          </p:grpSpPr>
          <p:sp>
            <p:nvSpPr>
              <p:cNvPr id="34" name="Freeform 33"/>
              <p:cNvSpPr>
                <a:spLocks/>
              </p:cNvSpPr>
              <p:nvPr/>
            </p:nvSpPr>
            <p:spPr bwMode="auto">
              <a:xfrm>
                <a:off x="7193" y="591"/>
                <a:ext cx="1107" cy="1079"/>
              </a:xfrm>
              <a:custGeom>
                <a:avLst/>
                <a:gdLst>
                  <a:gd name="T0" fmla="+- 0 7733 7193"/>
                  <a:gd name="T1" fmla="*/ T0 w 1107"/>
                  <a:gd name="T2" fmla="+- 0 591 591"/>
                  <a:gd name="T3" fmla="*/ 591 h 1079"/>
                  <a:gd name="T4" fmla="+- 0 7193 7193"/>
                  <a:gd name="T5" fmla="*/ T4 w 1107"/>
                  <a:gd name="T6" fmla="+- 0 1669 591"/>
                  <a:gd name="T7" fmla="*/ 1669 h 1079"/>
                  <a:gd name="T8" fmla="+- 0 8300 7193"/>
                  <a:gd name="T9" fmla="*/ T8 w 1107"/>
                  <a:gd name="T10" fmla="+- 0 1190 591"/>
                  <a:gd name="T11" fmla="*/ 1190 h 1079"/>
                  <a:gd name="T12" fmla="+- 0 7719 7193"/>
                  <a:gd name="T13" fmla="*/ T12 w 1107"/>
                  <a:gd name="T14" fmla="+- 0 1172 591"/>
                  <a:gd name="T15" fmla="*/ 1172 h 1079"/>
                  <a:gd name="T16" fmla="+- 0 7733 7193"/>
                  <a:gd name="T17" fmla="*/ T16 w 1107"/>
                  <a:gd name="T18" fmla="+- 0 591 591"/>
                  <a:gd name="T19" fmla="*/ 591 h 1079"/>
                </a:gdLst>
                <a:ahLst/>
                <a:cxnLst>
                  <a:cxn ang="0">
                    <a:pos x="T1" y="T3"/>
                  </a:cxn>
                  <a:cxn ang="0">
                    <a:pos x="T5" y="T7"/>
                  </a:cxn>
                  <a:cxn ang="0">
                    <a:pos x="T9" y="T11"/>
                  </a:cxn>
                  <a:cxn ang="0">
                    <a:pos x="T13" y="T15"/>
                  </a:cxn>
                  <a:cxn ang="0">
                    <a:pos x="T17" y="T19"/>
                  </a:cxn>
                </a:cxnLst>
                <a:rect l="0" t="0" r="r" b="b"/>
                <a:pathLst>
                  <a:path w="1107" h="1079">
                    <a:moveTo>
                      <a:pt x="540" y="0"/>
                    </a:moveTo>
                    <a:lnTo>
                      <a:pt x="0" y="1078"/>
                    </a:lnTo>
                    <a:lnTo>
                      <a:pt x="1107" y="599"/>
                    </a:lnTo>
                    <a:lnTo>
                      <a:pt x="526" y="581"/>
                    </a:lnTo>
                    <a:lnTo>
                      <a:pt x="54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
        <p:nvSpPr>
          <p:cNvPr id="36" name="Rectangle 35"/>
          <p:cNvSpPr/>
          <p:nvPr/>
        </p:nvSpPr>
        <p:spPr>
          <a:xfrm>
            <a:off x="714579" y="2242047"/>
            <a:ext cx="2406172" cy="461665"/>
          </a:xfrm>
          <a:prstGeom prst="rect">
            <a:avLst/>
          </a:prstGeom>
        </p:spPr>
        <p:txBody>
          <a:bodyPr wrap="none">
            <a:spAutoFit/>
          </a:bodyPr>
          <a:lstStyle/>
          <a:p>
            <a:r>
              <a:rPr lang="kk-KZ" sz="2400" b="1" dirty="0" smtClean="0"/>
              <a:t>Стақанды көтері</a:t>
            </a:r>
            <a:endParaRPr lang="en-US" sz="2400" b="1" dirty="0"/>
          </a:p>
        </p:txBody>
      </p:sp>
      <p:sp>
        <p:nvSpPr>
          <p:cNvPr id="37" name="Rectangle 36"/>
          <p:cNvSpPr/>
          <p:nvPr/>
        </p:nvSpPr>
        <p:spPr>
          <a:xfrm>
            <a:off x="3205906" y="2242048"/>
            <a:ext cx="2137124" cy="461665"/>
          </a:xfrm>
          <a:prstGeom prst="rect">
            <a:avLst/>
          </a:prstGeom>
        </p:spPr>
        <p:txBody>
          <a:bodyPr wrap="none">
            <a:spAutoFit/>
          </a:bodyPr>
          <a:lstStyle/>
          <a:p>
            <a:r>
              <a:rPr lang="kk-KZ" sz="2400" b="1" dirty="0" smtClean="0"/>
              <a:t>Стақанды қою</a:t>
            </a:r>
            <a:endParaRPr lang="en-US" sz="2400" b="1" dirty="0"/>
          </a:p>
        </p:txBody>
      </p:sp>
      <p:sp>
        <p:nvSpPr>
          <p:cNvPr id="38" name="Rectangle 37"/>
          <p:cNvSpPr/>
          <p:nvPr/>
        </p:nvSpPr>
        <p:spPr>
          <a:xfrm>
            <a:off x="6218228" y="2242046"/>
            <a:ext cx="1681871" cy="461665"/>
          </a:xfrm>
          <a:prstGeom prst="rect">
            <a:avLst/>
          </a:prstGeom>
        </p:spPr>
        <p:txBody>
          <a:bodyPr wrap="none">
            <a:spAutoFit/>
          </a:bodyPr>
          <a:lstStyle/>
          <a:p>
            <a:r>
              <a:rPr lang="kk-KZ" sz="2400" dirty="0" smtClean="0"/>
              <a:t>Адым Алға </a:t>
            </a:r>
            <a:endParaRPr lang="en-US" sz="2400" dirty="0"/>
          </a:p>
        </p:txBody>
      </p:sp>
      <p:sp>
        <p:nvSpPr>
          <p:cNvPr id="39" name="Rectangle 38"/>
          <p:cNvSpPr/>
          <p:nvPr/>
        </p:nvSpPr>
        <p:spPr>
          <a:xfrm>
            <a:off x="883913" y="5200148"/>
            <a:ext cx="1813317" cy="461665"/>
          </a:xfrm>
          <a:prstGeom prst="rect">
            <a:avLst/>
          </a:prstGeom>
        </p:spPr>
        <p:txBody>
          <a:bodyPr wrap="none">
            <a:spAutoFit/>
          </a:bodyPr>
          <a:lstStyle/>
          <a:p>
            <a:r>
              <a:rPr lang="ru-RU" sz="2400" b="1" dirty="0" err="1" smtClean="0"/>
              <a:t>Адым</a:t>
            </a:r>
            <a:r>
              <a:rPr lang="ru-RU" sz="2400" b="1" dirty="0" smtClean="0"/>
              <a:t> </a:t>
            </a:r>
            <a:r>
              <a:rPr lang="ru-RU" sz="2400" b="1" dirty="0" err="1" smtClean="0"/>
              <a:t>артқа</a:t>
            </a:r>
            <a:endParaRPr lang="en-US" sz="2400" b="1" dirty="0"/>
          </a:p>
        </p:txBody>
      </p:sp>
      <p:sp>
        <p:nvSpPr>
          <p:cNvPr id="40" name="Rectangle 39"/>
          <p:cNvSpPr/>
          <p:nvPr/>
        </p:nvSpPr>
        <p:spPr>
          <a:xfrm>
            <a:off x="3162964" y="5658484"/>
            <a:ext cx="1991251" cy="830997"/>
          </a:xfrm>
          <a:prstGeom prst="rect">
            <a:avLst/>
          </a:prstGeom>
        </p:spPr>
        <p:txBody>
          <a:bodyPr wrap="none">
            <a:spAutoFit/>
          </a:bodyPr>
          <a:lstStyle/>
          <a:p>
            <a:r>
              <a:rPr lang="kk-KZ" sz="2400" b="1" dirty="0" smtClean="0"/>
              <a:t>Стақанды</a:t>
            </a:r>
            <a:r>
              <a:rPr lang="en-US" sz="2400" b="1" dirty="0" smtClean="0"/>
              <a:t> </a:t>
            </a:r>
            <a:r>
              <a:rPr lang="ru-RU" sz="2400" b="1" dirty="0" smtClean="0"/>
              <a:t>90°</a:t>
            </a:r>
          </a:p>
          <a:p>
            <a:r>
              <a:rPr lang="kk-KZ" sz="2400" b="1" dirty="0" smtClean="0"/>
              <a:t>оңға бұру</a:t>
            </a:r>
            <a:endParaRPr lang="en-US" sz="2400" b="1" dirty="0"/>
          </a:p>
        </p:txBody>
      </p:sp>
      <p:sp>
        <p:nvSpPr>
          <p:cNvPr id="41" name="Rectangle 40"/>
          <p:cNvSpPr/>
          <p:nvPr/>
        </p:nvSpPr>
        <p:spPr>
          <a:xfrm>
            <a:off x="5953860" y="5661248"/>
            <a:ext cx="1991251" cy="1200329"/>
          </a:xfrm>
          <a:prstGeom prst="rect">
            <a:avLst/>
          </a:prstGeom>
        </p:spPr>
        <p:txBody>
          <a:bodyPr wrap="none">
            <a:spAutoFit/>
          </a:bodyPr>
          <a:lstStyle/>
          <a:p>
            <a:r>
              <a:rPr lang="kk-KZ" sz="2400" b="1" dirty="0"/>
              <a:t>Стақанды</a:t>
            </a:r>
            <a:r>
              <a:rPr lang="en-US" sz="2400" b="1" dirty="0"/>
              <a:t> </a:t>
            </a:r>
            <a:r>
              <a:rPr lang="ru-RU" sz="2400" b="1" dirty="0"/>
              <a:t>90°</a:t>
            </a:r>
          </a:p>
          <a:p>
            <a:r>
              <a:rPr lang="kk-KZ" sz="2400" b="1" dirty="0" smtClean="0"/>
              <a:t>солға </a:t>
            </a:r>
            <a:r>
              <a:rPr lang="kk-KZ" sz="2400" b="1" dirty="0"/>
              <a:t>бұру</a:t>
            </a:r>
            <a:endParaRPr lang="en-US" sz="2400" b="1" dirty="0"/>
          </a:p>
          <a:p>
            <a:endParaRPr lang="en-US" sz="2400" b="1" dirty="0"/>
          </a:p>
        </p:txBody>
      </p:sp>
    </p:spTree>
    <p:extLst>
      <p:ext uri="{BB962C8B-B14F-4D97-AF65-F5344CB8AC3E}">
        <p14:creationId xmlns:p14="http://schemas.microsoft.com/office/powerpoint/2010/main" val="4461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204864"/>
            <a:ext cx="6995120" cy="676672"/>
          </a:xfrm>
        </p:spPr>
        <p:txBody>
          <a:bodyPr>
            <a:noAutofit/>
          </a:bodyPr>
          <a:lstStyle/>
          <a:p>
            <a:pPr marL="0" lvl="0" indent="0" algn="ctr">
              <a:buNone/>
            </a:pPr>
            <a:r>
              <a:rPr lang="ru-RU" sz="4000" dirty="0" err="1" smtClean="0">
                <a:solidFill>
                  <a:schemeClr val="bg1"/>
                </a:solidFill>
              </a:rPr>
              <a:t>Трапецияларды</a:t>
            </a:r>
            <a:r>
              <a:rPr lang="ru-RU" sz="4000" dirty="0" smtClean="0">
                <a:solidFill>
                  <a:schemeClr val="bg1"/>
                </a:solidFill>
              </a:rPr>
              <a:t> </a:t>
            </a:r>
            <a:r>
              <a:rPr lang="ru-RU" sz="4000" dirty="0" err="1" smtClean="0">
                <a:solidFill>
                  <a:schemeClr val="bg1"/>
                </a:solidFill>
              </a:rPr>
              <a:t>жиынтықтан</a:t>
            </a:r>
            <a:r>
              <a:rPr lang="ru-RU" sz="4000" dirty="0" smtClean="0">
                <a:solidFill>
                  <a:schemeClr val="bg1"/>
                </a:solidFill>
              </a:rPr>
              <a:t> </a:t>
            </a:r>
            <a:r>
              <a:rPr lang="ru-RU" sz="4000" dirty="0" err="1" smtClean="0">
                <a:solidFill>
                  <a:schemeClr val="bg1"/>
                </a:solidFill>
              </a:rPr>
              <a:t>кесіп</a:t>
            </a:r>
            <a:r>
              <a:rPr lang="ru-RU" sz="4000" dirty="0" smtClean="0">
                <a:solidFill>
                  <a:schemeClr val="bg1"/>
                </a:solidFill>
              </a:rPr>
              <a:t> </a:t>
            </a:r>
            <a:r>
              <a:rPr lang="ru-RU" sz="4000" dirty="0" err="1" smtClean="0">
                <a:solidFill>
                  <a:schemeClr val="bg1"/>
                </a:solidFill>
              </a:rPr>
              <a:t>алу</a:t>
            </a:r>
            <a:r>
              <a:rPr lang="ru-RU" sz="4000" dirty="0" smtClean="0">
                <a:solidFill>
                  <a:schemeClr val="bg1"/>
                </a:solidFill>
              </a:rPr>
              <a:t> ( </a:t>
            </a:r>
            <a:r>
              <a:rPr lang="ru-RU" sz="4000" dirty="0" err="1" smtClean="0">
                <a:solidFill>
                  <a:schemeClr val="bg1"/>
                </a:solidFill>
              </a:rPr>
              <a:t>стақандар</a:t>
            </a:r>
            <a:r>
              <a:rPr lang="ru-RU" sz="4000" dirty="0" smtClean="0">
                <a:solidFill>
                  <a:schemeClr val="bg1"/>
                </a:solidFill>
              </a:rPr>
              <a:t> </a:t>
            </a:r>
            <a:r>
              <a:rPr lang="ru-RU" sz="4000" dirty="0" err="1" smtClean="0">
                <a:solidFill>
                  <a:schemeClr val="bg1"/>
                </a:solidFill>
              </a:rPr>
              <a:t>жоқ</a:t>
            </a:r>
            <a:r>
              <a:rPr lang="ru-RU" sz="4000" dirty="0" smtClean="0">
                <a:solidFill>
                  <a:schemeClr val="bg1"/>
                </a:solidFill>
              </a:rPr>
              <a:t> </a:t>
            </a:r>
            <a:r>
              <a:rPr lang="ru-RU" sz="4000" dirty="0" err="1" smtClean="0">
                <a:solidFill>
                  <a:schemeClr val="bg1"/>
                </a:solidFill>
              </a:rPr>
              <a:t>жағдайда</a:t>
            </a:r>
            <a:r>
              <a:rPr lang="ru-RU"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71080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ru-RU" dirty="0" err="1" smtClean="0">
                <a:solidFill>
                  <a:schemeClr val="bg1"/>
                </a:solidFill>
              </a:rPr>
              <a:t>Материалдар</a:t>
            </a:r>
            <a:r>
              <a:rPr lang="ru-RU" dirty="0">
                <a:solidFill>
                  <a:schemeClr val="bg1"/>
                </a:solidFill>
              </a:rPr>
              <a:t> </a:t>
            </a:r>
            <a:r>
              <a:rPr lang="ru-RU" dirty="0" err="1" smtClean="0">
                <a:solidFill>
                  <a:schemeClr val="bg1"/>
                </a:solidFill>
              </a:rPr>
              <a:t>және</a:t>
            </a:r>
            <a:r>
              <a:rPr lang="ru-RU" dirty="0" smtClean="0">
                <a:solidFill>
                  <a:schemeClr val="bg1"/>
                </a:solidFill>
              </a:rPr>
              <a:t> </a:t>
            </a:r>
            <a:r>
              <a:rPr lang="ru-RU" dirty="0" err="1" smtClean="0">
                <a:solidFill>
                  <a:schemeClr val="bg1"/>
                </a:solidFill>
              </a:rPr>
              <a:t>дайындық</a:t>
            </a:r>
            <a:endParaRPr lang="en-US" dirty="0">
              <a:solidFill>
                <a:schemeClr val="bg1"/>
              </a:solidFill>
            </a:endParaRPr>
          </a:p>
        </p:txBody>
      </p:sp>
      <p:sp>
        <p:nvSpPr>
          <p:cNvPr id="3" name="Content Placeholder 2"/>
          <p:cNvSpPr>
            <a:spLocks noGrp="1"/>
          </p:cNvSpPr>
          <p:nvPr>
            <p:ph idx="1"/>
          </p:nvPr>
        </p:nvSpPr>
        <p:spPr>
          <a:xfrm>
            <a:off x="457200" y="1600201"/>
            <a:ext cx="8229600" cy="892696"/>
          </a:xfrm>
        </p:spPr>
        <p:txBody>
          <a:bodyPr>
            <a:normAutofit fontScale="85000" lnSpcReduction="20000"/>
          </a:bodyPr>
          <a:lstStyle/>
          <a:p>
            <a:pPr marL="0" indent="0">
              <a:buNone/>
            </a:pPr>
            <a:r>
              <a:rPr lang="ru-RU" sz="2000" b="1" dirty="0" err="1" smtClean="0"/>
              <a:t>Сабақтың</a:t>
            </a:r>
            <a:r>
              <a:rPr lang="ru-RU" sz="2000" b="1" dirty="0" smtClean="0"/>
              <a:t> </a:t>
            </a:r>
            <a:r>
              <a:rPr lang="ru-RU" sz="2000" b="1" dirty="0" err="1" smtClean="0"/>
              <a:t>ұзақтығы</a:t>
            </a:r>
            <a:r>
              <a:rPr lang="ru-RU" sz="2000" b="1" dirty="0" smtClean="0"/>
              <a:t>:  </a:t>
            </a:r>
            <a:r>
              <a:rPr lang="ru-RU" sz="2000" dirty="0" smtClean="0"/>
              <a:t>45 мин</a:t>
            </a:r>
            <a:endParaRPr lang="en-US" sz="2000" dirty="0"/>
          </a:p>
          <a:p>
            <a:pPr marL="0" indent="0">
              <a:buNone/>
            </a:pPr>
            <a:r>
              <a:rPr lang="ru-RU" sz="2000" b="1" dirty="0" err="1" smtClean="0"/>
              <a:t>Дайындық</a:t>
            </a:r>
            <a:r>
              <a:rPr lang="ru-RU" sz="2000" b="1" dirty="0" smtClean="0"/>
              <a:t> </a:t>
            </a:r>
            <a:r>
              <a:rPr lang="ru-RU" sz="2000" b="1" dirty="0" err="1" smtClean="0"/>
              <a:t>уақыты</a:t>
            </a:r>
            <a:r>
              <a:rPr lang="en-US" sz="2000" b="1" dirty="0" smtClean="0"/>
              <a:t>:  </a:t>
            </a:r>
            <a:r>
              <a:rPr lang="ru-RU" sz="2000" dirty="0" smtClean="0"/>
              <a:t>10 мин</a:t>
            </a:r>
          </a:p>
          <a:p>
            <a:pPr marL="0" indent="0">
              <a:buNone/>
            </a:pPr>
            <a:r>
              <a:rPr lang="ru-RU" sz="2000" b="1" dirty="0" err="1" smtClean="0"/>
              <a:t>Топтағы</a:t>
            </a:r>
            <a:r>
              <a:rPr lang="ru-RU" sz="2000" b="1" dirty="0" smtClean="0"/>
              <a:t> </a:t>
            </a:r>
            <a:r>
              <a:rPr lang="ru-RU" sz="2000" b="1" dirty="0" err="1" smtClean="0"/>
              <a:t>оқушылар</a:t>
            </a:r>
            <a:r>
              <a:rPr lang="ru-RU" sz="2000" b="1" dirty="0" smtClean="0"/>
              <a:t> саны: </a:t>
            </a:r>
            <a:r>
              <a:rPr lang="ru-RU" sz="2000" dirty="0" smtClean="0"/>
              <a:t>4-</a:t>
            </a:r>
            <a:r>
              <a:rPr lang="en-US" sz="2000" dirty="0" smtClean="0"/>
              <a:t>6</a:t>
            </a:r>
            <a:r>
              <a:rPr lang="ru-RU" sz="2000" dirty="0" smtClean="0"/>
              <a:t> </a:t>
            </a:r>
            <a:r>
              <a:rPr lang="ru-RU" sz="2000" dirty="0" err="1" smtClean="0"/>
              <a:t>адам</a:t>
            </a:r>
            <a:r>
              <a:rPr lang="ru-RU" sz="2000" dirty="0" smtClean="0"/>
              <a:t>.</a:t>
            </a:r>
          </a:p>
          <a:p>
            <a:pPr marL="0" indent="0">
              <a:buNone/>
            </a:pPr>
            <a:endParaRPr lang="en-US" sz="2000" dirty="0"/>
          </a:p>
          <a:p>
            <a:endParaRPr lang="en-US" dirty="0"/>
          </a:p>
        </p:txBody>
      </p:sp>
      <p:sp>
        <p:nvSpPr>
          <p:cNvPr id="4" name="Rectangle 3"/>
          <p:cNvSpPr/>
          <p:nvPr/>
        </p:nvSpPr>
        <p:spPr>
          <a:xfrm>
            <a:off x="467544" y="2636912"/>
            <a:ext cx="8208912" cy="3416320"/>
          </a:xfrm>
          <a:prstGeom prst="rect">
            <a:avLst/>
          </a:prstGeom>
        </p:spPr>
        <p:txBody>
          <a:bodyPr wrap="square">
            <a:spAutoFit/>
          </a:bodyPr>
          <a:lstStyle/>
          <a:p>
            <a:r>
              <a:rPr lang="en-US" b="1" dirty="0"/>
              <a:t>M</a:t>
            </a:r>
            <a:r>
              <a:rPr lang="ru-RU" b="1" dirty="0" err="1" smtClean="0"/>
              <a:t>атериалдар</a:t>
            </a:r>
            <a:r>
              <a:rPr lang="ru-RU" b="1" dirty="0" smtClean="0"/>
              <a:t>:</a:t>
            </a:r>
            <a:endParaRPr lang="en-US" dirty="0"/>
          </a:p>
          <a:p>
            <a:pPr lvl="0"/>
            <a:r>
              <a:rPr lang="ru-RU" dirty="0" smtClean="0"/>
              <a:t>1) 1 </a:t>
            </a:r>
            <a:r>
              <a:rPr lang="ru-RU" dirty="0" err="1" smtClean="0"/>
              <a:t>топқа</a:t>
            </a:r>
            <a:r>
              <a:rPr lang="ru-RU" dirty="0" smtClean="0"/>
              <a:t> </a:t>
            </a:r>
            <a:r>
              <a:rPr lang="ru-RU" dirty="0" err="1" smtClean="0"/>
              <a:t>қажетті</a:t>
            </a:r>
            <a:r>
              <a:rPr lang="ru-RU" dirty="0" smtClean="0"/>
              <a:t> </a:t>
            </a:r>
            <a:r>
              <a:rPr lang="ru-RU" dirty="0" err="1" smtClean="0"/>
              <a:t>таңбалардың</a:t>
            </a:r>
            <a:r>
              <a:rPr lang="ru-RU" dirty="0" smtClean="0"/>
              <a:t> </a:t>
            </a:r>
            <a:r>
              <a:rPr lang="ru-RU" dirty="0" err="1" smtClean="0"/>
              <a:t>сипаттамасы</a:t>
            </a:r>
            <a:r>
              <a:rPr lang="ru-RU" dirty="0" smtClean="0"/>
              <a:t>. </a:t>
            </a:r>
          </a:p>
          <a:p>
            <a:pPr lvl="0"/>
            <a:r>
              <a:rPr lang="ru-RU" dirty="0" smtClean="0"/>
              <a:t>2) </a:t>
            </a:r>
            <a:r>
              <a:rPr lang="ru-RU" dirty="0" err="1" smtClean="0"/>
              <a:t>Бір</a:t>
            </a:r>
            <a:r>
              <a:rPr lang="ru-RU" dirty="0" smtClean="0"/>
              <a:t> </a:t>
            </a:r>
            <a:r>
              <a:rPr lang="ru-RU" dirty="0" err="1" smtClean="0"/>
              <a:t>топқа</a:t>
            </a:r>
            <a:r>
              <a:rPr lang="ru-RU" dirty="0" smtClean="0"/>
              <a:t> </a:t>
            </a:r>
            <a:r>
              <a:rPr lang="ru-RU" dirty="0" err="1" smtClean="0"/>
              <a:t>стақандар</a:t>
            </a:r>
            <a:r>
              <a:rPr lang="ru-RU" dirty="0" smtClean="0"/>
              <a:t> конструкция </a:t>
            </a:r>
            <a:r>
              <a:rPr lang="mr-IN" dirty="0" smtClean="0"/>
              <a:t>–</a:t>
            </a:r>
            <a:r>
              <a:rPr lang="ru-RU" dirty="0" smtClean="0"/>
              <a:t> </a:t>
            </a:r>
            <a:r>
              <a:rPr lang="ru-RU" dirty="0" err="1" smtClean="0"/>
              <a:t>сызбалар</a:t>
            </a:r>
            <a:r>
              <a:rPr lang="ru-RU" dirty="0" smtClean="0"/>
              <a:t> </a:t>
            </a:r>
            <a:r>
              <a:rPr lang="ru-RU" dirty="0" err="1" smtClean="0"/>
              <a:t>жиынтығы</a:t>
            </a:r>
            <a:r>
              <a:rPr lang="ru-RU" dirty="0" smtClean="0"/>
              <a:t>.</a:t>
            </a:r>
            <a:endParaRPr lang="en-US" dirty="0" smtClean="0"/>
          </a:p>
          <a:p>
            <a:r>
              <a:rPr lang="ru-RU" dirty="0" smtClean="0"/>
              <a:t>3) Пластик/</a:t>
            </a:r>
            <a:r>
              <a:rPr lang="ru-RU" dirty="0" err="1" smtClean="0"/>
              <a:t>қағаз</a:t>
            </a:r>
            <a:r>
              <a:rPr lang="ru-RU" dirty="0" smtClean="0"/>
              <a:t> </a:t>
            </a:r>
            <a:r>
              <a:rPr lang="ru-RU" dirty="0" err="1" smtClean="0"/>
              <a:t>стақандары</a:t>
            </a:r>
            <a:r>
              <a:rPr lang="ru-RU" dirty="0" smtClean="0"/>
              <a:t> </a:t>
            </a:r>
            <a:r>
              <a:rPr lang="mr-IN" dirty="0" smtClean="0"/>
              <a:t>–</a:t>
            </a:r>
            <a:r>
              <a:rPr lang="ru-RU" dirty="0" smtClean="0"/>
              <a:t> </a:t>
            </a:r>
            <a:r>
              <a:rPr lang="ru-RU" dirty="0" err="1" smtClean="0"/>
              <a:t>бір</a:t>
            </a:r>
            <a:r>
              <a:rPr lang="ru-RU" dirty="0" smtClean="0"/>
              <a:t> </a:t>
            </a:r>
            <a:r>
              <a:rPr lang="ru-RU" dirty="0" err="1" smtClean="0"/>
              <a:t>топқа</a:t>
            </a:r>
            <a:r>
              <a:rPr lang="ru-RU" dirty="0" smtClean="0"/>
              <a:t> 6 </a:t>
            </a:r>
            <a:r>
              <a:rPr lang="ru-RU" dirty="0" err="1" smtClean="0"/>
              <a:t>стақаннан</a:t>
            </a:r>
            <a:r>
              <a:rPr lang="ru-RU" dirty="0" smtClean="0"/>
              <a:t>. </a:t>
            </a:r>
            <a:r>
              <a:rPr lang="ru-RU" dirty="0" err="1" smtClean="0"/>
              <a:t>Немесе</a:t>
            </a:r>
            <a:r>
              <a:rPr lang="ru-RU" dirty="0" smtClean="0"/>
              <a:t> </a:t>
            </a:r>
            <a:r>
              <a:rPr lang="ru-RU" dirty="0" err="1" smtClean="0"/>
              <a:t>трапециялар</a:t>
            </a:r>
            <a:r>
              <a:rPr lang="ru-RU" dirty="0" smtClean="0"/>
              <a:t> </a:t>
            </a:r>
            <a:r>
              <a:rPr lang="ru-RU" dirty="0" err="1" smtClean="0"/>
              <a:t>қиып</a:t>
            </a:r>
            <a:r>
              <a:rPr lang="ru-RU" dirty="0" smtClean="0"/>
              <a:t> </a:t>
            </a:r>
            <a:r>
              <a:rPr lang="ru-RU" dirty="0" err="1" smtClean="0"/>
              <a:t>алыңыз</a:t>
            </a:r>
            <a:r>
              <a:rPr lang="ru-RU" dirty="0" smtClean="0"/>
              <a:t>.</a:t>
            </a:r>
            <a:endParaRPr lang="en-US" dirty="0"/>
          </a:p>
          <a:p>
            <a:pPr lvl="0"/>
            <a:r>
              <a:rPr lang="ru-RU" dirty="0" smtClean="0"/>
              <a:t>4) Таза </a:t>
            </a:r>
            <a:r>
              <a:rPr lang="ru-RU" dirty="0" err="1" smtClean="0"/>
              <a:t>қағаз</a:t>
            </a:r>
            <a:r>
              <a:rPr lang="ru-RU" dirty="0" smtClean="0"/>
              <a:t> </a:t>
            </a:r>
            <a:r>
              <a:rPr lang="ru-RU" dirty="0" err="1" smtClean="0"/>
              <a:t>парақтары</a:t>
            </a:r>
            <a:r>
              <a:rPr lang="ru-RU" dirty="0" smtClean="0"/>
              <a:t> (А4 </a:t>
            </a:r>
            <a:r>
              <a:rPr lang="ru-RU" dirty="0" err="1" smtClean="0"/>
              <a:t>ыңғайлылық</a:t>
            </a:r>
            <a:r>
              <a:rPr lang="ru-RU" dirty="0" smtClean="0"/>
              <a:t> </a:t>
            </a:r>
            <a:r>
              <a:rPr lang="ru-RU" dirty="0" err="1" smtClean="0"/>
              <a:t>үшін</a:t>
            </a:r>
            <a:r>
              <a:rPr lang="ru-RU" dirty="0" smtClean="0"/>
              <a:t>)</a:t>
            </a:r>
            <a:endParaRPr lang="en-US" dirty="0"/>
          </a:p>
          <a:p>
            <a:pPr lvl="0"/>
            <a:r>
              <a:rPr lang="ru-RU" dirty="0" smtClean="0"/>
              <a:t>5) </a:t>
            </a:r>
            <a:r>
              <a:rPr lang="ru-RU" dirty="0" err="1" smtClean="0"/>
              <a:t>Қаламдар</a:t>
            </a:r>
            <a:r>
              <a:rPr lang="ru-RU" dirty="0" smtClean="0"/>
              <a:t> </a:t>
            </a:r>
          </a:p>
          <a:p>
            <a:pPr lvl="0"/>
            <a:r>
              <a:rPr lang="ru-RU" b="1" dirty="0" err="1" smtClean="0"/>
              <a:t>Дайындық</a:t>
            </a:r>
            <a:r>
              <a:rPr lang="ru-RU" b="1" dirty="0" smtClean="0"/>
              <a:t>:</a:t>
            </a:r>
            <a:endParaRPr lang="en-US" dirty="0"/>
          </a:p>
          <a:p>
            <a:pPr marL="342900" lvl="0" indent="-342900">
              <a:buAutoNum type="arabicParenR"/>
            </a:pPr>
            <a:r>
              <a:rPr lang="kk-KZ" dirty="0" smtClean="0"/>
              <a:t>Әр топқа таңбалар сипаттамасын басып шығару. </a:t>
            </a:r>
          </a:p>
          <a:p>
            <a:pPr marL="342900" lvl="0" indent="-342900">
              <a:buAutoNum type="arabicParenR"/>
            </a:pPr>
            <a:r>
              <a:rPr lang="ru-RU" dirty="0" err="1" smtClean="0"/>
              <a:t>Әр</a:t>
            </a:r>
            <a:r>
              <a:rPr lang="ru-RU" dirty="0" smtClean="0"/>
              <a:t> </a:t>
            </a:r>
            <a:r>
              <a:rPr lang="ru-RU" dirty="0" err="1" smtClean="0"/>
              <a:t>топқа</a:t>
            </a:r>
            <a:r>
              <a:rPr lang="ru-RU" dirty="0" smtClean="0"/>
              <a:t> </a:t>
            </a:r>
            <a:r>
              <a:rPr lang="ru-RU" dirty="0" err="1" smtClean="0"/>
              <a:t>стақандар</a:t>
            </a:r>
            <a:r>
              <a:rPr lang="ru-RU" dirty="0" smtClean="0"/>
              <a:t> </a:t>
            </a:r>
            <a:r>
              <a:rPr lang="ru-RU" dirty="0" err="1" smtClean="0"/>
              <a:t>конструкциясын</a:t>
            </a:r>
            <a:r>
              <a:rPr lang="ru-RU" dirty="0"/>
              <a:t> </a:t>
            </a:r>
            <a:r>
              <a:rPr lang="ru-RU" dirty="0" err="1" smtClean="0"/>
              <a:t>басып</a:t>
            </a:r>
            <a:r>
              <a:rPr lang="ru-RU" dirty="0" smtClean="0"/>
              <a:t> </a:t>
            </a:r>
            <a:r>
              <a:rPr lang="ru-RU" dirty="0" err="1" smtClean="0"/>
              <a:t>шығару</a:t>
            </a:r>
            <a:r>
              <a:rPr lang="ru-RU" dirty="0" smtClean="0"/>
              <a:t>. </a:t>
            </a:r>
            <a:r>
              <a:rPr lang="ru-RU" dirty="0" err="1" smtClean="0"/>
              <a:t>Бір</a:t>
            </a:r>
            <a:r>
              <a:rPr lang="ru-RU" dirty="0" smtClean="0"/>
              <a:t> </a:t>
            </a:r>
            <a:r>
              <a:rPr lang="ru-RU" dirty="0" err="1" smtClean="0"/>
              <a:t>сызбаны</a:t>
            </a:r>
            <a:r>
              <a:rPr lang="ru-RU" dirty="0" smtClean="0"/>
              <a:t> </a:t>
            </a:r>
            <a:r>
              <a:rPr lang="ru-RU" dirty="0" err="1" smtClean="0"/>
              <a:t>бір</a:t>
            </a:r>
            <a:r>
              <a:rPr lang="ru-RU" dirty="0" smtClean="0"/>
              <a:t> </a:t>
            </a:r>
            <a:r>
              <a:rPr lang="ru-RU" dirty="0" err="1" smtClean="0"/>
              <a:t>карточкаға</a:t>
            </a:r>
            <a:r>
              <a:rPr lang="ru-RU" dirty="0" smtClean="0"/>
              <a:t> </a:t>
            </a:r>
            <a:r>
              <a:rPr lang="ru-RU" dirty="0" err="1" smtClean="0"/>
              <a:t>қиып</a:t>
            </a:r>
            <a:r>
              <a:rPr lang="ru-RU" dirty="0" smtClean="0"/>
              <a:t> </a:t>
            </a:r>
            <a:r>
              <a:rPr lang="ru-RU" dirty="0" err="1" smtClean="0"/>
              <a:t>алу</a:t>
            </a:r>
            <a:r>
              <a:rPr lang="ru-RU" dirty="0" smtClean="0"/>
              <a:t>.</a:t>
            </a:r>
            <a:endParaRPr lang="ru-RU" dirty="0"/>
          </a:p>
          <a:p>
            <a:pPr marL="342900" lvl="0" indent="-342900">
              <a:buAutoNum type="arabicParenR"/>
            </a:pPr>
            <a:r>
              <a:rPr lang="ru-RU" dirty="0" err="1" smtClean="0"/>
              <a:t>Трапецияны</a:t>
            </a:r>
            <a:r>
              <a:rPr lang="ru-RU" dirty="0" smtClean="0"/>
              <a:t> </a:t>
            </a:r>
            <a:r>
              <a:rPr lang="ru-RU" dirty="0" err="1" smtClean="0"/>
              <a:t>жинақтан</a:t>
            </a:r>
            <a:r>
              <a:rPr lang="ru-RU" dirty="0" smtClean="0"/>
              <a:t> </a:t>
            </a:r>
            <a:r>
              <a:rPr lang="ru-RU" dirty="0" err="1" smtClean="0"/>
              <a:t>қиып</a:t>
            </a:r>
            <a:r>
              <a:rPr lang="ru-RU" dirty="0" smtClean="0"/>
              <a:t> </a:t>
            </a:r>
            <a:r>
              <a:rPr lang="ru-RU" dirty="0" err="1" smtClean="0"/>
              <a:t>алу</a:t>
            </a:r>
            <a:r>
              <a:rPr lang="ru-RU" dirty="0" smtClean="0"/>
              <a:t> (</a:t>
            </a:r>
            <a:r>
              <a:rPr lang="ru-RU" dirty="0" err="1" smtClean="0"/>
              <a:t>стақандар</a:t>
            </a:r>
            <a:r>
              <a:rPr lang="ru-RU" dirty="0" smtClean="0"/>
              <a:t> </a:t>
            </a:r>
            <a:r>
              <a:rPr lang="ru-RU" dirty="0" err="1" smtClean="0"/>
              <a:t>болмаған</a:t>
            </a:r>
            <a:r>
              <a:rPr lang="ru-RU" dirty="0" smtClean="0"/>
              <a:t> </a:t>
            </a:r>
            <a:r>
              <a:rPr lang="ru-RU" dirty="0" err="1" smtClean="0"/>
              <a:t>жағдайда</a:t>
            </a:r>
            <a:r>
              <a:rPr lang="ru-RU" dirty="0" smtClean="0"/>
              <a:t>) </a:t>
            </a:r>
            <a:endParaRPr lang="en-US" dirty="0"/>
          </a:p>
        </p:txBody>
      </p:sp>
    </p:spTree>
    <p:extLst>
      <p:ext uri="{BB962C8B-B14F-4D97-AF65-F5344CB8AC3E}">
        <p14:creationId xmlns:p14="http://schemas.microsoft.com/office/powerpoint/2010/main" val="342562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22463" y="207818"/>
            <a:ext cx="7020005" cy="6391910"/>
            <a:chOff x="0" y="0"/>
            <a:chExt cx="10249" cy="9332"/>
          </a:xfrm>
        </p:grpSpPr>
        <p:grpSp>
          <p:nvGrpSpPr>
            <p:cNvPr id="3" name="Group 2"/>
            <p:cNvGrpSpPr>
              <a:grpSpLocks/>
            </p:cNvGrpSpPr>
            <p:nvPr/>
          </p:nvGrpSpPr>
          <p:grpSpPr bwMode="auto">
            <a:xfrm>
              <a:off x="0" y="0"/>
              <a:ext cx="2291" cy="2291"/>
              <a:chOff x="0" y="0"/>
              <a:chExt cx="2291" cy="2291"/>
            </a:xfrm>
          </p:grpSpPr>
          <p:sp>
            <p:nvSpPr>
              <p:cNvPr id="42" name="Freeform 41"/>
              <p:cNvSpPr>
                <a:spLocks/>
              </p:cNvSpPr>
              <p:nvPr/>
            </p:nvSpPr>
            <p:spPr bwMode="auto">
              <a:xfrm>
                <a:off x="0" y="0"/>
                <a:ext cx="2291" cy="2291"/>
              </a:xfrm>
              <a:custGeom>
                <a:avLst/>
                <a:gdLst>
                  <a:gd name="T0" fmla="*/ 1851 w 2291"/>
                  <a:gd name="T1" fmla="*/ 0 h 2291"/>
                  <a:gd name="T2" fmla="*/ 439 w 2291"/>
                  <a:gd name="T3" fmla="*/ 0 h 2291"/>
                  <a:gd name="T4" fmla="*/ 0 w 2291"/>
                  <a:gd name="T5" fmla="*/ 2291 h 2291"/>
                  <a:gd name="T6" fmla="*/ 2291 w 2291"/>
                  <a:gd name="T7" fmla="*/ 2291 h 2291"/>
                  <a:gd name="T8" fmla="*/ 1851 w 2291"/>
                  <a:gd name="T9" fmla="*/ 0 h 2291"/>
                </a:gdLst>
                <a:ahLst/>
                <a:cxnLst>
                  <a:cxn ang="0">
                    <a:pos x="T0" y="T1"/>
                  </a:cxn>
                  <a:cxn ang="0">
                    <a:pos x="T2" y="T3"/>
                  </a:cxn>
                  <a:cxn ang="0">
                    <a:pos x="T4" y="T5"/>
                  </a:cxn>
                  <a:cxn ang="0">
                    <a:pos x="T6" y="T7"/>
                  </a:cxn>
                  <a:cxn ang="0">
                    <a:pos x="T8" y="T9"/>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 name="Group 3"/>
            <p:cNvGrpSpPr>
              <a:grpSpLocks/>
            </p:cNvGrpSpPr>
            <p:nvPr/>
          </p:nvGrpSpPr>
          <p:grpSpPr bwMode="auto">
            <a:xfrm>
              <a:off x="0" y="2355"/>
              <a:ext cx="2291" cy="2291"/>
              <a:chOff x="0" y="2355"/>
              <a:chExt cx="2291" cy="2291"/>
            </a:xfrm>
          </p:grpSpPr>
          <p:sp>
            <p:nvSpPr>
              <p:cNvPr id="41" name="Freeform 40"/>
              <p:cNvSpPr>
                <a:spLocks/>
              </p:cNvSpPr>
              <p:nvPr/>
            </p:nvSpPr>
            <p:spPr bwMode="auto">
              <a:xfrm>
                <a:off x="0" y="2355"/>
                <a:ext cx="2291" cy="2291"/>
              </a:xfrm>
              <a:custGeom>
                <a:avLst/>
                <a:gdLst>
                  <a:gd name="T0" fmla="*/ 1851 w 2291"/>
                  <a:gd name="T1" fmla="+- 0 2355 2355"/>
                  <a:gd name="T2" fmla="*/ 2355 h 2291"/>
                  <a:gd name="T3" fmla="*/ 439 w 2291"/>
                  <a:gd name="T4" fmla="+- 0 2355 2355"/>
                  <a:gd name="T5" fmla="*/ 2355 h 2291"/>
                  <a:gd name="T6" fmla="*/ 0 w 2291"/>
                  <a:gd name="T7" fmla="+- 0 4646 2355"/>
                  <a:gd name="T8" fmla="*/ 4646 h 2291"/>
                  <a:gd name="T9" fmla="*/ 2291 w 2291"/>
                  <a:gd name="T10" fmla="+- 0 4646 2355"/>
                  <a:gd name="T11" fmla="*/ 4646 h 2291"/>
                  <a:gd name="T12" fmla="*/ 1851 w 2291"/>
                  <a:gd name="T13" fmla="+- 0 2355 2355"/>
                  <a:gd name="T14" fmla="*/ 2355 h 2291"/>
                </a:gdLst>
                <a:ahLst/>
                <a:cxnLst>
                  <a:cxn ang="0">
                    <a:pos x="T0" y="T2"/>
                  </a:cxn>
                  <a:cxn ang="0">
                    <a:pos x="T3" y="T5"/>
                  </a:cxn>
                  <a:cxn ang="0">
                    <a:pos x="T6" y="T8"/>
                  </a:cxn>
                  <a:cxn ang="0">
                    <a:pos x="T9" y="T11"/>
                  </a:cxn>
                  <a:cxn ang="0">
                    <a:pos x="T12" y="T14"/>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 name="Group 4"/>
            <p:cNvGrpSpPr>
              <a:grpSpLocks/>
            </p:cNvGrpSpPr>
            <p:nvPr/>
          </p:nvGrpSpPr>
          <p:grpSpPr bwMode="auto">
            <a:xfrm>
              <a:off x="0" y="4694"/>
              <a:ext cx="2291" cy="2291"/>
              <a:chOff x="0" y="4694"/>
              <a:chExt cx="2291" cy="2291"/>
            </a:xfrm>
          </p:grpSpPr>
          <p:sp>
            <p:nvSpPr>
              <p:cNvPr id="40" name="Freeform 39"/>
              <p:cNvSpPr>
                <a:spLocks/>
              </p:cNvSpPr>
              <p:nvPr/>
            </p:nvSpPr>
            <p:spPr bwMode="auto">
              <a:xfrm>
                <a:off x="0" y="4694"/>
                <a:ext cx="2291" cy="2291"/>
              </a:xfrm>
              <a:custGeom>
                <a:avLst/>
                <a:gdLst>
                  <a:gd name="T0" fmla="*/ 1851 w 2291"/>
                  <a:gd name="T1" fmla="+- 0 4694 4694"/>
                  <a:gd name="T2" fmla="*/ 4694 h 2291"/>
                  <a:gd name="T3" fmla="*/ 439 w 2291"/>
                  <a:gd name="T4" fmla="+- 0 4694 4694"/>
                  <a:gd name="T5" fmla="*/ 4694 h 2291"/>
                  <a:gd name="T6" fmla="*/ 0 w 2291"/>
                  <a:gd name="T7" fmla="+- 0 6985 4694"/>
                  <a:gd name="T8" fmla="*/ 6985 h 2291"/>
                  <a:gd name="T9" fmla="*/ 2291 w 2291"/>
                  <a:gd name="T10" fmla="+- 0 6985 4694"/>
                  <a:gd name="T11" fmla="*/ 6985 h 2291"/>
                  <a:gd name="T12" fmla="*/ 1851 w 2291"/>
                  <a:gd name="T13" fmla="+- 0 4694 4694"/>
                  <a:gd name="T14" fmla="*/ 4694 h 2291"/>
                </a:gdLst>
                <a:ahLst/>
                <a:cxnLst>
                  <a:cxn ang="0">
                    <a:pos x="T0" y="T2"/>
                  </a:cxn>
                  <a:cxn ang="0">
                    <a:pos x="T3" y="T5"/>
                  </a:cxn>
                  <a:cxn ang="0">
                    <a:pos x="T6" y="T8"/>
                  </a:cxn>
                  <a:cxn ang="0">
                    <a:pos x="T9" y="T11"/>
                  </a:cxn>
                  <a:cxn ang="0">
                    <a:pos x="T12" y="T14"/>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 name="Group 5"/>
            <p:cNvGrpSpPr>
              <a:grpSpLocks/>
            </p:cNvGrpSpPr>
            <p:nvPr/>
          </p:nvGrpSpPr>
          <p:grpSpPr bwMode="auto">
            <a:xfrm>
              <a:off x="0" y="7041"/>
              <a:ext cx="2291" cy="2291"/>
              <a:chOff x="0" y="7041"/>
              <a:chExt cx="2291" cy="2291"/>
            </a:xfrm>
          </p:grpSpPr>
          <p:sp>
            <p:nvSpPr>
              <p:cNvPr id="39" name="Freeform 38"/>
              <p:cNvSpPr>
                <a:spLocks/>
              </p:cNvSpPr>
              <p:nvPr/>
            </p:nvSpPr>
            <p:spPr bwMode="auto">
              <a:xfrm>
                <a:off x="0" y="7041"/>
                <a:ext cx="2291" cy="2291"/>
              </a:xfrm>
              <a:custGeom>
                <a:avLst/>
                <a:gdLst>
                  <a:gd name="T0" fmla="*/ 1851 w 2291"/>
                  <a:gd name="T1" fmla="+- 0 7041 7041"/>
                  <a:gd name="T2" fmla="*/ 7041 h 2291"/>
                  <a:gd name="T3" fmla="*/ 439 w 2291"/>
                  <a:gd name="T4" fmla="+- 0 7041 7041"/>
                  <a:gd name="T5" fmla="*/ 7041 h 2291"/>
                  <a:gd name="T6" fmla="*/ 0 w 2291"/>
                  <a:gd name="T7" fmla="+- 0 9332 7041"/>
                  <a:gd name="T8" fmla="*/ 9332 h 2291"/>
                  <a:gd name="T9" fmla="*/ 2291 w 2291"/>
                  <a:gd name="T10" fmla="+- 0 9332 7041"/>
                  <a:gd name="T11" fmla="*/ 9332 h 2291"/>
                  <a:gd name="T12" fmla="*/ 1851 w 2291"/>
                  <a:gd name="T13" fmla="+- 0 7041 7041"/>
                  <a:gd name="T14" fmla="*/ 7041 h 2291"/>
                </a:gdLst>
                <a:ahLst/>
                <a:cxnLst>
                  <a:cxn ang="0">
                    <a:pos x="T0" y="T2"/>
                  </a:cxn>
                  <a:cxn ang="0">
                    <a:pos x="T3" y="T5"/>
                  </a:cxn>
                  <a:cxn ang="0">
                    <a:pos x="T6" y="T8"/>
                  </a:cxn>
                  <a:cxn ang="0">
                    <a:pos x="T9" y="T11"/>
                  </a:cxn>
                  <a:cxn ang="0">
                    <a:pos x="T12" y="T14"/>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 name="Group 6"/>
            <p:cNvGrpSpPr>
              <a:grpSpLocks/>
            </p:cNvGrpSpPr>
            <p:nvPr/>
          </p:nvGrpSpPr>
          <p:grpSpPr bwMode="auto">
            <a:xfrm>
              <a:off x="3986" y="0"/>
              <a:ext cx="2291" cy="2291"/>
              <a:chOff x="3986" y="0"/>
              <a:chExt cx="2291" cy="2291"/>
            </a:xfrm>
          </p:grpSpPr>
          <p:sp>
            <p:nvSpPr>
              <p:cNvPr id="38" name="Freeform 37"/>
              <p:cNvSpPr>
                <a:spLocks/>
              </p:cNvSpPr>
              <p:nvPr/>
            </p:nvSpPr>
            <p:spPr bwMode="auto">
              <a:xfrm>
                <a:off x="3986" y="0"/>
                <a:ext cx="2291" cy="2291"/>
              </a:xfrm>
              <a:custGeom>
                <a:avLst/>
                <a:gdLst>
                  <a:gd name="T0" fmla="+- 0 5838 3986"/>
                  <a:gd name="T1" fmla="*/ T0 w 2291"/>
                  <a:gd name="T2" fmla="*/ 0 h 2291"/>
                  <a:gd name="T3" fmla="+- 0 4426 3986"/>
                  <a:gd name="T4" fmla="*/ T3 w 2291"/>
                  <a:gd name="T5" fmla="*/ 0 h 2291"/>
                  <a:gd name="T6" fmla="+- 0 3986 3986"/>
                  <a:gd name="T7" fmla="*/ T6 w 2291"/>
                  <a:gd name="T8" fmla="*/ 2291 h 2291"/>
                  <a:gd name="T9" fmla="+- 0 6277 3986"/>
                  <a:gd name="T10" fmla="*/ T9 w 2291"/>
                  <a:gd name="T11" fmla="*/ 2291 h 2291"/>
                  <a:gd name="T12" fmla="+- 0 5838 3986"/>
                  <a:gd name="T13" fmla="*/ T12 w 2291"/>
                  <a:gd name="T14" fmla="*/ 0 h 2291"/>
                </a:gdLst>
                <a:ahLst/>
                <a:cxnLst>
                  <a:cxn ang="0">
                    <a:pos x="T1" y="T2"/>
                  </a:cxn>
                  <a:cxn ang="0">
                    <a:pos x="T4" y="T5"/>
                  </a:cxn>
                  <a:cxn ang="0">
                    <a:pos x="T7" y="T8"/>
                  </a:cxn>
                  <a:cxn ang="0">
                    <a:pos x="T10" y="T11"/>
                  </a:cxn>
                  <a:cxn ang="0">
                    <a:pos x="T13" y="T14"/>
                  </a:cxn>
                </a:cxnLst>
                <a:rect l="0" t="0" r="r" b="b"/>
                <a:pathLst>
                  <a:path w="2291" h="2291">
                    <a:moveTo>
                      <a:pt x="1852" y="0"/>
                    </a:moveTo>
                    <a:lnTo>
                      <a:pt x="440" y="0"/>
                    </a:lnTo>
                    <a:lnTo>
                      <a:pt x="0" y="2291"/>
                    </a:lnTo>
                    <a:lnTo>
                      <a:pt x="2291" y="2291"/>
                    </a:lnTo>
                    <a:lnTo>
                      <a:pt x="185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 name="Group 7"/>
            <p:cNvGrpSpPr>
              <a:grpSpLocks/>
            </p:cNvGrpSpPr>
            <p:nvPr/>
          </p:nvGrpSpPr>
          <p:grpSpPr bwMode="auto">
            <a:xfrm>
              <a:off x="3986" y="2355"/>
              <a:ext cx="2291" cy="2291"/>
              <a:chOff x="3986" y="2355"/>
              <a:chExt cx="2291" cy="2291"/>
            </a:xfrm>
          </p:grpSpPr>
          <p:sp>
            <p:nvSpPr>
              <p:cNvPr id="37" name="Freeform 36"/>
              <p:cNvSpPr>
                <a:spLocks/>
              </p:cNvSpPr>
              <p:nvPr/>
            </p:nvSpPr>
            <p:spPr bwMode="auto">
              <a:xfrm>
                <a:off x="3986" y="2355"/>
                <a:ext cx="2291" cy="2291"/>
              </a:xfrm>
              <a:custGeom>
                <a:avLst/>
                <a:gdLst>
                  <a:gd name="T0" fmla="+- 0 5838 3986"/>
                  <a:gd name="T1" fmla="*/ T0 w 2291"/>
                  <a:gd name="T2" fmla="+- 0 2355 2355"/>
                  <a:gd name="T3" fmla="*/ 2355 h 2291"/>
                  <a:gd name="T4" fmla="+- 0 4426 3986"/>
                  <a:gd name="T5" fmla="*/ T4 w 2291"/>
                  <a:gd name="T6" fmla="+- 0 2355 2355"/>
                  <a:gd name="T7" fmla="*/ 2355 h 2291"/>
                  <a:gd name="T8" fmla="+- 0 3986 3986"/>
                  <a:gd name="T9" fmla="*/ T8 w 2291"/>
                  <a:gd name="T10" fmla="+- 0 4646 2355"/>
                  <a:gd name="T11" fmla="*/ 4646 h 2291"/>
                  <a:gd name="T12" fmla="+- 0 6277 3986"/>
                  <a:gd name="T13" fmla="*/ T12 w 2291"/>
                  <a:gd name="T14" fmla="+- 0 4646 2355"/>
                  <a:gd name="T15" fmla="*/ 4646 h 2291"/>
                  <a:gd name="T16" fmla="+- 0 5838 3986"/>
                  <a:gd name="T17" fmla="*/ T16 w 2291"/>
                  <a:gd name="T18" fmla="+- 0 2355 2355"/>
                  <a:gd name="T19" fmla="*/ 2355 h 2291"/>
                </a:gdLst>
                <a:ahLst/>
                <a:cxnLst>
                  <a:cxn ang="0">
                    <a:pos x="T1" y="T3"/>
                  </a:cxn>
                  <a:cxn ang="0">
                    <a:pos x="T5" y="T7"/>
                  </a:cxn>
                  <a:cxn ang="0">
                    <a:pos x="T9" y="T11"/>
                  </a:cxn>
                  <a:cxn ang="0">
                    <a:pos x="T13" y="T15"/>
                  </a:cxn>
                  <a:cxn ang="0">
                    <a:pos x="T17" y="T19"/>
                  </a:cxn>
                </a:cxnLst>
                <a:rect l="0" t="0" r="r" b="b"/>
                <a:pathLst>
                  <a:path w="2291" h="2291">
                    <a:moveTo>
                      <a:pt x="1852" y="0"/>
                    </a:moveTo>
                    <a:lnTo>
                      <a:pt x="440" y="0"/>
                    </a:lnTo>
                    <a:lnTo>
                      <a:pt x="0" y="2291"/>
                    </a:lnTo>
                    <a:lnTo>
                      <a:pt x="2291" y="2291"/>
                    </a:lnTo>
                    <a:lnTo>
                      <a:pt x="185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3986" y="4694"/>
              <a:ext cx="2291" cy="2291"/>
              <a:chOff x="3986" y="4694"/>
              <a:chExt cx="2291" cy="2291"/>
            </a:xfrm>
          </p:grpSpPr>
          <p:sp>
            <p:nvSpPr>
              <p:cNvPr id="36" name="Freeform 35"/>
              <p:cNvSpPr>
                <a:spLocks/>
              </p:cNvSpPr>
              <p:nvPr/>
            </p:nvSpPr>
            <p:spPr bwMode="auto">
              <a:xfrm>
                <a:off x="3986" y="4694"/>
                <a:ext cx="2291" cy="2291"/>
              </a:xfrm>
              <a:custGeom>
                <a:avLst/>
                <a:gdLst>
                  <a:gd name="T0" fmla="+- 0 5838 3986"/>
                  <a:gd name="T1" fmla="*/ T0 w 2291"/>
                  <a:gd name="T2" fmla="+- 0 4694 4694"/>
                  <a:gd name="T3" fmla="*/ 4694 h 2291"/>
                  <a:gd name="T4" fmla="+- 0 4426 3986"/>
                  <a:gd name="T5" fmla="*/ T4 w 2291"/>
                  <a:gd name="T6" fmla="+- 0 4694 4694"/>
                  <a:gd name="T7" fmla="*/ 4694 h 2291"/>
                  <a:gd name="T8" fmla="+- 0 3986 3986"/>
                  <a:gd name="T9" fmla="*/ T8 w 2291"/>
                  <a:gd name="T10" fmla="+- 0 6985 4694"/>
                  <a:gd name="T11" fmla="*/ 6985 h 2291"/>
                  <a:gd name="T12" fmla="+- 0 6277 3986"/>
                  <a:gd name="T13" fmla="*/ T12 w 2291"/>
                  <a:gd name="T14" fmla="+- 0 6985 4694"/>
                  <a:gd name="T15" fmla="*/ 6985 h 2291"/>
                  <a:gd name="T16" fmla="+- 0 5838 3986"/>
                  <a:gd name="T17" fmla="*/ T16 w 2291"/>
                  <a:gd name="T18" fmla="+- 0 4694 4694"/>
                  <a:gd name="T19" fmla="*/ 4694 h 2291"/>
                </a:gdLst>
                <a:ahLst/>
                <a:cxnLst>
                  <a:cxn ang="0">
                    <a:pos x="T1" y="T3"/>
                  </a:cxn>
                  <a:cxn ang="0">
                    <a:pos x="T5" y="T7"/>
                  </a:cxn>
                  <a:cxn ang="0">
                    <a:pos x="T9" y="T11"/>
                  </a:cxn>
                  <a:cxn ang="0">
                    <a:pos x="T13" y="T15"/>
                  </a:cxn>
                  <a:cxn ang="0">
                    <a:pos x="T17" y="T19"/>
                  </a:cxn>
                </a:cxnLst>
                <a:rect l="0" t="0" r="r" b="b"/>
                <a:pathLst>
                  <a:path w="2291" h="2291">
                    <a:moveTo>
                      <a:pt x="1852" y="0"/>
                    </a:moveTo>
                    <a:lnTo>
                      <a:pt x="440" y="0"/>
                    </a:lnTo>
                    <a:lnTo>
                      <a:pt x="0" y="2291"/>
                    </a:lnTo>
                    <a:lnTo>
                      <a:pt x="2291" y="2291"/>
                    </a:lnTo>
                    <a:lnTo>
                      <a:pt x="185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3986" y="7041"/>
              <a:ext cx="2291" cy="2291"/>
              <a:chOff x="3986" y="7041"/>
              <a:chExt cx="2291" cy="2291"/>
            </a:xfrm>
          </p:grpSpPr>
          <p:sp>
            <p:nvSpPr>
              <p:cNvPr id="35" name="Freeform 34"/>
              <p:cNvSpPr>
                <a:spLocks/>
              </p:cNvSpPr>
              <p:nvPr/>
            </p:nvSpPr>
            <p:spPr bwMode="auto">
              <a:xfrm>
                <a:off x="3986" y="7041"/>
                <a:ext cx="2291" cy="2291"/>
              </a:xfrm>
              <a:custGeom>
                <a:avLst/>
                <a:gdLst>
                  <a:gd name="T0" fmla="+- 0 5838 3986"/>
                  <a:gd name="T1" fmla="*/ T0 w 2291"/>
                  <a:gd name="T2" fmla="+- 0 7041 7041"/>
                  <a:gd name="T3" fmla="*/ 7041 h 2291"/>
                  <a:gd name="T4" fmla="+- 0 4426 3986"/>
                  <a:gd name="T5" fmla="*/ T4 w 2291"/>
                  <a:gd name="T6" fmla="+- 0 7041 7041"/>
                  <a:gd name="T7" fmla="*/ 7041 h 2291"/>
                  <a:gd name="T8" fmla="+- 0 3986 3986"/>
                  <a:gd name="T9" fmla="*/ T8 w 2291"/>
                  <a:gd name="T10" fmla="+- 0 9332 7041"/>
                  <a:gd name="T11" fmla="*/ 9332 h 2291"/>
                  <a:gd name="T12" fmla="+- 0 6277 3986"/>
                  <a:gd name="T13" fmla="*/ T12 w 2291"/>
                  <a:gd name="T14" fmla="+- 0 9332 7041"/>
                  <a:gd name="T15" fmla="*/ 9332 h 2291"/>
                  <a:gd name="T16" fmla="+- 0 5838 3986"/>
                  <a:gd name="T17" fmla="*/ T16 w 2291"/>
                  <a:gd name="T18" fmla="+- 0 7041 7041"/>
                  <a:gd name="T19" fmla="*/ 7041 h 2291"/>
                </a:gdLst>
                <a:ahLst/>
                <a:cxnLst>
                  <a:cxn ang="0">
                    <a:pos x="T1" y="T3"/>
                  </a:cxn>
                  <a:cxn ang="0">
                    <a:pos x="T5" y="T7"/>
                  </a:cxn>
                  <a:cxn ang="0">
                    <a:pos x="T9" y="T11"/>
                  </a:cxn>
                  <a:cxn ang="0">
                    <a:pos x="T13" y="T15"/>
                  </a:cxn>
                  <a:cxn ang="0">
                    <a:pos x="T17" y="T19"/>
                  </a:cxn>
                </a:cxnLst>
                <a:rect l="0" t="0" r="r" b="b"/>
                <a:pathLst>
                  <a:path w="2291" h="2291">
                    <a:moveTo>
                      <a:pt x="1852" y="0"/>
                    </a:moveTo>
                    <a:lnTo>
                      <a:pt x="440" y="0"/>
                    </a:lnTo>
                    <a:lnTo>
                      <a:pt x="0" y="2291"/>
                    </a:lnTo>
                    <a:lnTo>
                      <a:pt x="2291" y="2291"/>
                    </a:lnTo>
                    <a:lnTo>
                      <a:pt x="185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 name="Group 10"/>
            <p:cNvGrpSpPr>
              <a:grpSpLocks/>
            </p:cNvGrpSpPr>
            <p:nvPr/>
          </p:nvGrpSpPr>
          <p:grpSpPr bwMode="auto">
            <a:xfrm>
              <a:off x="2006" y="0"/>
              <a:ext cx="2291" cy="2291"/>
              <a:chOff x="2006" y="0"/>
              <a:chExt cx="2291" cy="2291"/>
            </a:xfrm>
          </p:grpSpPr>
          <p:sp>
            <p:nvSpPr>
              <p:cNvPr id="34" name="Freeform 33"/>
              <p:cNvSpPr>
                <a:spLocks/>
              </p:cNvSpPr>
              <p:nvPr/>
            </p:nvSpPr>
            <p:spPr bwMode="auto">
              <a:xfrm>
                <a:off x="2006" y="0"/>
                <a:ext cx="2291" cy="2291"/>
              </a:xfrm>
              <a:custGeom>
                <a:avLst/>
                <a:gdLst>
                  <a:gd name="T0" fmla="+- 0 4297 2006"/>
                  <a:gd name="T1" fmla="*/ T0 w 2291"/>
                  <a:gd name="T2" fmla="*/ 0 h 2291"/>
                  <a:gd name="T3" fmla="+- 0 2006 2006"/>
                  <a:gd name="T4" fmla="*/ T3 w 2291"/>
                  <a:gd name="T5" fmla="*/ 0 h 2291"/>
                  <a:gd name="T6" fmla="+- 0 2446 2006"/>
                  <a:gd name="T7" fmla="*/ T6 w 2291"/>
                  <a:gd name="T8" fmla="*/ 2291 h 2291"/>
                  <a:gd name="T9" fmla="+- 0 3857 2006"/>
                  <a:gd name="T10" fmla="*/ T9 w 2291"/>
                  <a:gd name="T11" fmla="*/ 2291 h 2291"/>
                  <a:gd name="T12" fmla="+- 0 4297 2006"/>
                  <a:gd name="T13" fmla="*/ T12 w 2291"/>
                  <a:gd name="T14" fmla="*/ 0 h 2291"/>
                </a:gdLst>
                <a:ahLst/>
                <a:cxnLst>
                  <a:cxn ang="0">
                    <a:pos x="T1" y="T2"/>
                  </a:cxn>
                  <a:cxn ang="0">
                    <a:pos x="T4" y="T5"/>
                  </a:cxn>
                  <a:cxn ang="0">
                    <a:pos x="T7" y="T8"/>
                  </a:cxn>
                  <a:cxn ang="0">
                    <a:pos x="T10" y="T11"/>
                  </a:cxn>
                  <a:cxn ang="0">
                    <a:pos x="T13" y="T14"/>
                  </a:cxn>
                </a:cxnLst>
                <a:rect l="0" t="0" r="r" b="b"/>
                <a:pathLst>
                  <a:path w="2291" h="2291">
                    <a:moveTo>
                      <a:pt x="2291" y="0"/>
                    </a:moveTo>
                    <a:lnTo>
                      <a:pt x="0" y="0"/>
                    </a:lnTo>
                    <a:lnTo>
                      <a:pt x="440" y="2291"/>
                    </a:lnTo>
                    <a:lnTo>
                      <a:pt x="1851" y="2291"/>
                    </a:lnTo>
                    <a:lnTo>
                      <a:pt x="229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 name="Group 11"/>
            <p:cNvGrpSpPr>
              <a:grpSpLocks/>
            </p:cNvGrpSpPr>
            <p:nvPr/>
          </p:nvGrpSpPr>
          <p:grpSpPr bwMode="auto">
            <a:xfrm>
              <a:off x="2006" y="2355"/>
              <a:ext cx="2291" cy="2291"/>
              <a:chOff x="2006" y="2355"/>
              <a:chExt cx="2291" cy="2291"/>
            </a:xfrm>
          </p:grpSpPr>
          <p:sp>
            <p:nvSpPr>
              <p:cNvPr id="33" name="Freeform 32"/>
              <p:cNvSpPr>
                <a:spLocks/>
              </p:cNvSpPr>
              <p:nvPr/>
            </p:nvSpPr>
            <p:spPr bwMode="auto">
              <a:xfrm>
                <a:off x="2006" y="2355"/>
                <a:ext cx="2291" cy="2291"/>
              </a:xfrm>
              <a:custGeom>
                <a:avLst/>
                <a:gdLst>
                  <a:gd name="T0" fmla="+- 0 4297 2006"/>
                  <a:gd name="T1" fmla="*/ T0 w 2291"/>
                  <a:gd name="T2" fmla="+- 0 2355 2355"/>
                  <a:gd name="T3" fmla="*/ 2355 h 2291"/>
                  <a:gd name="T4" fmla="+- 0 2006 2006"/>
                  <a:gd name="T5" fmla="*/ T4 w 2291"/>
                  <a:gd name="T6" fmla="+- 0 2355 2355"/>
                  <a:gd name="T7" fmla="*/ 2355 h 2291"/>
                  <a:gd name="T8" fmla="+- 0 2446 2006"/>
                  <a:gd name="T9" fmla="*/ T8 w 2291"/>
                  <a:gd name="T10" fmla="+- 0 4646 2355"/>
                  <a:gd name="T11" fmla="*/ 4646 h 2291"/>
                  <a:gd name="T12" fmla="+- 0 3857 2006"/>
                  <a:gd name="T13" fmla="*/ T12 w 2291"/>
                  <a:gd name="T14" fmla="+- 0 4646 2355"/>
                  <a:gd name="T15" fmla="*/ 4646 h 2291"/>
                  <a:gd name="T16" fmla="+- 0 4297 2006"/>
                  <a:gd name="T17" fmla="*/ T16 w 2291"/>
                  <a:gd name="T18" fmla="+- 0 2355 2355"/>
                  <a:gd name="T19" fmla="*/ 2355 h 2291"/>
                </a:gdLst>
                <a:ahLst/>
                <a:cxnLst>
                  <a:cxn ang="0">
                    <a:pos x="T1" y="T3"/>
                  </a:cxn>
                  <a:cxn ang="0">
                    <a:pos x="T5" y="T7"/>
                  </a:cxn>
                  <a:cxn ang="0">
                    <a:pos x="T9" y="T11"/>
                  </a:cxn>
                  <a:cxn ang="0">
                    <a:pos x="T13" y="T15"/>
                  </a:cxn>
                  <a:cxn ang="0">
                    <a:pos x="T17" y="T19"/>
                  </a:cxn>
                </a:cxnLst>
                <a:rect l="0" t="0" r="r" b="b"/>
                <a:pathLst>
                  <a:path w="2291" h="2291">
                    <a:moveTo>
                      <a:pt x="2291" y="0"/>
                    </a:moveTo>
                    <a:lnTo>
                      <a:pt x="0" y="0"/>
                    </a:lnTo>
                    <a:lnTo>
                      <a:pt x="440" y="2291"/>
                    </a:lnTo>
                    <a:lnTo>
                      <a:pt x="1851" y="2291"/>
                    </a:lnTo>
                    <a:lnTo>
                      <a:pt x="229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3" name="Group 12"/>
            <p:cNvGrpSpPr>
              <a:grpSpLocks/>
            </p:cNvGrpSpPr>
            <p:nvPr/>
          </p:nvGrpSpPr>
          <p:grpSpPr bwMode="auto">
            <a:xfrm>
              <a:off x="2006" y="4694"/>
              <a:ext cx="2291" cy="2291"/>
              <a:chOff x="2006" y="4694"/>
              <a:chExt cx="2291" cy="2291"/>
            </a:xfrm>
          </p:grpSpPr>
          <p:sp>
            <p:nvSpPr>
              <p:cNvPr id="32" name="Freeform 31"/>
              <p:cNvSpPr>
                <a:spLocks/>
              </p:cNvSpPr>
              <p:nvPr/>
            </p:nvSpPr>
            <p:spPr bwMode="auto">
              <a:xfrm>
                <a:off x="2006" y="4694"/>
                <a:ext cx="2291" cy="2291"/>
              </a:xfrm>
              <a:custGeom>
                <a:avLst/>
                <a:gdLst>
                  <a:gd name="T0" fmla="+- 0 4297 2006"/>
                  <a:gd name="T1" fmla="*/ T0 w 2291"/>
                  <a:gd name="T2" fmla="+- 0 4694 4694"/>
                  <a:gd name="T3" fmla="*/ 4694 h 2291"/>
                  <a:gd name="T4" fmla="+- 0 2006 2006"/>
                  <a:gd name="T5" fmla="*/ T4 w 2291"/>
                  <a:gd name="T6" fmla="+- 0 4694 4694"/>
                  <a:gd name="T7" fmla="*/ 4694 h 2291"/>
                  <a:gd name="T8" fmla="+- 0 2446 2006"/>
                  <a:gd name="T9" fmla="*/ T8 w 2291"/>
                  <a:gd name="T10" fmla="+- 0 6985 4694"/>
                  <a:gd name="T11" fmla="*/ 6985 h 2291"/>
                  <a:gd name="T12" fmla="+- 0 3857 2006"/>
                  <a:gd name="T13" fmla="*/ T12 w 2291"/>
                  <a:gd name="T14" fmla="+- 0 6985 4694"/>
                  <a:gd name="T15" fmla="*/ 6985 h 2291"/>
                  <a:gd name="T16" fmla="+- 0 4297 2006"/>
                  <a:gd name="T17" fmla="*/ T16 w 2291"/>
                  <a:gd name="T18" fmla="+- 0 4694 4694"/>
                  <a:gd name="T19" fmla="*/ 4694 h 2291"/>
                </a:gdLst>
                <a:ahLst/>
                <a:cxnLst>
                  <a:cxn ang="0">
                    <a:pos x="T1" y="T3"/>
                  </a:cxn>
                  <a:cxn ang="0">
                    <a:pos x="T5" y="T7"/>
                  </a:cxn>
                  <a:cxn ang="0">
                    <a:pos x="T9" y="T11"/>
                  </a:cxn>
                  <a:cxn ang="0">
                    <a:pos x="T13" y="T15"/>
                  </a:cxn>
                  <a:cxn ang="0">
                    <a:pos x="T17" y="T19"/>
                  </a:cxn>
                </a:cxnLst>
                <a:rect l="0" t="0" r="r" b="b"/>
                <a:pathLst>
                  <a:path w="2291" h="2291">
                    <a:moveTo>
                      <a:pt x="2291" y="0"/>
                    </a:moveTo>
                    <a:lnTo>
                      <a:pt x="0" y="0"/>
                    </a:lnTo>
                    <a:lnTo>
                      <a:pt x="440" y="2291"/>
                    </a:lnTo>
                    <a:lnTo>
                      <a:pt x="1851" y="2291"/>
                    </a:lnTo>
                    <a:lnTo>
                      <a:pt x="229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4" name="Group 13"/>
            <p:cNvGrpSpPr>
              <a:grpSpLocks/>
            </p:cNvGrpSpPr>
            <p:nvPr/>
          </p:nvGrpSpPr>
          <p:grpSpPr bwMode="auto">
            <a:xfrm>
              <a:off x="2006" y="7041"/>
              <a:ext cx="2291" cy="2291"/>
              <a:chOff x="2006" y="7041"/>
              <a:chExt cx="2291" cy="2291"/>
            </a:xfrm>
          </p:grpSpPr>
          <p:sp>
            <p:nvSpPr>
              <p:cNvPr id="31" name="Freeform 30"/>
              <p:cNvSpPr>
                <a:spLocks/>
              </p:cNvSpPr>
              <p:nvPr/>
            </p:nvSpPr>
            <p:spPr bwMode="auto">
              <a:xfrm>
                <a:off x="2006" y="7041"/>
                <a:ext cx="2291" cy="2291"/>
              </a:xfrm>
              <a:custGeom>
                <a:avLst/>
                <a:gdLst>
                  <a:gd name="T0" fmla="+- 0 4297 2006"/>
                  <a:gd name="T1" fmla="*/ T0 w 2291"/>
                  <a:gd name="T2" fmla="+- 0 7041 7041"/>
                  <a:gd name="T3" fmla="*/ 7041 h 2291"/>
                  <a:gd name="T4" fmla="+- 0 2006 2006"/>
                  <a:gd name="T5" fmla="*/ T4 w 2291"/>
                  <a:gd name="T6" fmla="+- 0 7041 7041"/>
                  <a:gd name="T7" fmla="*/ 7041 h 2291"/>
                  <a:gd name="T8" fmla="+- 0 2446 2006"/>
                  <a:gd name="T9" fmla="*/ T8 w 2291"/>
                  <a:gd name="T10" fmla="+- 0 9332 7041"/>
                  <a:gd name="T11" fmla="*/ 9332 h 2291"/>
                  <a:gd name="T12" fmla="+- 0 3857 2006"/>
                  <a:gd name="T13" fmla="*/ T12 w 2291"/>
                  <a:gd name="T14" fmla="+- 0 9332 7041"/>
                  <a:gd name="T15" fmla="*/ 9332 h 2291"/>
                  <a:gd name="T16" fmla="+- 0 4297 2006"/>
                  <a:gd name="T17" fmla="*/ T16 w 2291"/>
                  <a:gd name="T18" fmla="+- 0 7041 7041"/>
                  <a:gd name="T19" fmla="*/ 7041 h 2291"/>
                </a:gdLst>
                <a:ahLst/>
                <a:cxnLst>
                  <a:cxn ang="0">
                    <a:pos x="T1" y="T3"/>
                  </a:cxn>
                  <a:cxn ang="0">
                    <a:pos x="T5" y="T7"/>
                  </a:cxn>
                  <a:cxn ang="0">
                    <a:pos x="T9" y="T11"/>
                  </a:cxn>
                  <a:cxn ang="0">
                    <a:pos x="T13" y="T15"/>
                  </a:cxn>
                  <a:cxn ang="0">
                    <a:pos x="T17" y="T19"/>
                  </a:cxn>
                </a:cxnLst>
                <a:rect l="0" t="0" r="r" b="b"/>
                <a:pathLst>
                  <a:path w="2291" h="2291">
                    <a:moveTo>
                      <a:pt x="2291" y="0"/>
                    </a:moveTo>
                    <a:lnTo>
                      <a:pt x="0" y="0"/>
                    </a:lnTo>
                    <a:lnTo>
                      <a:pt x="440" y="2291"/>
                    </a:lnTo>
                    <a:lnTo>
                      <a:pt x="1851" y="2291"/>
                    </a:lnTo>
                    <a:lnTo>
                      <a:pt x="229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5" name="Group 14"/>
            <p:cNvGrpSpPr>
              <a:grpSpLocks/>
            </p:cNvGrpSpPr>
            <p:nvPr/>
          </p:nvGrpSpPr>
          <p:grpSpPr bwMode="auto">
            <a:xfrm>
              <a:off x="7958" y="0"/>
              <a:ext cx="2291" cy="2291"/>
              <a:chOff x="7958" y="0"/>
              <a:chExt cx="2291" cy="2291"/>
            </a:xfrm>
          </p:grpSpPr>
          <p:sp>
            <p:nvSpPr>
              <p:cNvPr id="30" name="Freeform 29"/>
              <p:cNvSpPr>
                <a:spLocks/>
              </p:cNvSpPr>
              <p:nvPr/>
            </p:nvSpPr>
            <p:spPr bwMode="auto">
              <a:xfrm>
                <a:off x="7958" y="0"/>
                <a:ext cx="2291" cy="2291"/>
              </a:xfrm>
              <a:custGeom>
                <a:avLst/>
                <a:gdLst>
                  <a:gd name="T0" fmla="+- 0 9809 7958"/>
                  <a:gd name="T1" fmla="*/ T0 w 2291"/>
                  <a:gd name="T2" fmla="*/ 0 h 2291"/>
                  <a:gd name="T3" fmla="+- 0 8397 7958"/>
                  <a:gd name="T4" fmla="*/ T3 w 2291"/>
                  <a:gd name="T5" fmla="*/ 0 h 2291"/>
                  <a:gd name="T6" fmla="+- 0 7958 7958"/>
                  <a:gd name="T7" fmla="*/ T6 w 2291"/>
                  <a:gd name="T8" fmla="*/ 2291 h 2291"/>
                  <a:gd name="T9" fmla="+- 0 10249 7958"/>
                  <a:gd name="T10" fmla="*/ T9 w 2291"/>
                  <a:gd name="T11" fmla="*/ 2291 h 2291"/>
                  <a:gd name="T12" fmla="+- 0 9809 7958"/>
                  <a:gd name="T13" fmla="*/ T12 w 2291"/>
                  <a:gd name="T14" fmla="*/ 0 h 2291"/>
                </a:gdLst>
                <a:ahLst/>
                <a:cxnLst>
                  <a:cxn ang="0">
                    <a:pos x="T1" y="T2"/>
                  </a:cxn>
                  <a:cxn ang="0">
                    <a:pos x="T4" y="T5"/>
                  </a:cxn>
                  <a:cxn ang="0">
                    <a:pos x="T7" y="T8"/>
                  </a:cxn>
                  <a:cxn ang="0">
                    <a:pos x="T10" y="T11"/>
                  </a:cxn>
                  <a:cxn ang="0">
                    <a:pos x="T13" y="T14"/>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6" name="Group 15"/>
            <p:cNvGrpSpPr>
              <a:grpSpLocks/>
            </p:cNvGrpSpPr>
            <p:nvPr/>
          </p:nvGrpSpPr>
          <p:grpSpPr bwMode="auto">
            <a:xfrm>
              <a:off x="7958" y="2355"/>
              <a:ext cx="2291" cy="2291"/>
              <a:chOff x="7958" y="2355"/>
              <a:chExt cx="2291" cy="2291"/>
            </a:xfrm>
          </p:grpSpPr>
          <p:sp>
            <p:nvSpPr>
              <p:cNvPr id="29" name="Freeform 28"/>
              <p:cNvSpPr>
                <a:spLocks/>
              </p:cNvSpPr>
              <p:nvPr/>
            </p:nvSpPr>
            <p:spPr bwMode="auto">
              <a:xfrm>
                <a:off x="7958" y="2355"/>
                <a:ext cx="2291" cy="2291"/>
              </a:xfrm>
              <a:custGeom>
                <a:avLst/>
                <a:gdLst>
                  <a:gd name="T0" fmla="+- 0 9809 7958"/>
                  <a:gd name="T1" fmla="*/ T0 w 2291"/>
                  <a:gd name="T2" fmla="+- 0 2355 2355"/>
                  <a:gd name="T3" fmla="*/ 2355 h 2291"/>
                  <a:gd name="T4" fmla="+- 0 8397 7958"/>
                  <a:gd name="T5" fmla="*/ T4 w 2291"/>
                  <a:gd name="T6" fmla="+- 0 2355 2355"/>
                  <a:gd name="T7" fmla="*/ 2355 h 2291"/>
                  <a:gd name="T8" fmla="+- 0 7958 7958"/>
                  <a:gd name="T9" fmla="*/ T8 w 2291"/>
                  <a:gd name="T10" fmla="+- 0 4646 2355"/>
                  <a:gd name="T11" fmla="*/ 4646 h 2291"/>
                  <a:gd name="T12" fmla="+- 0 10249 7958"/>
                  <a:gd name="T13" fmla="*/ T12 w 2291"/>
                  <a:gd name="T14" fmla="+- 0 4646 2355"/>
                  <a:gd name="T15" fmla="*/ 4646 h 2291"/>
                  <a:gd name="T16" fmla="+- 0 9809 7958"/>
                  <a:gd name="T17" fmla="*/ T16 w 2291"/>
                  <a:gd name="T18" fmla="+- 0 2355 2355"/>
                  <a:gd name="T19" fmla="*/ 2355 h 2291"/>
                </a:gdLst>
                <a:ahLst/>
                <a:cxnLst>
                  <a:cxn ang="0">
                    <a:pos x="T1" y="T3"/>
                  </a:cxn>
                  <a:cxn ang="0">
                    <a:pos x="T5" y="T7"/>
                  </a:cxn>
                  <a:cxn ang="0">
                    <a:pos x="T9" y="T11"/>
                  </a:cxn>
                  <a:cxn ang="0">
                    <a:pos x="T13" y="T15"/>
                  </a:cxn>
                  <a:cxn ang="0">
                    <a:pos x="T17" y="T19"/>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7" name="Group 16"/>
            <p:cNvGrpSpPr>
              <a:grpSpLocks/>
            </p:cNvGrpSpPr>
            <p:nvPr/>
          </p:nvGrpSpPr>
          <p:grpSpPr bwMode="auto">
            <a:xfrm>
              <a:off x="7958" y="4694"/>
              <a:ext cx="2291" cy="2291"/>
              <a:chOff x="7958" y="4694"/>
              <a:chExt cx="2291" cy="2291"/>
            </a:xfrm>
          </p:grpSpPr>
          <p:sp>
            <p:nvSpPr>
              <p:cNvPr id="28" name="Freeform 27"/>
              <p:cNvSpPr>
                <a:spLocks/>
              </p:cNvSpPr>
              <p:nvPr/>
            </p:nvSpPr>
            <p:spPr bwMode="auto">
              <a:xfrm>
                <a:off x="7958" y="4694"/>
                <a:ext cx="2291" cy="2291"/>
              </a:xfrm>
              <a:custGeom>
                <a:avLst/>
                <a:gdLst>
                  <a:gd name="T0" fmla="+- 0 9809 7958"/>
                  <a:gd name="T1" fmla="*/ T0 w 2291"/>
                  <a:gd name="T2" fmla="+- 0 4694 4694"/>
                  <a:gd name="T3" fmla="*/ 4694 h 2291"/>
                  <a:gd name="T4" fmla="+- 0 8397 7958"/>
                  <a:gd name="T5" fmla="*/ T4 w 2291"/>
                  <a:gd name="T6" fmla="+- 0 4694 4694"/>
                  <a:gd name="T7" fmla="*/ 4694 h 2291"/>
                  <a:gd name="T8" fmla="+- 0 7958 7958"/>
                  <a:gd name="T9" fmla="*/ T8 w 2291"/>
                  <a:gd name="T10" fmla="+- 0 6985 4694"/>
                  <a:gd name="T11" fmla="*/ 6985 h 2291"/>
                  <a:gd name="T12" fmla="+- 0 10249 7958"/>
                  <a:gd name="T13" fmla="*/ T12 w 2291"/>
                  <a:gd name="T14" fmla="+- 0 6985 4694"/>
                  <a:gd name="T15" fmla="*/ 6985 h 2291"/>
                  <a:gd name="T16" fmla="+- 0 9809 7958"/>
                  <a:gd name="T17" fmla="*/ T16 w 2291"/>
                  <a:gd name="T18" fmla="+- 0 4694 4694"/>
                  <a:gd name="T19" fmla="*/ 4694 h 2291"/>
                </a:gdLst>
                <a:ahLst/>
                <a:cxnLst>
                  <a:cxn ang="0">
                    <a:pos x="T1" y="T3"/>
                  </a:cxn>
                  <a:cxn ang="0">
                    <a:pos x="T5" y="T7"/>
                  </a:cxn>
                  <a:cxn ang="0">
                    <a:pos x="T9" y="T11"/>
                  </a:cxn>
                  <a:cxn ang="0">
                    <a:pos x="T13" y="T15"/>
                  </a:cxn>
                  <a:cxn ang="0">
                    <a:pos x="T17" y="T19"/>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8" name="Group 17"/>
            <p:cNvGrpSpPr>
              <a:grpSpLocks/>
            </p:cNvGrpSpPr>
            <p:nvPr/>
          </p:nvGrpSpPr>
          <p:grpSpPr bwMode="auto">
            <a:xfrm>
              <a:off x="7958" y="7041"/>
              <a:ext cx="2291" cy="2291"/>
              <a:chOff x="7958" y="7041"/>
              <a:chExt cx="2291" cy="2291"/>
            </a:xfrm>
          </p:grpSpPr>
          <p:sp>
            <p:nvSpPr>
              <p:cNvPr id="27" name="Freeform 26"/>
              <p:cNvSpPr>
                <a:spLocks/>
              </p:cNvSpPr>
              <p:nvPr/>
            </p:nvSpPr>
            <p:spPr bwMode="auto">
              <a:xfrm>
                <a:off x="7958" y="7041"/>
                <a:ext cx="2291" cy="2291"/>
              </a:xfrm>
              <a:custGeom>
                <a:avLst/>
                <a:gdLst>
                  <a:gd name="T0" fmla="+- 0 9809 7958"/>
                  <a:gd name="T1" fmla="*/ T0 w 2291"/>
                  <a:gd name="T2" fmla="+- 0 7041 7041"/>
                  <a:gd name="T3" fmla="*/ 7041 h 2291"/>
                  <a:gd name="T4" fmla="+- 0 8397 7958"/>
                  <a:gd name="T5" fmla="*/ T4 w 2291"/>
                  <a:gd name="T6" fmla="+- 0 7041 7041"/>
                  <a:gd name="T7" fmla="*/ 7041 h 2291"/>
                  <a:gd name="T8" fmla="+- 0 7958 7958"/>
                  <a:gd name="T9" fmla="*/ T8 w 2291"/>
                  <a:gd name="T10" fmla="+- 0 9332 7041"/>
                  <a:gd name="T11" fmla="*/ 9332 h 2291"/>
                  <a:gd name="T12" fmla="+- 0 10249 7958"/>
                  <a:gd name="T13" fmla="*/ T12 w 2291"/>
                  <a:gd name="T14" fmla="+- 0 9332 7041"/>
                  <a:gd name="T15" fmla="*/ 9332 h 2291"/>
                  <a:gd name="T16" fmla="+- 0 9809 7958"/>
                  <a:gd name="T17" fmla="*/ T16 w 2291"/>
                  <a:gd name="T18" fmla="+- 0 7041 7041"/>
                  <a:gd name="T19" fmla="*/ 7041 h 2291"/>
                </a:gdLst>
                <a:ahLst/>
                <a:cxnLst>
                  <a:cxn ang="0">
                    <a:pos x="T1" y="T3"/>
                  </a:cxn>
                  <a:cxn ang="0">
                    <a:pos x="T5" y="T7"/>
                  </a:cxn>
                  <a:cxn ang="0">
                    <a:pos x="T9" y="T11"/>
                  </a:cxn>
                  <a:cxn ang="0">
                    <a:pos x="T13" y="T15"/>
                  </a:cxn>
                  <a:cxn ang="0">
                    <a:pos x="T17" y="T19"/>
                  </a:cxn>
                </a:cxnLst>
                <a:rect l="0" t="0" r="r" b="b"/>
                <a:pathLst>
                  <a:path w="2291" h="2291">
                    <a:moveTo>
                      <a:pt x="1851" y="0"/>
                    </a:moveTo>
                    <a:lnTo>
                      <a:pt x="439" y="0"/>
                    </a:lnTo>
                    <a:lnTo>
                      <a:pt x="0" y="2291"/>
                    </a:lnTo>
                    <a:lnTo>
                      <a:pt x="2291" y="2291"/>
                    </a:lnTo>
                    <a:lnTo>
                      <a:pt x="185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9" name="Group 18"/>
            <p:cNvGrpSpPr>
              <a:grpSpLocks/>
            </p:cNvGrpSpPr>
            <p:nvPr/>
          </p:nvGrpSpPr>
          <p:grpSpPr bwMode="auto">
            <a:xfrm>
              <a:off x="5962" y="0"/>
              <a:ext cx="2291" cy="2291"/>
              <a:chOff x="5962" y="0"/>
              <a:chExt cx="2291" cy="2291"/>
            </a:xfrm>
          </p:grpSpPr>
          <p:sp>
            <p:nvSpPr>
              <p:cNvPr id="26" name="Freeform 25"/>
              <p:cNvSpPr>
                <a:spLocks/>
              </p:cNvSpPr>
              <p:nvPr/>
            </p:nvSpPr>
            <p:spPr bwMode="auto">
              <a:xfrm>
                <a:off x="5962" y="0"/>
                <a:ext cx="2291" cy="2291"/>
              </a:xfrm>
              <a:custGeom>
                <a:avLst/>
                <a:gdLst>
                  <a:gd name="T0" fmla="+- 0 8252 5962"/>
                  <a:gd name="T1" fmla="*/ T0 w 2291"/>
                  <a:gd name="T2" fmla="*/ 0 h 2291"/>
                  <a:gd name="T3" fmla="+- 0 5962 5962"/>
                  <a:gd name="T4" fmla="*/ T3 w 2291"/>
                  <a:gd name="T5" fmla="*/ 0 h 2291"/>
                  <a:gd name="T6" fmla="+- 0 6401 5962"/>
                  <a:gd name="T7" fmla="*/ T6 w 2291"/>
                  <a:gd name="T8" fmla="*/ 2291 h 2291"/>
                  <a:gd name="T9" fmla="+- 0 7813 5962"/>
                  <a:gd name="T10" fmla="*/ T9 w 2291"/>
                  <a:gd name="T11" fmla="*/ 2291 h 2291"/>
                  <a:gd name="T12" fmla="+- 0 8252 5962"/>
                  <a:gd name="T13" fmla="*/ T12 w 2291"/>
                  <a:gd name="T14" fmla="*/ 0 h 2291"/>
                </a:gdLst>
                <a:ahLst/>
                <a:cxnLst>
                  <a:cxn ang="0">
                    <a:pos x="T1" y="T2"/>
                  </a:cxn>
                  <a:cxn ang="0">
                    <a:pos x="T4" y="T5"/>
                  </a:cxn>
                  <a:cxn ang="0">
                    <a:pos x="T7" y="T8"/>
                  </a:cxn>
                  <a:cxn ang="0">
                    <a:pos x="T10" y="T11"/>
                  </a:cxn>
                  <a:cxn ang="0">
                    <a:pos x="T13" y="T14"/>
                  </a:cxn>
                </a:cxnLst>
                <a:rect l="0" t="0" r="r" b="b"/>
                <a:pathLst>
                  <a:path w="2291" h="2291">
                    <a:moveTo>
                      <a:pt x="2290" y="0"/>
                    </a:moveTo>
                    <a:lnTo>
                      <a:pt x="0" y="0"/>
                    </a:lnTo>
                    <a:lnTo>
                      <a:pt x="439" y="2291"/>
                    </a:lnTo>
                    <a:lnTo>
                      <a:pt x="1851" y="2291"/>
                    </a:lnTo>
                    <a:lnTo>
                      <a:pt x="229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0" name="Group 19"/>
            <p:cNvGrpSpPr>
              <a:grpSpLocks/>
            </p:cNvGrpSpPr>
            <p:nvPr/>
          </p:nvGrpSpPr>
          <p:grpSpPr bwMode="auto">
            <a:xfrm>
              <a:off x="5962" y="2355"/>
              <a:ext cx="2291" cy="2291"/>
              <a:chOff x="5962" y="2355"/>
              <a:chExt cx="2291" cy="2291"/>
            </a:xfrm>
          </p:grpSpPr>
          <p:sp>
            <p:nvSpPr>
              <p:cNvPr id="25" name="Freeform 24"/>
              <p:cNvSpPr>
                <a:spLocks/>
              </p:cNvSpPr>
              <p:nvPr/>
            </p:nvSpPr>
            <p:spPr bwMode="auto">
              <a:xfrm>
                <a:off x="5962" y="2355"/>
                <a:ext cx="2291" cy="2291"/>
              </a:xfrm>
              <a:custGeom>
                <a:avLst/>
                <a:gdLst>
                  <a:gd name="T0" fmla="+- 0 8252 5962"/>
                  <a:gd name="T1" fmla="*/ T0 w 2291"/>
                  <a:gd name="T2" fmla="+- 0 2355 2355"/>
                  <a:gd name="T3" fmla="*/ 2355 h 2291"/>
                  <a:gd name="T4" fmla="+- 0 5962 5962"/>
                  <a:gd name="T5" fmla="*/ T4 w 2291"/>
                  <a:gd name="T6" fmla="+- 0 2355 2355"/>
                  <a:gd name="T7" fmla="*/ 2355 h 2291"/>
                  <a:gd name="T8" fmla="+- 0 6401 5962"/>
                  <a:gd name="T9" fmla="*/ T8 w 2291"/>
                  <a:gd name="T10" fmla="+- 0 4646 2355"/>
                  <a:gd name="T11" fmla="*/ 4646 h 2291"/>
                  <a:gd name="T12" fmla="+- 0 7813 5962"/>
                  <a:gd name="T13" fmla="*/ T12 w 2291"/>
                  <a:gd name="T14" fmla="+- 0 4646 2355"/>
                  <a:gd name="T15" fmla="*/ 4646 h 2291"/>
                  <a:gd name="T16" fmla="+- 0 8252 5962"/>
                  <a:gd name="T17" fmla="*/ T16 w 2291"/>
                  <a:gd name="T18" fmla="+- 0 2355 2355"/>
                  <a:gd name="T19" fmla="*/ 2355 h 2291"/>
                </a:gdLst>
                <a:ahLst/>
                <a:cxnLst>
                  <a:cxn ang="0">
                    <a:pos x="T1" y="T3"/>
                  </a:cxn>
                  <a:cxn ang="0">
                    <a:pos x="T5" y="T7"/>
                  </a:cxn>
                  <a:cxn ang="0">
                    <a:pos x="T9" y="T11"/>
                  </a:cxn>
                  <a:cxn ang="0">
                    <a:pos x="T13" y="T15"/>
                  </a:cxn>
                  <a:cxn ang="0">
                    <a:pos x="T17" y="T19"/>
                  </a:cxn>
                </a:cxnLst>
                <a:rect l="0" t="0" r="r" b="b"/>
                <a:pathLst>
                  <a:path w="2291" h="2291">
                    <a:moveTo>
                      <a:pt x="2290" y="0"/>
                    </a:moveTo>
                    <a:lnTo>
                      <a:pt x="0" y="0"/>
                    </a:lnTo>
                    <a:lnTo>
                      <a:pt x="439" y="2291"/>
                    </a:lnTo>
                    <a:lnTo>
                      <a:pt x="1851" y="2291"/>
                    </a:lnTo>
                    <a:lnTo>
                      <a:pt x="229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 name="Group 20"/>
            <p:cNvGrpSpPr>
              <a:grpSpLocks/>
            </p:cNvGrpSpPr>
            <p:nvPr/>
          </p:nvGrpSpPr>
          <p:grpSpPr bwMode="auto">
            <a:xfrm>
              <a:off x="5962" y="4694"/>
              <a:ext cx="2291" cy="2291"/>
              <a:chOff x="5962" y="4694"/>
              <a:chExt cx="2291" cy="2291"/>
            </a:xfrm>
          </p:grpSpPr>
          <p:sp>
            <p:nvSpPr>
              <p:cNvPr id="24" name="Freeform 23"/>
              <p:cNvSpPr>
                <a:spLocks/>
              </p:cNvSpPr>
              <p:nvPr/>
            </p:nvSpPr>
            <p:spPr bwMode="auto">
              <a:xfrm>
                <a:off x="5962" y="4694"/>
                <a:ext cx="2291" cy="2291"/>
              </a:xfrm>
              <a:custGeom>
                <a:avLst/>
                <a:gdLst>
                  <a:gd name="T0" fmla="+- 0 8252 5962"/>
                  <a:gd name="T1" fmla="*/ T0 w 2291"/>
                  <a:gd name="T2" fmla="+- 0 4694 4694"/>
                  <a:gd name="T3" fmla="*/ 4694 h 2291"/>
                  <a:gd name="T4" fmla="+- 0 5962 5962"/>
                  <a:gd name="T5" fmla="*/ T4 w 2291"/>
                  <a:gd name="T6" fmla="+- 0 4694 4694"/>
                  <a:gd name="T7" fmla="*/ 4694 h 2291"/>
                  <a:gd name="T8" fmla="+- 0 6401 5962"/>
                  <a:gd name="T9" fmla="*/ T8 w 2291"/>
                  <a:gd name="T10" fmla="+- 0 6985 4694"/>
                  <a:gd name="T11" fmla="*/ 6985 h 2291"/>
                  <a:gd name="T12" fmla="+- 0 7813 5962"/>
                  <a:gd name="T13" fmla="*/ T12 w 2291"/>
                  <a:gd name="T14" fmla="+- 0 6985 4694"/>
                  <a:gd name="T15" fmla="*/ 6985 h 2291"/>
                  <a:gd name="T16" fmla="+- 0 8252 5962"/>
                  <a:gd name="T17" fmla="*/ T16 w 2291"/>
                  <a:gd name="T18" fmla="+- 0 4694 4694"/>
                  <a:gd name="T19" fmla="*/ 4694 h 2291"/>
                </a:gdLst>
                <a:ahLst/>
                <a:cxnLst>
                  <a:cxn ang="0">
                    <a:pos x="T1" y="T3"/>
                  </a:cxn>
                  <a:cxn ang="0">
                    <a:pos x="T5" y="T7"/>
                  </a:cxn>
                  <a:cxn ang="0">
                    <a:pos x="T9" y="T11"/>
                  </a:cxn>
                  <a:cxn ang="0">
                    <a:pos x="T13" y="T15"/>
                  </a:cxn>
                  <a:cxn ang="0">
                    <a:pos x="T17" y="T19"/>
                  </a:cxn>
                </a:cxnLst>
                <a:rect l="0" t="0" r="r" b="b"/>
                <a:pathLst>
                  <a:path w="2291" h="2291">
                    <a:moveTo>
                      <a:pt x="2290" y="0"/>
                    </a:moveTo>
                    <a:lnTo>
                      <a:pt x="0" y="0"/>
                    </a:lnTo>
                    <a:lnTo>
                      <a:pt x="439" y="2291"/>
                    </a:lnTo>
                    <a:lnTo>
                      <a:pt x="1851" y="2291"/>
                    </a:lnTo>
                    <a:lnTo>
                      <a:pt x="229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2" name="Group 21"/>
            <p:cNvGrpSpPr>
              <a:grpSpLocks/>
            </p:cNvGrpSpPr>
            <p:nvPr/>
          </p:nvGrpSpPr>
          <p:grpSpPr bwMode="auto">
            <a:xfrm>
              <a:off x="5962" y="7041"/>
              <a:ext cx="2291" cy="2291"/>
              <a:chOff x="5962" y="7041"/>
              <a:chExt cx="2291" cy="2291"/>
            </a:xfrm>
          </p:grpSpPr>
          <p:sp>
            <p:nvSpPr>
              <p:cNvPr id="23" name="Freeform 22"/>
              <p:cNvSpPr>
                <a:spLocks/>
              </p:cNvSpPr>
              <p:nvPr/>
            </p:nvSpPr>
            <p:spPr bwMode="auto">
              <a:xfrm>
                <a:off x="5962" y="7041"/>
                <a:ext cx="2291" cy="2291"/>
              </a:xfrm>
              <a:custGeom>
                <a:avLst/>
                <a:gdLst>
                  <a:gd name="T0" fmla="+- 0 8252 5962"/>
                  <a:gd name="T1" fmla="*/ T0 w 2291"/>
                  <a:gd name="T2" fmla="+- 0 7041 7041"/>
                  <a:gd name="T3" fmla="*/ 7041 h 2291"/>
                  <a:gd name="T4" fmla="+- 0 5962 5962"/>
                  <a:gd name="T5" fmla="*/ T4 w 2291"/>
                  <a:gd name="T6" fmla="+- 0 7041 7041"/>
                  <a:gd name="T7" fmla="*/ 7041 h 2291"/>
                  <a:gd name="T8" fmla="+- 0 6401 5962"/>
                  <a:gd name="T9" fmla="*/ T8 w 2291"/>
                  <a:gd name="T10" fmla="+- 0 9332 7041"/>
                  <a:gd name="T11" fmla="*/ 9332 h 2291"/>
                  <a:gd name="T12" fmla="+- 0 7813 5962"/>
                  <a:gd name="T13" fmla="*/ T12 w 2291"/>
                  <a:gd name="T14" fmla="+- 0 9332 7041"/>
                  <a:gd name="T15" fmla="*/ 9332 h 2291"/>
                  <a:gd name="T16" fmla="+- 0 8252 5962"/>
                  <a:gd name="T17" fmla="*/ T16 w 2291"/>
                  <a:gd name="T18" fmla="+- 0 7041 7041"/>
                  <a:gd name="T19" fmla="*/ 7041 h 2291"/>
                </a:gdLst>
                <a:ahLst/>
                <a:cxnLst>
                  <a:cxn ang="0">
                    <a:pos x="T1" y="T3"/>
                  </a:cxn>
                  <a:cxn ang="0">
                    <a:pos x="T5" y="T7"/>
                  </a:cxn>
                  <a:cxn ang="0">
                    <a:pos x="T9" y="T11"/>
                  </a:cxn>
                  <a:cxn ang="0">
                    <a:pos x="T13" y="T15"/>
                  </a:cxn>
                  <a:cxn ang="0">
                    <a:pos x="T17" y="T19"/>
                  </a:cxn>
                </a:cxnLst>
                <a:rect l="0" t="0" r="r" b="b"/>
                <a:pathLst>
                  <a:path w="2291" h="2291">
                    <a:moveTo>
                      <a:pt x="2290" y="0"/>
                    </a:moveTo>
                    <a:lnTo>
                      <a:pt x="0" y="0"/>
                    </a:lnTo>
                    <a:lnTo>
                      <a:pt x="439" y="2291"/>
                    </a:lnTo>
                    <a:lnTo>
                      <a:pt x="1851" y="2291"/>
                    </a:lnTo>
                    <a:lnTo>
                      <a:pt x="229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17521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5536" y="5517232"/>
            <a:ext cx="8229600" cy="820688"/>
          </a:xfrm>
        </p:spPr>
        <p:txBody>
          <a:bodyPr>
            <a:normAutofit/>
          </a:bodyPr>
          <a:lstStyle/>
          <a:p>
            <a:pPr marL="0" indent="0">
              <a:buNone/>
            </a:pPr>
            <a:r>
              <a:rPr lang="en-US" sz="1000" b="1" dirty="0"/>
              <a:t>Disclaimer</a:t>
            </a:r>
            <a:endParaRPr lang="en-US" sz="1000" dirty="0"/>
          </a:p>
          <a:p>
            <a:pPr marL="0" indent="0">
              <a:buNone/>
            </a:pPr>
            <a:r>
              <a:rPr lang="en-US" sz="1000" dirty="0"/>
              <a:t>Neither </a:t>
            </a:r>
            <a:r>
              <a:rPr lang="en-US" sz="1000" dirty="0" err="1"/>
              <a:t>Thinkersmith</a:t>
            </a:r>
            <a:r>
              <a:rPr lang="en-US" sz="1000" dirty="0"/>
              <a:t> nor any other party involved in the creation of this curriculum can be held responsible for damage, mishap, or injury incurred because of this lesson. Adult supervision and supervised caution is recommended at all times. When necessary, every effort has been made to locate copyright and permission information.</a:t>
            </a:r>
          </a:p>
          <a:p>
            <a:pPr marL="0" indent="0">
              <a:buNone/>
            </a:pPr>
            <a:endParaRPr lang="en-US" sz="1000" dirty="0"/>
          </a:p>
        </p:txBody>
      </p:sp>
    </p:spTree>
    <p:extLst>
      <p:ext uri="{BB962C8B-B14F-4D97-AF65-F5344CB8AC3E}">
        <p14:creationId xmlns:p14="http://schemas.microsoft.com/office/powerpoint/2010/main" val="206747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ru-RU" dirty="0" err="1" smtClean="0">
                <a:solidFill>
                  <a:schemeClr val="bg1"/>
                </a:solidFill>
              </a:rPr>
              <a:t>Басып</a:t>
            </a:r>
            <a:r>
              <a:rPr lang="ru-RU" dirty="0" smtClean="0">
                <a:solidFill>
                  <a:schemeClr val="bg1"/>
                </a:solidFill>
              </a:rPr>
              <a:t> </a:t>
            </a:r>
            <a:r>
              <a:rPr lang="ru-RU" dirty="0" err="1" smtClean="0">
                <a:solidFill>
                  <a:schemeClr val="bg1"/>
                </a:solidFill>
              </a:rPr>
              <a:t>шығаратын</a:t>
            </a:r>
            <a:r>
              <a:rPr lang="ru-RU" dirty="0" smtClean="0">
                <a:solidFill>
                  <a:schemeClr val="bg1"/>
                </a:solidFill>
              </a:rPr>
              <a:t> </a:t>
            </a:r>
            <a:r>
              <a:rPr lang="ru-RU" dirty="0" err="1" smtClean="0">
                <a:solidFill>
                  <a:schemeClr val="bg1"/>
                </a:solidFill>
              </a:rPr>
              <a:t>материалдар</a:t>
            </a:r>
            <a:r>
              <a:rPr lang="ru-RU" dirty="0" smtClean="0">
                <a:solidFill>
                  <a:schemeClr val="bg1"/>
                </a:solidFill>
              </a:rPr>
              <a:t> </a:t>
            </a:r>
            <a:endParaRPr lang="en-US"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237" y="2348880"/>
            <a:ext cx="4680520" cy="1832263"/>
          </a:xfrm>
          <a:prstGeom prst="rect">
            <a:avLst/>
          </a:prstGeom>
          <a:noFill/>
          <a:ln w="25400">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25215" y="1704092"/>
            <a:ext cx="3029804" cy="353943"/>
          </a:xfrm>
          <a:prstGeom prst="rect">
            <a:avLst/>
          </a:prstGeom>
        </p:spPr>
        <p:txBody>
          <a:bodyPr wrap="none">
            <a:spAutoFit/>
          </a:bodyPr>
          <a:lstStyle/>
          <a:p>
            <a:r>
              <a:rPr lang="ru-RU" sz="1700" b="1" dirty="0" err="1" smtClean="0"/>
              <a:t>Қажет</a:t>
            </a:r>
            <a:r>
              <a:rPr lang="ru-RU" sz="1700" b="1" dirty="0" smtClean="0"/>
              <a:t> </a:t>
            </a:r>
            <a:r>
              <a:rPr lang="ru-RU" sz="1700" b="1" dirty="0" err="1" smtClean="0"/>
              <a:t>таңбалар</a:t>
            </a:r>
            <a:r>
              <a:rPr lang="ru-RU" sz="1700" b="1" dirty="0" smtClean="0"/>
              <a:t> </a:t>
            </a:r>
            <a:r>
              <a:rPr lang="ru-RU" sz="1700" b="1" dirty="0" err="1" smtClean="0"/>
              <a:t>сипаттамасы</a:t>
            </a:r>
            <a:endParaRPr lang="en-US" sz="1700" b="1" dirty="0"/>
          </a:p>
        </p:txBody>
      </p:sp>
      <p:sp>
        <p:nvSpPr>
          <p:cNvPr id="5" name="Rectangle 4"/>
          <p:cNvSpPr/>
          <p:nvPr/>
        </p:nvSpPr>
        <p:spPr>
          <a:xfrm>
            <a:off x="4211575" y="1704091"/>
            <a:ext cx="4944495" cy="353943"/>
          </a:xfrm>
          <a:prstGeom prst="rect">
            <a:avLst/>
          </a:prstGeom>
        </p:spPr>
        <p:txBody>
          <a:bodyPr wrap="none">
            <a:spAutoFit/>
          </a:bodyPr>
          <a:lstStyle/>
          <a:p>
            <a:r>
              <a:rPr lang="kk-KZ" sz="1700" b="1" dirty="0" smtClean="0"/>
              <a:t>Стақандар конструкциясы </a:t>
            </a:r>
            <a:r>
              <a:rPr lang="mr-IN" sz="1700" b="1" dirty="0" smtClean="0"/>
              <a:t>–</a:t>
            </a:r>
            <a:r>
              <a:rPr lang="en-US" sz="1700" b="1" dirty="0" smtClean="0"/>
              <a:t> </a:t>
            </a:r>
            <a:r>
              <a:rPr lang="kk-KZ" sz="1700" b="1" dirty="0" smtClean="0"/>
              <a:t>Сызбалар жиынтығы </a:t>
            </a:r>
            <a:endParaRPr lang="en-US" sz="1700" b="1" dirty="0"/>
          </a:p>
        </p:txBody>
      </p:sp>
      <p:sp>
        <p:nvSpPr>
          <p:cNvPr id="6" name="Rectangle 5"/>
          <p:cNvSpPr/>
          <p:nvPr/>
        </p:nvSpPr>
        <p:spPr>
          <a:xfrm>
            <a:off x="4050196" y="5013176"/>
            <a:ext cx="4572000" cy="923330"/>
          </a:xfrm>
          <a:prstGeom prst="rect">
            <a:avLst/>
          </a:prstGeom>
        </p:spPr>
        <p:txBody>
          <a:bodyPr>
            <a:spAutoFit/>
          </a:bodyPr>
          <a:lstStyle/>
          <a:p>
            <a:r>
              <a:rPr lang="ru-RU" dirty="0" err="1" smtClean="0"/>
              <a:t>Әр</a:t>
            </a:r>
            <a:r>
              <a:rPr lang="ru-RU" dirty="0" smtClean="0"/>
              <a:t> </a:t>
            </a:r>
            <a:r>
              <a:rPr lang="ru-RU" dirty="0" err="1" smtClean="0"/>
              <a:t>топқа</a:t>
            </a:r>
            <a:r>
              <a:rPr lang="ru-RU" dirty="0" smtClean="0"/>
              <a:t> </a:t>
            </a:r>
            <a:r>
              <a:rPr lang="ru-RU" dirty="0" err="1" smtClean="0"/>
              <a:t>бір</a:t>
            </a:r>
            <a:r>
              <a:rPr lang="ru-RU" dirty="0" smtClean="0"/>
              <a:t> </a:t>
            </a:r>
            <a:r>
              <a:rPr lang="ru-RU" dirty="0" err="1" smtClean="0"/>
              <a:t>уақытта</a:t>
            </a:r>
            <a:r>
              <a:rPr lang="ru-RU" dirty="0" smtClean="0"/>
              <a:t> </a:t>
            </a:r>
            <a:r>
              <a:rPr lang="ru-RU" dirty="0" err="1" smtClean="0"/>
              <a:t>стақандар</a:t>
            </a:r>
            <a:r>
              <a:rPr lang="ru-RU" dirty="0" smtClean="0"/>
              <a:t> </a:t>
            </a:r>
            <a:r>
              <a:rPr lang="ru-RU" dirty="0" err="1" smtClean="0"/>
              <a:t>конструкциясы</a:t>
            </a:r>
            <a:r>
              <a:rPr lang="ru-RU" dirty="0" smtClean="0"/>
              <a:t> бар карточка </a:t>
            </a:r>
            <a:r>
              <a:rPr lang="ru-RU" dirty="0" err="1" smtClean="0"/>
              <a:t>беріледі</a:t>
            </a:r>
            <a:r>
              <a:rPr lang="ru-RU" dirty="0" smtClean="0"/>
              <a:t> ( </a:t>
            </a:r>
            <a:r>
              <a:rPr lang="ru-RU" dirty="0" err="1" smtClean="0"/>
              <a:t>карточкадағы</a:t>
            </a:r>
            <a:r>
              <a:rPr lang="ru-RU" dirty="0" smtClean="0"/>
              <a:t> 1</a:t>
            </a:r>
            <a:r>
              <a:rPr lang="en-US" dirty="0" smtClean="0"/>
              <a:t>-</a:t>
            </a:r>
            <a:r>
              <a:rPr lang="kk-KZ" dirty="0" err="1" smtClean="0"/>
              <a:t>ші</a:t>
            </a:r>
            <a:r>
              <a:rPr lang="ru-RU" dirty="0" smtClean="0"/>
              <a:t> </a:t>
            </a:r>
            <a:r>
              <a:rPr lang="ru-RU" dirty="0" err="1" smtClean="0"/>
              <a:t>сызба</a:t>
            </a:r>
            <a:r>
              <a:rPr lang="ru-RU" dirty="0" smtClean="0"/>
              <a:t>)</a:t>
            </a:r>
            <a:endParaRPr lang="en-US" dirty="0"/>
          </a:p>
        </p:txBody>
      </p:sp>
      <p:pic>
        <p:nvPicPr>
          <p:cNvPr id="9" name="Picture 2" descr="C:\Users\Dina Pina\Desktop\HOUR OF CODE\Hour Of Code 2015\materialZ\nojnic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050765" y="3776218"/>
            <a:ext cx="785087" cy="8769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5400000">
            <a:off x="5015093" y="3752703"/>
            <a:ext cx="463885" cy="39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64087" y="2348880"/>
            <a:ext cx="1" cy="18320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4288" y="2375358"/>
            <a:ext cx="1" cy="18320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44489"/>
            <a:ext cx="3470807" cy="3592018"/>
          </a:xfrm>
          <a:prstGeom prst="rect">
            <a:avLst/>
          </a:prstGeom>
        </p:spPr>
      </p:pic>
    </p:spTree>
    <p:extLst>
      <p:ext uri="{BB962C8B-B14F-4D97-AF65-F5344CB8AC3E}">
        <p14:creationId xmlns:p14="http://schemas.microsoft.com/office/powerpoint/2010/main" val="273644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ru-RU" dirty="0" err="1" smtClean="0">
                <a:solidFill>
                  <a:schemeClr val="bg1"/>
                </a:solidFill>
              </a:rPr>
              <a:t>Негізгі</a:t>
            </a:r>
            <a:r>
              <a:rPr lang="ru-RU" dirty="0" smtClean="0">
                <a:solidFill>
                  <a:schemeClr val="bg1"/>
                </a:solidFill>
              </a:rPr>
              <a:t> </a:t>
            </a:r>
            <a:r>
              <a:rPr lang="ru-RU" dirty="0" err="1" smtClean="0">
                <a:solidFill>
                  <a:schemeClr val="bg1"/>
                </a:solidFill>
              </a:rPr>
              <a:t>Терминдер</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ru-RU" sz="2000" b="1" dirty="0" smtClean="0"/>
              <a:t>Алгоритм –</a:t>
            </a:r>
            <a:r>
              <a:rPr lang="ru-RU" sz="2000" dirty="0" err="1" smtClean="0"/>
              <a:t>тапсырма</a:t>
            </a:r>
            <a:r>
              <a:rPr lang="ru-RU" sz="2000" dirty="0" smtClean="0"/>
              <a:t> </a:t>
            </a:r>
            <a:r>
              <a:rPr lang="ru-RU" sz="2000" dirty="0" err="1" smtClean="0"/>
              <a:t>орындауға</a:t>
            </a:r>
            <a:r>
              <a:rPr lang="ru-RU" sz="2000" dirty="0" smtClean="0"/>
              <a:t> </a:t>
            </a:r>
            <a:r>
              <a:rPr lang="ru-RU" sz="2000" dirty="0" err="1" smtClean="0"/>
              <a:t>арналған</a:t>
            </a:r>
            <a:r>
              <a:rPr lang="ru-RU" sz="2000" dirty="0" smtClean="0"/>
              <a:t> </a:t>
            </a:r>
            <a:r>
              <a:rPr lang="ru-RU" sz="2000" dirty="0" err="1" smtClean="0"/>
              <a:t>нұсқаулар</a:t>
            </a:r>
            <a:r>
              <a:rPr lang="ru-RU" sz="2000" dirty="0" smtClean="0"/>
              <a:t> </a:t>
            </a:r>
            <a:r>
              <a:rPr lang="ru-RU" sz="2000" dirty="0" err="1" smtClean="0"/>
              <a:t>жиынтығы</a:t>
            </a:r>
            <a:r>
              <a:rPr lang="ru-RU" sz="2000" dirty="0" smtClean="0"/>
              <a:t> </a:t>
            </a:r>
            <a:endParaRPr lang="en-US" sz="2000" dirty="0"/>
          </a:p>
          <a:p>
            <a:pPr marL="0" indent="0">
              <a:buNone/>
            </a:pPr>
            <a:r>
              <a:rPr lang="ru-RU" sz="2000" b="1" dirty="0" err="1" smtClean="0"/>
              <a:t>Кодтау</a:t>
            </a:r>
            <a:r>
              <a:rPr lang="ru-RU" sz="2000" b="1" dirty="0" smtClean="0"/>
              <a:t> – </a:t>
            </a:r>
            <a:r>
              <a:rPr lang="ru-RU" sz="2000" dirty="0" err="1" smtClean="0"/>
              <a:t>таңбалар</a:t>
            </a:r>
            <a:r>
              <a:rPr lang="ru-RU" sz="2000" dirty="0" smtClean="0"/>
              <a:t> </a:t>
            </a:r>
            <a:r>
              <a:rPr lang="ru-RU" sz="2000" dirty="0" err="1" smtClean="0"/>
              <a:t>тілінде</a:t>
            </a:r>
            <a:r>
              <a:rPr lang="ru-RU" sz="2000" dirty="0" smtClean="0"/>
              <a:t> </a:t>
            </a:r>
            <a:r>
              <a:rPr lang="ru-RU" sz="2000" dirty="0" err="1" smtClean="0"/>
              <a:t>әрекеттерді</a:t>
            </a:r>
            <a:r>
              <a:rPr lang="ru-RU" sz="2000" dirty="0" smtClean="0"/>
              <a:t> </a:t>
            </a:r>
            <a:r>
              <a:rPr lang="ru-RU" sz="2000" dirty="0" err="1" smtClean="0"/>
              <a:t>сипттау</a:t>
            </a:r>
            <a:endParaRPr lang="ru-RU" sz="2000" dirty="0" smtClean="0"/>
          </a:p>
          <a:p>
            <a:pPr marL="0" indent="0">
              <a:buNone/>
            </a:pPr>
            <a:r>
              <a:rPr lang="ru-RU" sz="2000" b="1" dirty="0" err="1" smtClean="0"/>
              <a:t>Программисттер</a:t>
            </a:r>
            <a:r>
              <a:rPr lang="ru-RU" sz="2000" b="1" dirty="0" smtClean="0"/>
              <a:t> – </a:t>
            </a:r>
            <a:r>
              <a:rPr lang="ru-RU" sz="2000" dirty="0" err="1" smtClean="0"/>
              <a:t>констру</a:t>
            </a:r>
            <a:r>
              <a:rPr lang="kk-KZ" sz="2000" dirty="0" err="1" smtClean="0"/>
              <a:t>кция</a:t>
            </a:r>
            <a:r>
              <a:rPr lang="kk-KZ" sz="2000" dirty="0" smtClean="0"/>
              <a:t> құрастыру үшін алгоритм жазады және арнайы таңбалар көмегімен кодтайды </a:t>
            </a:r>
            <a:endParaRPr lang="ru-RU" sz="2000" dirty="0" smtClean="0"/>
          </a:p>
          <a:p>
            <a:pPr marL="0" indent="0">
              <a:buNone/>
            </a:pPr>
            <a:r>
              <a:rPr lang="ru-RU" sz="2000" b="1" dirty="0" smtClean="0"/>
              <a:t>Робот – </a:t>
            </a:r>
            <a:r>
              <a:rPr lang="ru-RU" sz="2000" dirty="0" err="1" smtClean="0"/>
              <a:t>кодты</a:t>
            </a:r>
            <a:r>
              <a:rPr lang="ru-RU" sz="2000" dirty="0" smtClean="0"/>
              <a:t> </a:t>
            </a:r>
            <a:r>
              <a:rPr lang="ru-RU" sz="2000" dirty="0" err="1" smtClean="0"/>
              <a:t>оқиды</a:t>
            </a:r>
            <a:r>
              <a:rPr lang="ru-RU" sz="2000" dirty="0" smtClean="0"/>
              <a:t> </a:t>
            </a:r>
            <a:r>
              <a:rPr lang="ru-RU" sz="2000" dirty="0" err="1" smtClean="0"/>
              <a:t>және</a:t>
            </a:r>
            <a:r>
              <a:rPr lang="ru-RU" sz="2000" dirty="0" smtClean="0"/>
              <a:t> </a:t>
            </a:r>
            <a:r>
              <a:rPr lang="ru-RU" sz="2000" dirty="0" err="1" smtClean="0"/>
              <a:t>кодқа</a:t>
            </a:r>
            <a:r>
              <a:rPr lang="ru-RU" sz="2000" dirty="0" smtClean="0"/>
              <a:t> </a:t>
            </a:r>
            <a:r>
              <a:rPr lang="ru-RU" sz="2000" dirty="0" err="1" smtClean="0"/>
              <a:t>сәйкес</a:t>
            </a:r>
            <a:r>
              <a:rPr lang="ru-RU" sz="2000" dirty="0" smtClean="0"/>
              <a:t> </a:t>
            </a:r>
            <a:r>
              <a:rPr lang="ru-RU" sz="2000" dirty="0" err="1" smtClean="0"/>
              <a:t>әрекеттерді</a:t>
            </a:r>
            <a:r>
              <a:rPr lang="ru-RU" sz="2000" dirty="0" smtClean="0"/>
              <a:t> </a:t>
            </a:r>
            <a:r>
              <a:rPr lang="ru-RU" sz="2000" dirty="0" err="1" smtClean="0"/>
              <a:t>орындайды</a:t>
            </a:r>
            <a:r>
              <a:rPr lang="ru-RU" sz="2000" dirty="0" smtClean="0"/>
              <a:t> </a:t>
            </a:r>
            <a:endParaRPr lang="en-US" sz="2000" dirty="0"/>
          </a:p>
          <a:p>
            <a:pPr marL="0" indent="0">
              <a:buNone/>
            </a:pPr>
            <a:r>
              <a:rPr lang="en-US" sz="2000" b="1" dirty="0"/>
              <a:t>Debugging</a:t>
            </a:r>
            <a:r>
              <a:rPr lang="ru-RU" sz="2000" b="1" dirty="0"/>
              <a:t> </a:t>
            </a:r>
            <a:r>
              <a:rPr lang="ru-RU" sz="2000" b="1" dirty="0" smtClean="0"/>
              <a:t>(</a:t>
            </a:r>
            <a:r>
              <a:rPr lang="ru-RU" sz="2000" b="1" dirty="0" err="1" smtClean="0"/>
              <a:t>ретке</a:t>
            </a:r>
            <a:r>
              <a:rPr lang="ru-RU" sz="2000" b="1" dirty="0" smtClean="0"/>
              <a:t> </a:t>
            </a:r>
            <a:r>
              <a:rPr lang="ru-RU" sz="2000" b="1" dirty="0" err="1" smtClean="0"/>
              <a:t>келтіру</a:t>
            </a:r>
            <a:r>
              <a:rPr lang="ru-RU" sz="2000" b="1" dirty="0" smtClean="0"/>
              <a:t>) </a:t>
            </a:r>
            <a:r>
              <a:rPr lang="ru-RU" sz="2000" b="1" dirty="0"/>
              <a:t>– </a:t>
            </a:r>
            <a:r>
              <a:rPr lang="ru-RU" sz="2000" b="1" dirty="0" smtClean="0"/>
              <a:t> </a:t>
            </a:r>
            <a:r>
              <a:rPr lang="ru-RU" sz="2000" dirty="0" smtClean="0"/>
              <a:t>поиск </a:t>
            </a:r>
            <a:r>
              <a:rPr lang="ru-RU" sz="2000" dirty="0"/>
              <a:t>и исправление ошибок в </a:t>
            </a:r>
            <a:r>
              <a:rPr lang="ru-RU" sz="2000" dirty="0" smtClean="0"/>
              <a:t>коде </a:t>
            </a:r>
            <a:r>
              <a:rPr lang="ru-RU" sz="2000" dirty="0" err="1" smtClean="0"/>
              <a:t>кодтағы</a:t>
            </a:r>
            <a:r>
              <a:rPr lang="ru-RU" sz="2000" dirty="0" smtClean="0"/>
              <a:t> </a:t>
            </a:r>
            <a:r>
              <a:rPr lang="ru-RU" sz="2000" dirty="0" err="1" smtClean="0"/>
              <a:t>қателерді</a:t>
            </a:r>
            <a:r>
              <a:rPr lang="ru-RU" sz="2000" dirty="0" smtClean="0"/>
              <a:t> </a:t>
            </a:r>
            <a:r>
              <a:rPr lang="ru-RU" sz="2000" dirty="0" err="1" smtClean="0"/>
              <a:t>іздеу</a:t>
            </a:r>
            <a:r>
              <a:rPr lang="ru-RU" sz="2000" dirty="0" smtClean="0"/>
              <a:t> </a:t>
            </a:r>
            <a:r>
              <a:rPr lang="ru-RU" sz="2000" dirty="0" err="1" smtClean="0"/>
              <a:t>және</a:t>
            </a:r>
            <a:r>
              <a:rPr lang="ru-RU" sz="2000" dirty="0" smtClean="0"/>
              <a:t> </a:t>
            </a:r>
            <a:r>
              <a:rPr lang="ru-RU" sz="2000" dirty="0" err="1" smtClean="0"/>
              <a:t>түзеу</a:t>
            </a:r>
            <a:endParaRPr lang="en-US" sz="2000" dirty="0"/>
          </a:p>
          <a:p>
            <a:endParaRPr lang="en-US" sz="2000" dirty="0"/>
          </a:p>
        </p:txBody>
      </p:sp>
    </p:spTree>
    <p:extLst>
      <p:ext uri="{BB962C8B-B14F-4D97-AF65-F5344CB8AC3E}">
        <p14:creationId xmlns:p14="http://schemas.microsoft.com/office/powerpoint/2010/main" val="42356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kk-KZ" dirty="0">
                <a:solidFill>
                  <a:schemeClr val="bg1"/>
                </a:solidFill>
              </a:rPr>
              <a:t>К</a:t>
            </a:r>
            <a:r>
              <a:rPr lang="kk-KZ" dirty="0" smtClean="0">
                <a:solidFill>
                  <a:schemeClr val="bg1"/>
                </a:solidFill>
              </a:rPr>
              <a:t>іріспе</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ru-RU" sz="2000" dirty="0" err="1" smtClean="0"/>
              <a:t>Роботтар</a:t>
            </a:r>
            <a:r>
              <a:rPr lang="ru-RU" sz="2000" dirty="0" smtClean="0"/>
              <a:t> </a:t>
            </a:r>
            <a:r>
              <a:rPr lang="ru-RU" sz="2000" dirty="0" err="1" smtClean="0"/>
              <a:t>жайлы</a:t>
            </a:r>
            <a:r>
              <a:rPr lang="ru-RU" sz="2000" dirty="0" smtClean="0"/>
              <a:t> </a:t>
            </a:r>
            <a:r>
              <a:rPr lang="ru-RU" sz="2000" dirty="0" err="1" smtClean="0"/>
              <a:t>әңгіме</a:t>
            </a:r>
            <a:r>
              <a:rPr lang="ru-RU" sz="2000" dirty="0" smtClean="0"/>
              <a:t> </a:t>
            </a:r>
            <a:r>
              <a:rPr lang="ru-RU" sz="2000" dirty="0" err="1" smtClean="0"/>
              <a:t>бастау</a:t>
            </a:r>
            <a:r>
              <a:rPr lang="ru-RU" sz="2000" dirty="0" smtClean="0"/>
              <a:t>: </a:t>
            </a:r>
            <a:r>
              <a:rPr lang="ru-RU" sz="2000" dirty="0" err="1" smtClean="0"/>
              <a:t>роботтар</a:t>
            </a:r>
            <a:r>
              <a:rPr lang="ru-RU" sz="2000" dirty="0" smtClean="0"/>
              <a:t> </a:t>
            </a:r>
            <a:r>
              <a:rPr lang="ru-RU" sz="2000" dirty="0" err="1" smtClean="0"/>
              <a:t>туралы</a:t>
            </a:r>
            <a:r>
              <a:rPr lang="ru-RU" sz="2000" dirty="0" smtClean="0"/>
              <a:t> </a:t>
            </a:r>
            <a:r>
              <a:rPr lang="ru-RU" sz="2000" dirty="0" err="1" smtClean="0"/>
              <a:t>естігендер</a:t>
            </a:r>
            <a:r>
              <a:rPr lang="ru-RU" sz="2000" dirty="0" smtClean="0"/>
              <a:t>, </a:t>
            </a:r>
            <a:r>
              <a:rPr lang="ru-RU" sz="2000" dirty="0" err="1" smtClean="0"/>
              <a:t>көргендер</a:t>
            </a:r>
            <a:r>
              <a:rPr lang="ru-RU" sz="2000" dirty="0" smtClean="0"/>
              <a:t>, </a:t>
            </a:r>
            <a:r>
              <a:rPr lang="ru-RU" sz="2000" dirty="0" err="1" smtClean="0"/>
              <a:t>ұстап</a:t>
            </a:r>
            <a:r>
              <a:rPr lang="ru-RU" sz="2000" dirty="0" smtClean="0"/>
              <a:t> </a:t>
            </a:r>
            <a:r>
              <a:rPr lang="ru-RU" sz="2000" dirty="0" err="1" smtClean="0"/>
              <a:t>көргендер</a:t>
            </a:r>
            <a:r>
              <a:rPr lang="ru-RU" sz="2000" dirty="0" smtClean="0"/>
              <a:t> бар </a:t>
            </a:r>
            <a:r>
              <a:rPr lang="ru-RU" sz="2000" dirty="0" err="1" smtClean="0"/>
              <a:t>ма</a:t>
            </a:r>
            <a:r>
              <a:rPr lang="ru-RU" sz="2000" dirty="0" smtClean="0"/>
              <a:t>? </a:t>
            </a:r>
            <a:r>
              <a:rPr lang="ru-RU" sz="2000" dirty="0" err="1" smtClean="0"/>
              <a:t>Роботпен</a:t>
            </a:r>
            <a:r>
              <a:rPr lang="ru-RU" sz="2000" dirty="0" smtClean="0"/>
              <a:t> </a:t>
            </a:r>
            <a:r>
              <a:rPr lang="ru-RU" sz="2000" dirty="0" err="1" smtClean="0"/>
              <a:t>сойлескенде</a:t>
            </a:r>
            <a:r>
              <a:rPr lang="ru-RU" sz="2000" dirty="0" smtClean="0"/>
              <a:t>, </a:t>
            </a:r>
            <a:r>
              <a:rPr lang="ru-RU" sz="2000" dirty="0" err="1" smtClean="0"/>
              <a:t>ол</a:t>
            </a:r>
            <a:r>
              <a:rPr lang="ru-RU" sz="2000" dirty="0" smtClean="0"/>
              <a:t> </a:t>
            </a:r>
            <a:r>
              <a:rPr lang="ru-RU" sz="2000" dirty="0" err="1" smtClean="0"/>
              <a:t>естіп</a:t>
            </a:r>
            <a:r>
              <a:rPr lang="ru-RU" sz="2000" dirty="0" smtClean="0"/>
              <a:t> </a:t>
            </a:r>
            <a:r>
              <a:rPr lang="ru-RU" sz="2000" dirty="0" err="1" smtClean="0"/>
              <a:t>түсінеді</a:t>
            </a:r>
            <a:r>
              <a:rPr lang="ru-RU" sz="2000" dirty="0" smtClean="0"/>
              <a:t> </a:t>
            </a:r>
            <a:r>
              <a:rPr lang="ru-RU" sz="2000" dirty="0" err="1" smtClean="0"/>
              <a:t>ма</a:t>
            </a:r>
            <a:r>
              <a:rPr lang="ru-RU" sz="2000" dirty="0" smtClean="0"/>
              <a:t>? </a:t>
            </a:r>
          </a:p>
          <a:p>
            <a:pPr marL="0" indent="0">
              <a:buNone/>
            </a:pPr>
            <a:r>
              <a:rPr lang="ru-RU" sz="2000" dirty="0" err="1" smtClean="0"/>
              <a:t>Дұрыс</a:t>
            </a:r>
            <a:r>
              <a:rPr lang="ru-RU" sz="2000" dirty="0" smtClean="0"/>
              <a:t> </a:t>
            </a:r>
            <a:r>
              <a:rPr lang="ru-RU" sz="2000" dirty="0" err="1" smtClean="0"/>
              <a:t>жауап</a:t>
            </a:r>
            <a:r>
              <a:rPr lang="ru-RU" sz="2000" dirty="0" smtClean="0"/>
              <a:t>: «</a:t>
            </a:r>
            <a:r>
              <a:rPr lang="ru-RU" sz="2000" dirty="0" err="1" smtClean="0"/>
              <a:t>түсінеді</a:t>
            </a:r>
            <a:r>
              <a:rPr lang="ru-RU" sz="2000" dirty="0" smtClean="0"/>
              <a:t>, </a:t>
            </a:r>
            <a:r>
              <a:rPr lang="ru-RU" sz="2000" dirty="0" err="1" smtClean="0"/>
              <a:t>бірақ</a:t>
            </a:r>
            <a:r>
              <a:rPr lang="ru-RU" sz="2000" dirty="0" smtClean="0"/>
              <a:t> </a:t>
            </a:r>
            <a:r>
              <a:rPr lang="ru-RU" sz="2000" dirty="0" err="1" smtClean="0"/>
              <a:t>тірі</a:t>
            </a:r>
            <a:r>
              <a:rPr lang="ru-RU" sz="2000" dirty="0" smtClean="0"/>
              <a:t> </a:t>
            </a:r>
            <a:r>
              <a:rPr lang="ru-RU" sz="2000" dirty="0" err="1" smtClean="0"/>
              <a:t>адамдай</a:t>
            </a:r>
            <a:r>
              <a:rPr lang="ru-RU" sz="2000" dirty="0" smtClean="0"/>
              <a:t> </a:t>
            </a:r>
            <a:r>
              <a:rPr lang="ru-RU" sz="2000" dirty="0" err="1" smtClean="0"/>
              <a:t>емес</a:t>
            </a:r>
            <a:r>
              <a:rPr lang="ru-RU" sz="2000" dirty="0" smtClean="0"/>
              <a:t>»</a:t>
            </a:r>
          </a:p>
          <a:p>
            <a:pPr marL="0" indent="0">
              <a:buNone/>
            </a:pPr>
            <a:endParaRPr lang="ru-RU" sz="2000" dirty="0" smtClean="0"/>
          </a:p>
          <a:p>
            <a:pPr marL="0" indent="0">
              <a:buNone/>
            </a:pPr>
            <a:r>
              <a:rPr lang="ru-RU" sz="2000" dirty="0" smtClean="0"/>
              <a:t>Робот </a:t>
            </a:r>
            <a:r>
              <a:rPr lang="ru-RU" sz="2000" dirty="0" err="1" smtClean="0"/>
              <a:t>әрдайым</a:t>
            </a:r>
            <a:r>
              <a:rPr lang="ru-RU" sz="2000" dirty="0"/>
              <a:t> </a:t>
            </a:r>
            <a:r>
              <a:rPr lang="ru-RU" sz="2000" dirty="0" err="1" smtClean="0"/>
              <a:t>алдын</a:t>
            </a:r>
            <a:r>
              <a:rPr lang="en-US" sz="2000" dirty="0" smtClean="0"/>
              <a:t>-</a:t>
            </a:r>
            <a:r>
              <a:rPr lang="kk-KZ" sz="2000" dirty="0" smtClean="0"/>
              <a:t>ала </a:t>
            </a:r>
            <a:r>
              <a:rPr lang="kk-KZ" sz="2000" dirty="0" err="1" smtClean="0"/>
              <a:t>бағдарламалып</a:t>
            </a:r>
            <a:r>
              <a:rPr lang="kk-KZ" sz="2000" dirty="0" smtClean="0"/>
              <a:t> қойылған әрекеттер жиынтығы болып табылатын </a:t>
            </a:r>
            <a:r>
              <a:rPr lang="ru-RU" sz="2000" dirty="0" smtClean="0"/>
              <a:t>«</a:t>
            </a:r>
            <a:r>
              <a:rPr lang="ru-RU" sz="2000" dirty="0" err="1" smtClean="0"/>
              <a:t>нұсқауларға</a:t>
            </a:r>
            <a:r>
              <a:rPr lang="ru-RU" sz="2000" dirty="0" smtClean="0"/>
              <a:t>» </a:t>
            </a:r>
            <a:r>
              <a:rPr lang="ru-RU" sz="2000" dirty="0" err="1" smtClean="0"/>
              <a:t>бағынады</a:t>
            </a:r>
            <a:r>
              <a:rPr lang="ru-RU" sz="2000" dirty="0" smtClean="0"/>
              <a:t>. </a:t>
            </a:r>
            <a:r>
              <a:rPr lang="ru-RU" sz="2000" dirty="0" err="1" smtClean="0"/>
              <a:t>Тапсырманы</a:t>
            </a:r>
            <a:r>
              <a:rPr lang="ru-RU" sz="2000" dirty="0" smtClean="0"/>
              <a:t> </a:t>
            </a:r>
            <a:r>
              <a:rPr lang="ru-RU" sz="2000" dirty="0" err="1" smtClean="0"/>
              <a:t>орындау</a:t>
            </a:r>
            <a:r>
              <a:rPr lang="ru-RU" sz="2000" dirty="0" smtClean="0"/>
              <a:t> </a:t>
            </a:r>
            <a:r>
              <a:rPr lang="ru-RU" sz="2000" dirty="0" err="1" smtClean="0"/>
              <a:t>үшін</a:t>
            </a:r>
            <a:r>
              <a:rPr lang="ru-RU" sz="2000" dirty="0" smtClean="0"/>
              <a:t>, </a:t>
            </a:r>
            <a:r>
              <a:rPr lang="ru-RU" sz="2000" dirty="0" err="1" smtClean="0"/>
              <a:t>роботқа</a:t>
            </a:r>
            <a:r>
              <a:rPr lang="ru-RU" sz="2000" dirty="0" smtClean="0"/>
              <a:t> </a:t>
            </a:r>
            <a:r>
              <a:rPr lang="en-US" sz="2000" dirty="0" smtClean="0"/>
              <a:t>(</a:t>
            </a:r>
            <a:r>
              <a:rPr lang="kk-KZ" sz="2000" dirty="0" smtClean="0"/>
              <a:t>арнап</a:t>
            </a:r>
            <a:r>
              <a:rPr lang="en-US" sz="2000" dirty="0" smtClean="0"/>
              <a:t>) </a:t>
            </a:r>
            <a:r>
              <a:rPr lang="ru-RU" sz="2000" dirty="0" err="1" smtClean="0"/>
              <a:t>нұсқаулар</a:t>
            </a:r>
            <a:r>
              <a:rPr lang="ru-RU" sz="2000" dirty="0" smtClean="0"/>
              <a:t> </a:t>
            </a:r>
            <a:r>
              <a:rPr lang="ru-RU" sz="2000" dirty="0" err="1" smtClean="0"/>
              <a:t>тізімін</a:t>
            </a:r>
            <a:r>
              <a:rPr lang="ru-RU" sz="2000" dirty="0" smtClean="0"/>
              <a:t> </a:t>
            </a:r>
            <a:r>
              <a:rPr lang="ru-RU" sz="2000" dirty="0"/>
              <a:t>(</a:t>
            </a:r>
            <a:r>
              <a:rPr lang="ru-RU" sz="2000" dirty="0" smtClean="0"/>
              <a:t>алгоритм) </a:t>
            </a:r>
            <a:r>
              <a:rPr lang="ru-RU" sz="2000" dirty="0" err="1" smtClean="0"/>
              <a:t>жазу</a:t>
            </a:r>
            <a:r>
              <a:rPr lang="ru-RU" sz="2000" dirty="0" smtClean="0"/>
              <a:t> </a:t>
            </a:r>
            <a:r>
              <a:rPr lang="ru-RU" sz="2000" dirty="0" err="1" smtClean="0"/>
              <a:t>керек</a:t>
            </a:r>
            <a:r>
              <a:rPr lang="ru-RU" sz="2000" dirty="0" smtClean="0"/>
              <a:t>. </a:t>
            </a:r>
            <a:r>
              <a:rPr lang="ru-RU" sz="2000" dirty="0" err="1" smtClean="0"/>
              <a:t>Бұл</a:t>
            </a:r>
            <a:r>
              <a:rPr lang="ru-RU" sz="2000" dirty="0" smtClean="0"/>
              <a:t> </a:t>
            </a:r>
            <a:r>
              <a:rPr lang="ru-RU" sz="2000" dirty="0" err="1" smtClean="0"/>
              <a:t>қалай</a:t>
            </a:r>
            <a:r>
              <a:rPr lang="ru-RU" sz="2000" dirty="0" smtClean="0"/>
              <a:t> </a:t>
            </a:r>
            <a:r>
              <a:rPr lang="ru-RU" sz="2000" dirty="0" err="1" smtClean="0"/>
              <a:t>іске</a:t>
            </a:r>
            <a:r>
              <a:rPr lang="ru-RU" sz="2000" dirty="0" smtClean="0"/>
              <a:t> </a:t>
            </a:r>
            <a:r>
              <a:rPr lang="ru-RU" sz="2000" dirty="0" err="1" smtClean="0"/>
              <a:t>асатынын</a:t>
            </a:r>
            <a:r>
              <a:rPr lang="ru-RU" sz="2000" dirty="0" smtClean="0"/>
              <a:t> </a:t>
            </a:r>
            <a:r>
              <a:rPr lang="ru-RU" sz="2000" dirty="0" err="1" smtClean="0"/>
              <a:t>бүгін</a:t>
            </a:r>
            <a:r>
              <a:rPr lang="ru-RU" sz="2000" dirty="0" smtClean="0"/>
              <a:t> </a:t>
            </a:r>
            <a:r>
              <a:rPr lang="ru-RU" sz="2000" dirty="0" err="1" smtClean="0"/>
              <a:t>үйренеміз</a:t>
            </a:r>
            <a:r>
              <a:rPr lang="ru-RU" sz="2000" dirty="0" smtClean="0"/>
              <a:t>. </a:t>
            </a:r>
            <a:endParaRPr lang="en-US" sz="2000"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032" y="4277949"/>
            <a:ext cx="3809180" cy="228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0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kk-KZ" dirty="0" smtClean="0">
                <a:solidFill>
                  <a:schemeClr val="bg1"/>
                </a:solidFill>
              </a:rPr>
              <a:t>Негізгі қадамдар </a:t>
            </a:r>
            <a:endParaRPr lang="en-US" dirty="0">
              <a:solidFill>
                <a:schemeClr val="bg1"/>
              </a:solidFill>
            </a:endParaRPr>
          </a:p>
        </p:txBody>
      </p:sp>
      <p:sp>
        <p:nvSpPr>
          <p:cNvPr id="3" name="Content Placeholder 2"/>
          <p:cNvSpPr>
            <a:spLocks noGrp="1"/>
          </p:cNvSpPr>
          <p:nvPr>
            <p:ph idx="1"/>
          </p:nvPr>
        </p:nvSpPr>
        <p:spPr>
          <a:xfrm>
            <a:off x="457200" y="1600201"/>
            <a:ext cx="8229600" cy="3412976"/>
          </a:xfrm>
        </p:spPr>
        <p:txBody>
          <a:bodyPr>
            <a:normAutofit fontScale="55000" lnSpcReduction="20000"/>
          </a:bodyPr>
          <a:lstStyle/>
          <a:p>
            <a:pPr marL="514350" indent="-514350">
              <a:buFont typeface="+mj-lt"/>
              <a:buAutoNum type="arabicPeriod"/>
            </a:pPr>
            <a:r>
              <a:rPr lang="ru-RU" dirty="0" err="1"/>
              <a:t>Б</a:t>
            </a:r>
            <a:r>
              <a:rPr lang="ru-RU" dirty="0" err="1" smtClean="0"/>
              <a:t>ір</a:t>
            </a:r>
            <a:r>
              <a:rPr lang="ru-RU" dirty="0" smtClean="0"/>
              <a:t> «</a:t>
            </a:r>
            <a:r>
              <a:rPr lang="ru-RU" dirty="0" err="1" smtClean="0"/>
              <a:t>Роботты</a:t>
            </a:r>
            <a:r>
              <a:rPr lang="ru-RU" dirty="0" smtClean="0"/>
              <a:t>» </a:t>
            </a:r>
            <a:r>
              <a:rPr lang="ru-RU" dirty="0" err="1" smtClean="0"/>
              <a:t>топқа</a:t>
            </a:r>
            <a:r>
              <a:rPr lang="ru-RU" dirty="0" smtClean="0"/>
              <a:t> </a:t>
            </a:r>
            <a:r>
              <a:rPr lang="ru-RU" dirty="0" err="1" smtClean="0"/>
              <a:t>таңдау</a:t>
            </a:r>
            <a:endParaRPr lang="ru-RU" dirty="0" smtClean="0"/>
          </a:p>
          <a:p>
            <a:pPr marL="514350" indent="-514350">
              <a:buFont typeface="+mj-lt"/>
              <a:buAutoNum type="arabicPeriod"/>
            </a:pPr>
            <a:r>
              <a:rPr lang="ru-RU" dirty="0"/>
              <a:t>«</a:t>
            </a:r>
            <a:r>
              <a:rPr lang="ru-RU" dirty="0" err="1" smtClean="0"/>
              <a:t>программистер</a:t>
            </a:r>
            <a:r>
              <a:rPr lang="ru-RU" dirty="0" smtClean="0"/>
              <a:t>» </a:t>
            </a:r>
            <a:r>
              <a:rPr lang="ru-RU" dirty="0" err="1" smtClean="0"/>
              <a:t>кодтаған</a:t>
            </a:r>
            <a:r>
              <a:rPr lang="ru-RU" dirty="0" smtClean="0"/>
              <a:t> </a:t>
            </a:r>
            <a:r>
              <a:rPr lang="ru-RU" dirty="0" err="1" smtClean="0"/>
              <a:t>кезде</a:t>
            </a:r>
            <a:r>
              <a:rPr lang="ru-RU" dirty="0" smtClean="0"/>
              <a:t> </a:t>
            </a:r>
            <a:r>
              <a:rPr lang="ru-RU" dirty="0" err="1" smtClean="0"/>
              <a:t>роботтарды</a:t>
            </a:r>
            <a:r>
              <a:rPr lang="ru-RU" dirty="0" smtClean="0"/>
              <a:t> </a:t>
            </a:r>
            <a:r>
              <a:rPr lang="ru-RU" dirty="0" err="1" smtClean="0"/>
              <a:t>басқа</a:t>
            </a:r>
            <a:r>
              <a:rPr lang="ru-RU" dirty="0" smtClean="0"/>
              <a:t> </a:t>
            </a:r>
            <a:r>
              <a:rPr lang="ru-RU" dirty="0" err="1" smtClean="0"/>
              <a:t>бөлмеге</a:t>
            </a:r>
            <a:r>
              <a:rPr lang="ru-RU" dirty="0" smtClean="0"/>
              <a:t> </a:t>
            </a:r>
            <a:r>
              <a:rPr lang="ru-RU" dirty="0" err="1" smtClean="0"/>
              <a:t>жіберіңіз</a:t>
            </a:r>
            <a:r>
              <a:rPr lang="ru-RU" dirty="0" smtClean="0"/>
              <a:t/>
            </a:r>
            <a:br>
              <a:rPr lang="ru-RU" dirty="0" smtClean="0"/>
            </a:br>
            <a:r>
              <a:rPr lang="ru-RU" dirty="0" smtClean="0"/>
              <a:t>     </a:t>
            </a:r>
            <a:r>
              <a:rPr lang="ru-RU" sz="2900" dirty="0" smtClean="0">
                <a:solidFill>
                  <a:schemeClr val="accent5">
                    <a:lumMod val="75000"/>
                  </a:schemeClr>
                </a:solidFill>
              </a:rPr>
              <a:t>Робот  </a:t>
            </a:r>
            <a:r>
              <a:rPr lang="ru-RU" sz="2900" dirty="0" err="1" smtClean="0">
                <a:solidFill>
                  <a:schemeClr val="accent5">
                    <a:lumMod val="75000"/>
                  </a:schemeClr>
                </a:solidFill>
              </a:rPr>
              <a:t>програмисттер</a:t>
            </a:r>
            <a:r>
              <a:rPr lang="ru-RU" sz="2900" dirty="0" smtClean="0">
                <a:solidFill>
                  <a:schemeClr val="accent5">
                    <a:lumMod val="75000"/>
                  </a:schemeClr>
                </a:solidFill>
              </a:rPr>
              <a:t> </a:t>
            </a:r>
            <a:r>
              <a:rPr lang="ru-RU" sz="2900" dirty="0" err="1" smtClean="0">
                <a:solidFill>
                  <a:schemeClr val="accent5">
                    <a:lumMod val="75000"/>
                  </a:schemeClr>
                </a:solidFill>
              </a:rPr>
              <a:t>қандай</a:t>
            </a:r>
            <a:r>
              <a:rPr lang="ru-RU" sz="2900" dirty="0" smtClean="0">
                <a:solidFill>
                  <a:schemeClr val="accent5">
                    <a:lumMod val="75000"/>
                  </a:schemeClr>
                </a:solidFill>
              </a:rPr>
              <a:t> </a:t>
            </a:r>
            <a:r>
              <a:rPr lang="ru-RU" sz="2900" dirty="0" err="1" smtClean="0">
                <a:solidFill>
                  <a:schemeClr val="accent5">
                    <a:lumMod val="75000"/>
                  </a:schemeClr>
                </a:solidFill>
              </a:rPr>
              <a:t>конструкциямен</a:t>
            </a:r>
            <a:r>
              <a:rPr lang="ru-RU" sz="2900" dirty="0">
                <a:solidFill>
                  <a:schemeClr val="accent5">
                    <a:lumMod val="75000"/>
                  </a:schemeClr>
                </a:solidFill>
              </a:rPr>
              <a:t> </a:t>
            </a:r>
            <a:r>
              <a:rPr lang="ru-RU" sz="2900" dirty="0" err="1" smtClean="0">
                <a:solidFill>
                  <a:schemeClr val="accent5">
                    <a:lumMod val="75000"/>
                  </a:schemeClr>
                </a:solidFill>
              </a:rPr>
              <a:t>істеп</a:t>
            </a:r>
            <a:r>
              <a:rPr lang="ru-RU" sz="2900" dirty="0" smtClean="0">
                <a:solidFill>
                  <a:schemeClr val="accent5">
                    <a:lumMod val="75000"/>
                  </a:schemeClr>
                </a:solidFill>
              </a:rPr>
              <a:t> </a:t>
            </a:r>
            <a:r>
              <a:rPr lang="ru-RU" sz="2900" dirty="0" err="1" smtClean="0">
                <a:solidFill>
                  <a:schemeClr val="accent5">
                    <a:lumMod val="75000"/>
                  </a:schemeClr>
                </a:solidFill>
              </a:rPr>
              <a:t>жатқанын</a:t>
            </a:r>
            <a:r>
              <a:rPr lang="ru-RU" sz="2900" dirty="0" smtClean="0">
                <a:solidFill>
                  <a:schemeClr val="accent5">
                    <a:lumMod val="75000"/>
                  </a:schemeClr>
                </a:solidFill>
              </a:rPr>
              <a:t> </a:t>
            </a:r>
            <a:r>
              <a:rPr lang="ru-RU" sz="2900" dirty="0" err="1" smtClean="0">
                <a:solidFill>
                  <a:schemeClr val="accent5">
                    <a:lumMod val="75000"/>
                  </a:schemeClr>
                </a:solidFill>
              </a:rPr>
              <a:t>көріп</a:t>
            </a:r>
            <a:r>
              <a:rPr lang="ru-RU" sz="2900" dirty="0" smtClean="0">
                <a:solidFill>
                  <a:schemeClr val="accent5">
                    <a:lumMod val="75000"/>
                  </a:schemeClr>
                </a:solidFill>
              </a:rPr>
              <a:t>, </a:t>
            </a:r>
            <a:r>
              <a:rPr lang="ru-RU" sz="2900" dirty="0" err="1" smtClean="0">
                <a:solidFill>
                  <a:schemeClr val="accent5">
                    <a:lumMod val="75000"/>
                  </a:schemeClr>
                </a:solidFill>
              </a:rPr>
              <a:t>естімеу</a:t>
            </a:r>
            <a:r>
              <a:rPr lang="ru-RU" sz="2900" dirty="0" smtClean="0">
                <a:solidFill>
                  <a:schemeClr val="accent5">
                    <a:lumMod val="75000"/>
                  </a:schemeClr>
                </a:solidFill>
              </a:rPr>
              <a:t> </a:t>
            </a:r>
            <a:r>
              <a:rPr lang="ru-RU" sz="2900" dirty="0" err="1" smtClean="0">
                <a:solidFill>
                  <a:schemeClr val="accent5">
                    <a:lumMod val="75000"/>
                  </a:schemeClr>
                </a:solidFill>
              </a:rPr>
              <a:t>керек</a:t>
            </a:r>
            <a:r>
              <a:rPr lang="ru-RU" sz="2900" dirty="0" smtClean="0">
                <a:solidFill>
                  <a:schemeClr val="accent5">
                    <a:lumMod val="75000"/>
                  </a:schemeClr>
                </a:solidFill>
              </a:rPr>
              <a:t>.    К</a:t>
            </a:r>
            <a:r>
              <a:rPr lang="kk-KZ" sz="2900" dirty="0" err="1" smtClean="0">
                <a:solidFill>
                  <a:schemeClr val="accent5">
                    <a:lumMod val="75000"/>
                  </a:schemeClr>
                </a:solidFill>
              </a:rPr>
              <a:t>үтіп</a:t>
            </a:r>
            <a:r>
              <a:rPr lang="kk-KZ" sz="2900" dirty="0" smtClean="0">
                <a:solidFill>
                  <a:schemeClr val="accent5">
                    <a:lumMod val="75000"/>
                  </a:schemeClr>
                </a:solidFill>
              </a:rPr>
              <a:t> тұрып, робот </a:t>
            </a:r>
            <a:r>
              <a:rPr lang="kk-KZ" sz="2900" dirty="0" err="1" smtClean="0">
                <a:solidFill>
                  <a:schemeClr val="accent5">
                    <a:lumMod val="75000"/>
                  </a:schemeClr>
                </a:solidFill>
              </a:rPr>
              <a:t>ережелерды</a:t>
            </a:r>
            <a:r>
              <a:rPr lang="kk-KZ" sz="2900" dirty="0" smtClean="0">
                <a:solidFill>
                  <a:schemeClr val="accent5">
                    <a:lumMod val="75000"/>
                  </a:schemeClr>
                </a:solidFill>
              </a:rPr>
              <a:t> қайталаса болады</a:t>
            </a:r>
            <a:endParaRPr lang="en-US" sz="2900" dirty="0" smtClean="0">
              <a:solidFill>
                <a:schemeClr val="accent5">
                  <a:lumMod val="75000"/>
                </a:schemeClr>
              </a:solidFill>
            </a:endParaRPr>
          </a:p>
          <a:p>
            <a:pPr marL="514350" indent="-514350">
              <a:buFont typeface="+mj-lt"/>
              <a:buAutoNum type="arabicPeriod"/>
            </a:pPr>
            <a:r>
              <a:rPr lang="en-US" dirty="0" smtClean="0"/>
              <a:t>1 </a:t>
            </a:r>
            <a:r>
              <a:rPr lang="kk-KZ" dirty="0" smtClean="0"/>
              <a:t>стақандар конструкциясын әр топ үшін таңдаңыз. </a:t>
            </a:r>
            <a:endParaRPr lang="ru-RU" dirty="0" smtClean="0"/>
          </a:p>
          <a:p>
            <a:pPr marL="514350" indent="-514350">
              <a:buFont typeface="+mj-lt"/>
              <a:buAutoNum type="arabicPeriod"/>
            </a:pPr>
            <a:r>
              <a:rPr lang="ru-RU" dirty="0" err="1" smtClean="0"/>
              <a:t>Таңдалған</a:t>
            </a:r>
            <a:r>
              <a:rPr lang="ru-RU" dirty="0" smtClean="0"/>
              <a:t> </a:t>
            </a:r>
            <a:r>
              <a:rPr lang="ru-RU" dirty="0" err="1" smtClean="0"/>
              <a:t>конструкцияны</a:t>
            </a:r>
            <a:r>
              <a:rPr lang="ru-RU" dirty="0" smtClean="0"/>
              <a:t> </a:t>
            </a:r>
            <a:r>
              <a:rPr lang="ru-RU" dirty="0" err="1" smtClean="0"/>
              <a:t>құру</a:t>
            </a:r>
            <a:r>
              <a:rPr lang="ru-RU" dirty="0" smtClean="0"/>
              <a:t> </a:t>
            </a:r>
            <a:r>
              <a:rPr lang="ru-RU" dirty="0" err="1" smtClean="0"/>
              <a:t>үшін</a:t>
            </a:r>
            <a:r>
              <a:rPr lang="ru-RU" dirty="0" smtClean="0"/>
              <a:t> </a:t>
            </a:r>
            <a:r>
              <a:rPr lang="ru-RU" dirty="0" err="1" smtClean="0"/>
              <a:t>топтар</a:t>
            </a:r>
            <a:r>
              <a:rPr lang="ru-RU" dirty="0" smtClean="0"/>
              <a:t> алгоритм </a:t>
            </a:r>
            <a:r>
              <a:rPr lang="ru-RU" dirty="0" err="1" smtClean="0"/>
              <a:t>жазулары</a:t>
            </a:r>
            <a:r>
              <a:rPr lang="ru-RU" dirty="0" smtClean="0"/>
              <a:t> </a:t>
            </a:r>
            <a:r>
              <a:rPr lang="ru-RU" dirty="0" err="1" smtClean="0"/>
              <a:t>қажет</a:t>
            </a:r>
            <a:r>
              <a:rPr lang="ru-RU" dirty="0" smtClean="0"/>
              <a:t>. </a:t>
            </a:r>
            <a:br>
              <a:rPr lang="ru-RU" dirty="0" smtClean="0"/>
            </a:br>
            <a:r>
              <a:rPr lang="ru-RU" dirty="0" smtClean="0"/>
              <a:t>	</a:t>
            </a:r>
            <a:r>
              <a:rPr lang="ru-RU" sz="2900" dirty="0" err="1" smtClean="0">
                <a:solidFill>
                  <a:schemeClr val="accent5">
                    <a:lumMod val="75000"/>
                  </a:schemeClr>
                </a:solidFill>
              </a:rPr>
              <a:t>Қанша</a:t>
            </a:r>
            <a:r>
              <a:rPr lang="ru-RU" sz="2900" dirty="0" smtClean="0">
                <a:solidFill>
                  <a:schemeClr val="accent5">
                    <a:lumMod val="75000"/>
                  </a:schemeClr>
                </a:solidFill>
              </a:rPr>
              <a:t> </a:t>
            </a:r>
            <a:r>
              <a:rPr lang="ru-RU" sz="2900" dirty="0" err="1" smtClean="0">
                <a:solidFill>
                  <a:schemeClr val="accent5">
                    <a:lumMod val="75000"/>
                  </a:schemeClr>
                </a:solidFill>
              </a:rPr>
              <a:t>стақан</a:t>
            </a:r>
            <a:r>
              <a:rPr lang="ru-RU" sz="2900" dirty="0" smtClean="0">
                <a:solidFill>
                  <a:schemeClr val="accent5">
                    <a:lumMod val="75000"/>
                  </a:schemeClr>
                </a:solidFill>
              </a:rPr>
              <a:t> </a:t>
            </a:r>
            <a:r>
              <a:rPr lang="ru-RU" sz="2900" dirty="0" err="1" smtClean="0">
                <a:solidFill>
                  <a:schemeClr val="accent5">
                    <a:lumMod val="75000"/>
                  </a:schemeClr>
                </a:solidFill>
              </a:rPr>
              <a:t>оларға</a:t>
            </a:r>
            <a:r>
              <a:rPr lang="ru-RU" sz="2900" dirty="0" smtClean="0">
                <a:solidFill>
                  <a:schemeClr val="accent5">
                    <a:lumMod val="75000"/>
                  </a:schemeClr>
                </a:solidFill>
              </a:rPr>
              <a:t> </a:t>
            </a:r>
            <a:r>
              <a:rPr lang="ru-RU" sz="2900" dirty="0" err="1" smtClean="0">
                <a:solidFill>
                  <a:schemeClr val="accent5">
                    <a:lumMod val="75000"/>
                  </a:schemeClr>
                </a:solidFill>
              </a:rPr>
              <a:t>қажет</a:t>
            </a:r>
            <a:r>
              <a:rPr lang="ru-RU" sz="2900" dirty="0" smtClean="0">
                <a:solidFill>
                  <a:schemeClr val="accent5">
                    <a:lumMod val="75000"/>
                  </a:schemeClr>
                </a:solidFill>
              </a:rPr>
              <a:t> </a:t>
            </a:r>
            <a:r>
              <a:rPr lang="ru-RU" sz="2900" dirty="0" err="1" smtClean="0">
                <a:solidFill>
                  <a:schemeClr val="accent5">
                    <a:lumMod val="75000"/>
                  </a:schemeClr>
                </a:solidFill>
              </a:rPr>
              <a:t>болады</a:t>
            </a:r>
            <a:r>
              <a:rPr lang="ru-RU" sz="2900" dirty="0" smtClean="0">
                <a:solidFill>
                  <a:schemeClr val="accent5">
                    <a:lumMod val="75000"/>
                  </a:schemeClr>
                </a:solidFill>
              </a:rPr>
              <a:t>?  </a:t>
            </a:r>
            <a:r>
              <a:rPr lang="ru-RU" sz="2900" dirty="0" err="1" smtClean="0">
                <a:solidFill>
                  <a:schemeClr val="accent5">
                    <a:lumMod val="75000"/>
                  </a:schemeClr>
                </a:solidFill>
              </a:rPr>
              <a:t>Бірінші</a:t>
            </a:r>
            <a:r>
              <a:rPr lang="ru-RU" sz="2900" dirty="0" smtClean="0">
                <a:solidFill>
                  <a:schemeClr val="accent5">
                    <a:lumMod val="75000"/>
                  </a:schemeClr>
                </a:solidFill>
              </a:rPr>
              <a:t> </a:t>
            </a:r>
            <a:r>
              <a:rPr lang="ru-RU" sz="2900" dirty="0" err="1" smtClean="0">
                <a:solidFill>
                  <a:schemeClr val="accent5">
                    <a:lumMod val="75000"/>
                  </a:schemeClr>
                </a:solidFill>
              </a:rPr>
              <a:t>стақанға</a:t>
            </a:r>
            <a:r>
              <a:rPr lang="ru-RU" sz="2900" dirty="0" smtClean="0">
                <a:solidFill>
                  <a:schemeClr val="accent5">
                    <a:lumMod val="75000"/>
                  </a:schemeClr>
                </a:solidFill>
              </a:rPr>
              <a:t> </a:t>
            </a:r>
            <a:r>
              <a:rPr lang="ru-RU" sz="2900" dirty="0" err="1" smtClean="0">
                <a:solidFill>
                  <a:schemeClr val="accent5">
                    <a:lumMod val="75000"/>
                  </a:schemeClr>
                </a:solidFill>
              </a:rPr>
              <a:t>неше</a:t>
            </a:r>
            <a:r>
              <a:rPr lang="ru-RU" sz="2900" dirty="0" smtClean="0">
                <a:solidFill>
                  <a:schemeClr val="accent5">
                    <a:lumMod val="75000"/>
                  </a:schemeClr>
                </a:solidFill>
              </a:rPr>
              <a:t> </a:t>
            </a:r>
            <a:r>
              <a:rPr lang="ru-RU" sz="2900" dirty="0" err="1" smtClean="0">
                <a:solidFill>
                  <a:schemeClr val="accent5">
                    <a:lumMod val="75000"/>
                  </a:schemeClr>
                </a:solidFill>
              </a:rPr>
              <a:t>қадам</a:t>
            </a:r>
            <a:r>
              <a:rPr lang="ru-RU" sz="2900" dirty="0" smtClean="0">
                <a:solidFill>
                  <a:schemeClr val="accent5">
                    <a:lumMod val="75000"/>
                  </a:schemeClr>
                </a:solidFill>
              </a:rPr>
              <a:t> </a:t>
            </a:r>
            <a:r>
              <a:rPr lang="ru-RU" sz="2900" dirty="0" err="1" smtClean="0">
                <a:solidFill>
                  <a:schemeClr val="accent5">
                    <a:lumMod val="75000"/>
                  </a:schemeClr>
                </a:solidFill>
              </a:rPr>
              <a:t>қажет</a:t>
            </a:r>
            <a:r>
              <a:rPr lang="ru-RU" sz="2900" dirty="0" smtClean="0">
                <a:solidFill>
                  <a:schemeClr val="accent5">
                    <a:lumMod val="75000"/>
                  </a:schemeClr>
                </a:solidFill>
              </a:rPr>
              <a:t>? </a:t>
            </a:r>
            <a:r>
              <a:rPr lang="ru-RU" sz="2900" dirty="0" err="1" smtClean="0">
                <a:solidFill>
                  <a:schemeClr val="accent5">
                    <a:lumMod val="75000"/>
                  </a:schemeClr>
                </a:solidFill>
              </a:rPr>
              <a:t>Екіншіге</a:t>
            </a:r>
            <a:r>
              <a:rPr lang="ru-RU" sz="2900" dirty="0" smtClean="0">
                <a:solidFill>
                  <a:schemeClr val="accent5">
                    <a:lumMod val="75000"/>
                  </a:schemeClr>
                </a:solidFill>
              </a:rPr>
              <a:t>? </a:t>
            </a:r>
            <a:r>
              <a:rPr lang="ru-RU" sz="2900" dirty="0" err="1" smtClean="0">
                <a:solidFill>
                  <a:schemeClr val="accent5">
                    <a:lumMod val="75000"/>
                  </a:schemeClr>
                </a:solidFill>
              </a:rPr>
              <a:t>Қай</a:t>
            </a:r>
            <a:r>
              <a:rPr lang="ru-RU" sz="2900" dirty="0" smtClean="0">
                <a:solidFill>
                  <a:schemeClr val="accent5">
                    <a:lumMod val="75000"/>
                  </a:schemeClr>
                </a:solidFill>
              </a:rPr>
              <a:t> </a:t>
            </a:r>
            <a:r>
              <a:rPr lang="ru-RU" sz="2900" dirty="0" err="1" smtClean="0">
                <a:solidFill>
                  <a:schemeClr val="accent5">
                    <a:lumMod val="75000"/>
                  </a:schemeClr>
                </a:solidFill>
              </a:rPr>
              <a:t>стақандар</a:t>
            </a:r>
            <a:r>
              <a:rPr lang="ru-RU" sz="2900" dirty="0" smtClean="0">
                <a:solidFill>
                  <a:schemeClr val="accent5">
                    <a:lumMod val="75000"/>
                  </a:schemeClr>
                </a:solidFill>
              </a:rPr>
              <a:t> </a:t>
            </a:r>
            <a:r>
              <a:rPr lang="ru-RU" sz="2900" dirty="0" err="1" smtClean="0">
                <a:solidFill>
                  <a:schemeClr val="accent5">
                    <a:lumMod val="75000"/>
                  </a:schemeClr>
                </a:solidFill>
              </a:rPr>
              <a:t>төңкерілген</a:t>
            </a:r>
            <a:r>
              <a:rPr lang="ru-RU" sz="2900" dirty="0" smtClean="0">
                <a:solidFill>
                  <a:schemeClr val="accent5">
                    <a:lumMod val="75000"/>
                  </a:schemeClr>
                </a:solidFill>
              </a:rPr>
              <a:t>? </a:t>
            </a:r>
            <a:r>
              <a:rPr lang="ru-RU" sz="2900" dirty="0" err="1" smtClean="0">
                <a:solidFill>
                  <a:schemeClr val="accent5">
                    <a:lumMod val="75000"/>
                  </a:schemeClr>
                </a:solidFill>
              </a:rPr>
              <a:t>Стақанды</a:t>
            </a:r>
            <a:r>
              <a:rPr lang="ru-RU" sz="2900" dirty="0" smtClean="0">
                <a:solidFill>
                  <a:schemeClr val="accent5">
                    <a:lumMod val="75000"/>
                  </a:schemeClr>
                </a:solidFill>
              </a:rPr>
              <a:t> </a:t>
            </a:r>
            <a:r>
              <a:rPr lang="ru-RU" sz="2900" dirty="0" err="1" smtClean="0">
                <a:solidFill>
                  <a:schemeClr val="accent5">
                    <a:lumMod val="75000"/>
                  </a:schemeClr>
                </a:solidFill>
              </a:rPr>
              <a:t>төңкеру</a:t>
            </a:r>
            <a:r>
              <a:rPr lang="ru-RU" sz="2900" dirty="0" smtClean="0">
                <a:solidFill>
                  <a:schemeClr val="accent5">
                    <a:lumMod val="75000"/>
                  </a:schemeClr>
                </a:solidFill>
              </a:rPr>
              <a:t> </a:t>
            </a:r>
            <a:r>
              <a:rPr lang="ru-RU" sz="2900" dirty="0" err="1" smtClean="0">
                <a:solidFill>
                  <a:schemeClr val="accent5">
                    <a:lumMod val="75000"/>
                  </a:schemeClr>
                </a:solidFill>
              </a:rPr>
              <a:t>керектігін</a:t>
            </a:r>
            <a:r>
              <a:rPr lang="ru-RU" sz="2900" dirty="0" smtClean="0">
                <a:solidFill>
                  <a:schemeClr val="accent5">
                    <a:lumMod val="75000"/>
                  </a:schemeClr>
                </a:solidFill>
              </a:rPr>
              <a:t> </a:t>
            </a:r>
            <a:r>
              <a:rPr lang="ru-RU" sz="2900" dirty="0" err="1" smtClean="0">
                <a:solidFill>
                  <a:schemeClr val="accent5">
                    <a:lumMod val="75000"/>
                  </a:schemeClr>
                </a:solidFill>
              </a:rPr>
              <a:t>роботқа</a:t>
            </a:r>
            <a:r>
              <a:rPr lang="ru-RU" sz="2900" dirty="0" smtClean="0">
                <a:solidFill>
                  <a:schemeClr val="accent5">
                    <a:lumMod val="75000"/>
                  </a:schemeClr>
                </a:solidFill>
              </a:rPr>
              <a:t> </a:t>
            </a:r>
            <a:r>
              <a:rPr lang="ru-RU" sz="2900" dirty="0" err="1" smtClean="0">
                <a:solidFill>
                  <a:schemeClr val="accent5">
                    <a:lumMod val="75000"/>
                  </a:schemeClr>
                </a:solidFill>
              </a:rPr>
              <a:t>қалай</a:t>
            </a:r>
            <a:r>
              <a:rPr lang="ru-RU" sz="2900" dirty="0" smtClean="0">
                <a:solidFill>
                  <a:schemeClr val="accent5">
                    <a:lumMod val="75000"/>
                  </a:schemeClr>
                </a:solidFill>
              </a:rPr>
              <a:t> </a:t>
            </a:r>
            <a:r>
              <a:rPr lang="ru-RU" sz="2900" dirty="0" err="1" smtClean="0">
                <a:solidFill>
                  <a:schemeClr val="accent5">
                    <a:lumMod val="75000"/>
                  </a:schemeClr>
                </a:solidFill>
              </a:rPr>
              <a:t>түсіндеруге</a:t>
            </a:r>
            <a:r>
              <a:rPr lang="ru-RU" sz="2900" dirty="0" smtClean="0">
                <a:solidFill>
                  <a:schemeClr val="accent5">
                    <a:lumMod val="75000"/>
                  </a:schemeClr>
                </a:solidFill>
              </a:rPr>
              <a:t> </a:t>
            </a:r>
            <a:r>
              <a:rPr lang="ru-RU" sz="2900" dirty="0" err="1" smtClean="0">
                <a:solidFill>
                  <a:schemeClr val="accent5">
                    <a:lumMod val="75000"/>
                  </a:schemeClr>
                </a:solidFill>
              </a:rPr>
              <a:t>болады</a:t>
            </a:r>
            <a:r>
              <a:rPr lang="ru-RU" sz="2900" dirty="0" smtClean="0">
                <a:solidFill>
                  <a:schemeClr val="accent5">
                    <a:lumMod val="75000"/>
                  </a:schemeClr>
                </a:solidFill>
              </a:rPr>
              <a:t>? </a:t>
            </a:r>
          </a:p>
          <a:p>
            <a:pPr marL="514350" indent="-514350">
              <a:buFont typeface="+mj-lt"/>
              <a:buAutoNum type="arabicPeriod"/>
            </a:pPr>
            <a:r>
              <a:rPr lang="ru-RU" dirty="0" err="1" smtClean="0"/>
              <a:t>Кодтаушылар</a:t>
            </a:r>
            <a:r>
              <a:rPr lang="ru-RU" dirty="0" smtClean="0"/>
              <a:t> </a:t>
            </a:r>
            <a:r>
              <a:rPr lang="ru-RU" dirty="0" err="1" smtClean="0"/>
              <a:t>жазылған</a:t>
            </a:r>
            <a:r>
              <a:rPr lang="ru-RU" dirty="0" smtClean="0"/>
              <a:t> </a:t>
            </a:r>
            <a:r>
              <a:rPr lang="ru-RU" dirty="0" err="1" smtClean="0"/>
              <a:t>алгоритмді</a:t>
            </a:r>
            <a:r>
              <a:rPr lang="ru-RU" dirty="0" smtClean="0"/>
              <a:t> </a:t>
            </a:r>
            <a:r>
              <a:rPr lang="ru-RU" dirty="0" err="1" smtClean="0"/>
              <a:t>бағдарларға</a:t>
            </a:r>
            <a:r>
              <a:rPr lang="ru-RU" dirty="0" smtClean="0"/>
              <a:t> </a:t>
            </a:r>
            <a:r>
              <a:rPr lang="ru-RU" dirty="0" err="1" smtClean="0"/>
              <a:t>Таңбаларды</a:t>
            </a:r>
            <a:r>
              <a:rPr lang="ru-RU" dirty="0" smtClean="0"/>
              <a:t> </a:t>
            </a:r>
            <a:r>
              <a:rPr lang="ru-RU" dirty="0" err="1" smtClean="0"/>
              <a:t>Сипаттауына</a:t>
            </a:r>
            <a:r>
              <a:rPr lang="ru-RU" dirty="0" smtClean="0"/>
              <a:t> </a:t>
            </a:r>
            <a:r>
              <a:rPr lang="ru-RU" dirty="0" err="1" smtClean="0"/>
              <a:t>сәйкес</a:t>
            </a:r>
            <a:r>
              <a:rPr lang="ru-RU" dirty="0" smtClean="0"/>
              <a:t> </a:t>
            </a:r>
            <a:r>
              <a:rPr lang="ru-RU" dirty="0" err="1" smtClean="0"/>
              <a:t>аударады</a:t>
            </a:r>
            <a:r>
              <a:rPr lang="ru-RU" dirty="0" smtClean="0"/>
              <a:t>. </a:t>
            </a:r>
            <a:br>
              <a:rPr lang="ru-RU" dirty="0" smtClean="0"/>
            </a:br>
            <a:r>
              <a:rPr lang="ru-RU" dirty="0" smtClean="0"/>
              <a:t>	</a:t>
            </a:r>
            <a:r>
              <a:rPr lang="ru-RU" dirty="0" err="1" smtClean="0">
                <a:solidFill>
                  <a:schemeClr val="accent5">
                    <a:lumMod val="75000"/>
                  </a:schemeClr>
                </a:solidFill>
              </a:rPr>
              <a:t>Программисттер</a:t>
            </a:r>
            <a:r>
              <a:rPr lang="ru-RU" dirty="0" smtClean="0">
                <a:solidFill>
                  <a:schemeClr val="accent5">
                    <a:lumMod val="75000"/>
                  </a:schemeClr>
                </a:solidFill>
              </a:rPr>
              <a:t> </a:t>
            </a:r>
            <a:r>
              <a:rPr lang="ru-RU" dirty="0" err="1" smtClean="0">
                <a:solidFill>
                  <a:schemeClr val="accent5">
                    <a:lumMod val="75000"/>
                  </a:schemeClr>
                </a:solidFill>
              </a:rPr>
              <a:t>роботты</a:t>
            </a:r>
            <a:r>
              <a:rPr lang="ru-RU" dirty="0" smtClean="0">
                <a:solidFill>
                  <a:schemeClr val="accent5">
                    <a:lumMod val="75000"/>
                  </a:schemeClr>
                </a:solidFill>
              </a:rPr>
              <a:t> </a:t>
            </a:r>
            <a:r>
              <a:rPr lang="ru-RU" dirty="0" err="1" smtClean="0">
                <a:solidFill>
                  <a:schemeClr val="accent5">
                    <a:lumMod val="75000"/>
                  </a:schemeClr>
                </a:solidFill>
              </a:rPr>
              <a:t>шақырмастан</a:t>
            </a:r>
            <a:r>
              <a:rPr lang="ru-RU" dirty="0" smtClean="0">
                <a:solidFill>
                  <a:schemeClr val="accent5">
                    <a:lumMod val="75000"/>
                  </a:schemeClr>
                </a:solidFill>
              </a:rPr>
              <a:t> </a:t>
            </a:r>
            <a:r>
              <a:rPr lang="ru-RU" dirty="0" err="1" smtClean="0">
                <a:solidFill>
                  <a:schemeClr val="accent5">
                    <a:lumMod val="75000"/>
                  </a:schemeClr>
                </a:solidFill>
              </a:rPr>
              <a:t>бұрын</a:t>
            </a:r>
            <a:r>
              <a:rPr lang="ru-RU" dirty="0" smtClean="0">
                <a:solidFill>
                  <a:schemeClr val="accent5">
                    <a:lumMod val="75000"/>
                  </a:schemeClr>
                </a:solidFill>
              </a:rPr>
              <a:t>, </a:t>
            </a:r>
            <a:r>
              <a:rPr lang="ru-RU" dirty="0" err="1" smtClean="0">
                <a:solidFill>
                  <a:schemeClr val="accent5">
                    <a:lumMod val="75000"/>
                  </a:schemeClr>
                </a:solidFill>
              </a:rPr>
              <a:t>кодтың</a:t>
            </a:r>
            <a:r>
              <a:rPr lang="ru-RU" dirty="0" smtClean="0">
                <a:solidFill>
                  <a:schemeClr val="accent5">
                    <a:lumMod val="75000"/>
                  </a:schemeClr>
                </a:solidFill>
              </a:rPr>
              <a:t> </a:t>
            </a:r>
            <a:r>
              <a:rPr lang="ru-RU" dirty="0" err="1" smtClean="0">
                <a:solidFill>
                  <a:schemeClr val="accent5">
                    <a:lumMod val="75000"/>
                  </a:schemeClr>
                </a:solidFill>
              </a:rPr>
              <a:t>қателерін</a:t>
            </a:r>
            <a:r>
              <a:rPr lang="ru-RU" dirty="0" smtClean="0">
                <a:solidFill>
                  <a:schemeClr val="accent5">
                    <a:lumMod val="75000"/>
                  </a:schemeClr>
                </a:solidFill>
              </a:rPr>
              <a:t> </a:t>
            </a:r>
            <a:r>
              <a:rPr lang="ru-RU" dirty="0" err="1" smtClean="0">
                <a:solidFill>
                  <a:schemeClr val="accent5">
                    <a:lumMod val="75000"/>
                  </a:schemeClr>
                </a:solidFill>
              </a:rPr>
              <a:t>тексеру</a:t>
            </a:r>
            <a:r>
              <a:rPr lang="ru-RU" dirty="0" smtClean="0">
                <a:solidFill>
                  <a:schemeClr val="accent5">
                    <a:lumMod val="75000"/>
                  </a:schemeClr>
                </a:solidFill>
              </a:rPr>
              <a:t> </a:t>
            </a:r>
            <a:r>
              <a:rPr lang="ru-RU" dirty="0" err="1" smtClean="0">
                <a:solidFill>
                  <a:schemeClr val="accent5">
                    <a:lumMod val="75000"/>
                  </a:schemeClr>
                </a:solidFill>
              </a:rPr>
              <a:t>керек</a:t>
            </a:r>
            <a:r>
              <a:rPr lang="ru-RU" dirty="0" smtClean="0">
                <a:solidFill>
                  <a:schemeClr val="accent5">
                    <a:lumMod val="75000"/>
                  </a:schemeClr>
                </a:solidFill>
              </a:rPr>
              <a:t>.  </a:t>
            </a:r>
            <a:endParaRPr lang="en-US" dirty="0"/>
          </a:p>
        </p:txBody>
      </p:sp>
    </p:spTree>
    <p:extLst>
      <p:ext uri="{BB962C8B-B14F-4D97-AF65-F5344CB8AC3E}">
        <p14:creationId xmlns:p14="http://schemas.microsoft.com/office/powerpoint/2010/main" val="279586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kk-KZ" dirty="0" smtClean="0">
                <a:solidFill>
                  <a:schemeClr val="bg1"/>
                </a:solidFill>
              </a:rPr>
              <a:t>Негізгі қадамдар </a:t>
            </a:r>
            <a:endParaRPr lang="en-US" dirty="0">
              <a:solidFill>
                <a:schemeClr val="bg1"/>
              </a:solidFill>
            </a:endParaRPr>
          </a:p>
        </p:txBody>
      </p:sp>
      <p:sp>
        <p:nvSpPr>
          <p:cNvPr id="3" name="Content Placeholder 2"/>
          <p:cNvSpPr>
            <a:spLocks noGrp="1"/>
          </p:cNvSpPr>
          <p:nvPr>
            <p:ph idx="1"/>
          </p:nvPr>
        </p:nvSpPr>
        <p:spPr>
          <a:xfrm>
            <a:off x="457200" y="1600201"/>
            <a:ext cx="8229600" cy="3412976"/>
          </a:xfrm>
        </p:spPr>
        <p:txBody>
          <a:bodyPr>
            <a:normAutofit/>
          </a:bodyPr>
          <a:lstStyle/>
          <a:p>
            <a:pPr marL="514350" indent="-514350">
              <a:buFont typeface="+mj-lt"/>
              <a:buAutoNum type="arabicPeriod" startAt="6"/>
            </a:pPr>
            <a:r>
              <a:rPr lang="ru-RU" sz="1800" dirty="0"/>
              <a:t>П</a:t>
            </a:r>
            <a:r>
              <a:rPr lang="ru-RU" sz="1800" dirty="0" smtClean="0"/>
              <a:t>рограммисты код </a:t>
            </a:r>
            <a:r>
              <a:rPr lang="ru-RU" sz="1800" dirty="0" err="1" smtClean="0"/>
              <a:t>бітіргеннен</a:t>
            </a:r>
            <a:r>
              <a:rPr lang="ru-RU" sz="1800" dirty="0" smtClean="0"/>
              <a:t> </a:t>
            </a:r>
            <a:r>
              <a:rPr lang="ru-RU" sz="1800" dirty="0" err="1" smtClean="0"/>
              <a:t>соң</a:t>
            </a:r>
            <a:r>
              <a:rPr lang="ru-RU" sz="1800" dirty="0" smtClean="0"/>
              <a:t> </a:t>
            </a:r>
            <a:r>
              <a:rPr lang="ru-RU" sz="1800" dirty="0" err="1" smtClean="0"/>
              <a:t>роботтарды</a:t>
            </a:r>
            <a:r>
              <a:rPr lang="ru-RU" sz="1800" dirty="0" smtClean="0"/>
              <a:t> </a:t>
            </a:r>
            <a:r>
              <a:rPr lang="ru-RU" sz="1800" dirty="0" err="1" smtClean="0"/>
              <a:t>шақыруға</a:t>
            </a:r>
            <a:r>
              <a:rPr lang="ru-RU" sz="1800" dirty="0" smtClean="0"/>
              <a:t> </a:t>
            </a:r>
            <a:r>
              <a:rPr lang="ru-RU" sz="1800" dirty="0" err="1" smtClean="0"/>
              <a:t>болады</a:t>
            </a:r>
            <a:r>
              <a:rPr lang="ru-RU" sz="1800" dirty="0" smtClean="0"/>
              <a:t>. </a:t>
            </a:r>
            <a:endParaRPr lang="ru-RU" sz="1800" dirty="0"/>
          </a:p>
          <a:p>
            <a:pPr marL="514350" indent="-514350">
              <a:buFont typeface="+mj-lt"/>
              <a:buAutoNum type="arabicPeriod" startAt="6"/>
            </a:pPr>
            <a:r>
              <a:rPr lang="ru-RU" sz="1800" dirty="0" smtClean="0"/>
              <a:t>Робот </a:t>
            </a:r>
            <a:r>
              <a:rPr lang="ru-RU" sz="1800" dirty="0" err="1" smtClean="0"/>
              <a:t>таңбаларды</a:t>
            </a:r>
            <a:r>
              <a:rPr lang="ru-RU" sz="1800" dirty="0" smtClean="0"/>
              <a:t> </a:t>
            </a:r>
            <a:r>
              <a:rPr lang="ru-RU" sz="1800" dirty="0" err="1" smtClean="0"/>
              <a:t>оқиды</a:t>
            </a:r>
            <a:r>
              <a:rPr lang="ru-RU" sz="1800" dirty="0" smtClean="0"/>
              <a:t> </a:t>
            </a:r>
            <a:r>
              <a:rPr lang="ru-RU" sz="1800" dirty="0" err="1" smtClean="0"/>
              <a:t>және</a:t>
            </a:r>
            <a:r>
              <a:rPr lang="ru-RU" sz="1800" dirty="0" smtClean="0"/>
              <a:t> </a:t>
            </a:r>
            <a:r>
              <a:rPr lang="ru-RU" sz="1800" dirty="0" err="1" smtClean="0"/>
              <a:t>оларды</a:t>
            </a:r>
            <a:r>
              <a:rPr lang="ru-RU" sz="1800" dirty="0" smtClean="0"/>
              <a:t> </a:t>
            </a:r>
            <a:r>
              <a:rPr lang="ru-RU" sz="1800" dirty="0" err="1" smtClean="0"/>
              <a:t>қайтадан</a:t>
            </a:r>
            <a:r>
              <a:rPr lang="ru-RU" sz="1800" dirty="0" smtClean="0"/>
              <a:t> </a:t>
            </a:r>
            <a:r>
              <a:rPr lang="ru-RU" sz="1800" dirty="0" err="1" smtClean="0"/>
              <a:t>әрекетке</a:t>
            </a:r>
            <a:r>
              <a:rPr lang="ru-RU" sz="1800" dirty="0" smtClean="0"/>
              <a:t> </a:t>
            </a:r>
            <a:r>
              <a:rPr lang="ru-RU" sz="1800" dirty="0" err="1" smtClean="0"/>
              <a:t>келтіреді</a:t>
            </a:r>
            <a:r>
              <a:rPr lang="ru-RU" sz="1800" dirty="0" smtClean="0"/>
              <a:t>. </a:t>
            </a:r>
            <a:br>
              <a:rPr lang="ru-RU" sz="1800" dirty="0" smtClean="0"/>
            </a:br>
            <a:r>
              <a:rPr lang="ru-RU" sz="1800" dirty="0" smtClean="0"/>
              <a:t>	</a:t>
            </a:r>
            <a:r>
              <a:rPr lang="ru-RU" sz="1600" dirty="0" smtClean="0">
                <a:solidFill>
                  <a:schemeClr val="accent5">
                    <a:lumMod val="75000"/>
                  </a:schemeClr>
                </a:solidFill>
              </a:rPr>
              <a:t>Робот </a:t>
            </a:r>
            <a:r>
              <a:rPr lang="ru-RU" sz="1600" dirty="0" err="1" smtClean="0">
                <a:solidFill>
                  <a:schemeClr val="accent5">
                    <a:lumMod val="75000"/>
                  </a:schemeClr>
                </a:solidFill>
              </a:rPr>
              <a:t>қатаң</a:t>
            </a:r>
            <a:r>
              <a:rPr lang="ru-RU" sz="1600" dirty="0" smtClean="0">
                <a:solidFill>
                  <a:schemeClr val="accent5">
                    <a:lumMod val="75000"/>
                  </a:schemeClr>
                </a:solidFill>
              </a:rPr>
              <a:t> </a:t>
            </a:r>
            <a:r>
              <a:rPr lang="ru-RU" sz="1600" dirty="0" err="1" smtClean="0">
                <a:solidFill>
                  <a:schemeClr val="accent5">
                    <a:lumMod val="75000"/>
                  </a:schemeClr>
                </a:solidFill>
              </a:rPr>
              <a:t>жазылған</a:t>
            </a:r>
            <a:r>
              <a:rPr lang="ru-RU" sz="1600" dirty="0" smtClean="0">
                <a:solidFill>
                  <a:schemeClr val="accent5">
                    <a:lumMod val="75000"/>
                  </a:schemeClr>
                </a:solidFill>
              </a:rPr>
              <a:t> код, </a:t>
            </a:r>
            <a:r>
              <a:rPr lang="ru-RU" sz="1600" dirty="0" err="1" smtClean="0">
                <a:solidFill>
                  <a:schemeClr val="accent5">
                    <a:lumMod val="75000"/>
                  </a:schemeClr>
                </a:solidFill>
              </a:rPr>
              <a:t>бағдарға</a:t>
            </a:r>
            <a:r>
              <a:rPr lang="ru-RU" sz="1600" dirty="0" smtClean="0">
                <a:solidFill>
                  <a:schemeClr val="accent5">
                    <a:lumMod val="75000"/>
                  </a:schemeClr>
                </a:solidFill>
              </a:rPr>
              <a:t> </a:t>
            </a:r>
            <a:r>
              <a:rPr lang="ru-RU" sz="1600" dirty="0" err="1" smtClean="0">
                <a:solidFill>
                  <a:schemeClr val="accent5">
                    <a:lumMod val="75000"/>
                  </a:schemeClr>
                </a:solidFill>
              </a:rPr>
              <a:t>сәйкес</a:t>
            </a:r>
            <a:r>
              <a:rPr lang="ru-RU" sz="1600" dirty="0" smtClean="0">
                <a:solidFill>
                  <a:schemeClr val="accent5">
                    <a:lumMod val="75000"/>
                  </a:schemeClr>
                </a:solidFill>
              </a:rPr>
              <a:t> </a:t>
            </a:r>
            <a:r>
              <a:rPr lang="ru-RU" sz="1600" dirty="0" err="1" smtClean="0">
                <a:solidFill>
                  <a:schemeClr val="accent5">
                    <a:lumMod val="75000"/>
                  </a:schemeClr>
                </a:solidFill>
              </a:rPr>
              <a:t>әрекет</a:t>
            </a:r>
            <a:r>
              <a:rPr lang="ru-RU" sz="1600" dirty="0" smtClean="0">
                <a:solidFill>
                  <a:schemeClr val="accent5">
                    <a:lumMod val="75000"/>
                  </a:schemeClr>
                </a:solidFill>
              </a:rPr>
              <a:t> </a:t>
            </a:r>
            <a:r>
              <a:rPr lang="ru-RU" sz="1600" dirty="0" err="1" smtClean="0">
                <a:solidFill>
                  <a:schemeClr val="accent5">
                    <a:lumMod val="75000"/>
                  </a:schemeClr>
                </a:solidFill>
              </a:rPr>
              <a:t>жасауы</a:t>
            </a:r>
            <a:r>
              <a:rPr lang="ru-RU" sz="1600" dirty="0" smtClean="0">
                <a:solidFill>
                  <a:schemeClr val="accent5">
                    <a:lumMod val="75000"/>
                  </a:schemeClr>
                </a:solidFill>
              </a:rPr>
              <a:t> </a:t>
            </a:r>
            <a:r>
              <a:rPr lang="ru-RU" sz="1600" dirty="0" err="1" smtClean="0">
                <a:solidFill>
                  <a:schemeClr val="accent5">
                    <a:lumMod val="75000"/>
                  </a:schemeClr>
                </a:solidFill>
              </a:rPr>
              <a:t>қажет</a:t>
            </a:r>
            <a:r>
              <a:rPr lang="ru-RU" sz="1600" dirty="0" smtClean="0">
                <a:solidFill>
                  <a:schemeClr val="accent5">
                    <a:lumMod val="75000"/>
                  </a:schemeClr>
                </a:solidFill>
              </a:rPr>
              <a:t>. </a:t>
            </a:r>
            <a:endParaRPr lang="en-US" sz="1600" dirty="0" smtClean="0">
              <a:solidFill>
                <a:schemeClr val="accent5">
                  <a:lumMod val="75000"/>
                </a:schemeClr>
              </a:solidFill>
            </a:endParaRPr>
          </a:p>
          <a:p>
            <a:pPr marL="514350" indent="-514350">
              <a:buFont typeface="+mj-lt"/>
              <a:buAutoNum type="arabicPeriod" startAt="6"/>
            </a:pPr>
            <a:r>
              <a:rPr lang="ru-RU" sz="1800" dirty="0" smtClean="0"/>
              <a:t>Топ </a:t>
            </a:r>
            <a:r>
              <a:rPr lang="ru-RU" sz="1800" dirty="0" err="1" smtClean="0"/>
              <a:t>қате</a:t>
            </a:r>
            <a:r>
              <a:rPr lang="ru-RU" sz="1800" dirty="0" smtClean="0"/>
              <a:t> </a:t>
            </a:r>
            <a:r>
              <a:rPr lang="ru-RU" sz="1800" dirty="0" err="1" smtClean="0"/>
              <a:t>әрекеттерді</a:t>
            </a:r>
            <a:r>
              <a:rPr lang="ru-RU" sz="1800" dirty="0" smtClean="0"/>
              <a:t> </a:t>
            </a:r>
            <a:r>
              <a:rPr lang="ru-RU" sz="1800" dirty="0" err="1" smtClean="0"/>
              <a:t>тауып</a:t>
            </a:r>
            <a:r>
              <a:rPr lang="ru-RU" sz="1800" dirty="0" smtClean="0"/>
              <a:t>, </a:t>
            </a:r>
            <a:r>
              <a:rPr lang="ru-RU" sz="1800" dirty="0" err="1" smtClean="0"/>
              <a:t>бірігіп</a:t>
            </a:r>
            <a:r>
              <a:rPr lang="ru-RU" sz="1800" dirty="0" smtClean="0"/>
              <a:t> </a:t>
            </a:r>
            <a:r>
              <a:rPr lang="ru-RU" sz="1800" dirty="0" err="1" smtClean="0"/>
              <a:t>қателіктерді</a:t>
            </a:r>
            <a:r>
              <a:rPr lang="ru-RU" sz="1800" dirty="0" smtClean="0"/>
              <a:t> </a:t>
            </a:r>
            <a:r>
              <a:rPr lang="ru-RU" sz="1800" dirty="0" err="1" smtClean="0"/>
              <a:t>талқылайды</a:t>
            </a:r>
            <a:r>
              <a:rPr lang="ru-RU" sz="1800" dirty="0" smtClean="0"/>
              <a:t> </a:t>
            </a:r>
            <a:r>
              <a:rPr lang="ru-RU" sz="1800" dirty="0" err="1" smtClean="0"/>
              <a:t>және</a:t>
            </a:r>
            <a:r>
              <a:rPr lang="ru-RU" sz="1800" dirty="0" smtClean="0"/>
              <a:t> </a:t>
            </a:r>
            <a:r>
              <a:rPr lang="ru-RU" sz="1800" dirty="0" err="1" smtClean="0"/>
              <a:t>бағдарламаны</a:t>
            </a:r>
            <a:r>
              <a:rPr lang="ru-RU" sz="1800" dirty="0" smtClean="0"/>
              <a:t> </a:t>
            </a:r>
            <a:r>
              <a:rPr lang="ru-RU" sz="1800" dirty="0" err="1" smtClean="0"/>
              <a:t>ретіне</a:t>
            </a:r>
            <a:r>
              <a:rPr lang="ru-RU" sz="1800" dirty="0" smtClean="0"/>
              <a:t> </a:t>
            </a:r>
            <a:r>
              <a:rPr lang="ru-RU" sz="1800" dirty="0" err="1" smtClean="0"/>
              <a:t>келтіреді</a:t>
            </a:r>
            <a:r>
              <a:rPr lang="ru-RU" sz="1800" dirty="0" smtClean="0"/>
              <a:t>, </a:t>
            </a:r>
            <a:r>
              <a:rPr lang="ru-RU" sz="1800" dirty="0" err="1" smtClean="0"/>
              <a:t>яғни</a:t>
            </a:r>
            <a:r>
              <a:rPr lang="ru-RU" sz="1800" dirty="0" smtClean="0"/>
              <a:t> </a:t>
            </a:r>
            <a:r>
              <a:rPr lang="en-US" sz="1800" dirty="0" smtClean="0"/>
              <a:t>debugging</a:t>
            </a:r>
            <a:r>
              <a:rPr lang="kk-KZ" sz="1800" dirty="0" smtClean="0"/>
              <a:t>. </a:t>
            </a:r>
            <a:r>
              <a:rPr lang="kk-KZ" sz="1800" dirty="0" err="1" smtClean="0"/>
              <a:t>Түзелтуді</a:t>
            </a:r>
            <a:r>
              <a:rPr lang="kk-KZ" sz="1800" dirty="0" smtClean="0"/>
              <a:t> бітіріп, роботты тапсырманы қайта орындауын сұрайды. </a:t>
            </a:r>
            <a:br>
              <a:rPr lang="kk-KZ" sz="1800" dirty="0" smtClean="0"/>
            </a:br>
            <a:r>
              <a:rPr lang="ru-RU" sz="1800" dirty="0"/>
              <a:t>	</a:t>
            </a:r>
            <a:r>
              <a:rPr lang="ru-RU" sz="1600" dirty="0">
                <a:solidFill>
                  <a:schemeClr val="accent5">
                    <a:lumMod val="75000"/>
                  </a:schemeClr>
                </a:solidFill>
              </a:rPr>
              <a:t>Т</a:t>
            </a:r>
            <a:r>
              <a:rPr lang="ru-RU" sz="1600" dirty="0" smtClean="0">
                <a:solidFill>
                  <a:schemeClr val="accent5">
                    <a:lumMod val="75000"/>
                  </a:schemeClr>
                </a:solidFill>
              </a:rPr>
              <a:t>оп </a:t>
            </a:r>
            <a:r>
              <a:rPr lang="ru-RU" sz="1600" dirty="0" err="1" smtClean="0">
                <a:solidFill>
                  <a:schemeClr val="accent5">
                    <a:lumMod val="75000"/>
                  </a:schemeClr>
                </a:solidFill>
              </a:rPr>
              <a:t>қателіктер</a:t>
            </a:r>
            <a:r>
              <a:rPr lang="ru-RU" sz="1600" dirty="0" smtClean="0">
                <a:solidFill>
                  <a:schemeClr val="accent5">
                    <a:lumMod val="75000"/>
                  </a:schemeClr>
                </a:solidFill>
              </a:rPr>
              <a:t> </a:t>
            </a:r>
            <a:r>
              <a:rPr lang="ru-RU" sz="1600" dirty="0" err="1" smtClean="0">
                <a:solidFill>
                  <a:schemeClr val="accent5">
                    <a:lumMod val="75000"/>
                  </a:schemeClr>
                </a:solidFill>
              </a:rPr>
              <a:t>тапқан</a:t>
            </a:r>
            <a:r>
              <a:rPr lang="ru-RU" sz="1600" dirty="0" smtClean="0">
                <a:solidFill>
                  <a:schemeClr val="accent5">
                    <a:lumMod val="75000"/>
                  </a:schemeClr>
                </a:solidFill>
              </a:rPr>
              <a:t> </a:t>
            </a:r>
            <a:r>
              <a:rPr lang="ru-RU" sz="1600" dirty="0" err="1" smtClean="0">
                <a:solidFill>
                  <a:schemeClr val="accent5">
                    <a:lumMod val="75000"/>
                  </a:schemeClr>
                </a:solidFill>
              </a:rPr>
              <a:t>жағдайда</a:t>
            </a:r>
            <a:r>
              <a:rPr lang="ru-RU" sz="1600" dirty="0" smtClean="0">
                <a:solidFill>
                  <a:schemeClr val="accent5">
                    <a:lumMod val="75000"/>
                  </a:schemeClr>
                </a:solidFill>
              </a:rPr>
              <a:t> </a:t>
            </a:r>
            <a:r>
              <a:rPr lang="ru-RU" sz="1600" dirty="0" err="1" smtClean="0">
                <a:solidFill>
                  <a:schemeClr val="accent5">
                    <a:lumMod val="75000"/>
                  </a:schemeClr>
                </a:solidFill>
              </a:rPr>
              <a:t>бағдарламаны</a:t>
            </a:r>
            <a:r>
              <a:rPr lang="ru-RU" sz="1600" dirty="0" smtClean="0">
                <a:solidFill>
                  <a:schemeClr val="accent5">
                    <a:lumMod val="75000"/>
                  </a:schemeClr>
                </a:solidFill>
              </a:rPr>
              <a:t> </a:t>
            </a:r>
            <a:r>
              <a:rPr lang="ru-RU" sz="1600" dirty="0" err="1" smtClean="0">
                <a:solidFill>
                  <a:schemeClr val="accent5">
                    <a:lumMod val="75000"/>
                  </a:schemeClr>
                </a:solidFill>
              </a:rPr>
              <a:t>тоқтатуға</a:t>
            </a:r>
            <a:r>
              <a:rPr lang="ru-RU" sz="1600" dirty="0" smtClean="0">
                <a:solidFill>
                  <a:schemeClr val="accent5">
                    <a:lumMod val="75000"/>
                  </a:schemeClr>
                </a:solidFill>
              </a:rPr>
              <a:t>, </a:t>
            </a:r>
            <a:r>
              <a:rPr lang="ru-RU" sz="1600" dirty="0" err="1" smtClean="0">
                <a:solidFill>
                  <a:schemeClr val="accent5">
                    <a:lumMod val="75000"/>
                  </a:schemeClr>
                </a:solidFill>
              </a:rPr>
              <a:t>роботты</a:t>
            </a:r>
            <a:r>
              <a:rPr lang="ru-RU" sz="1600" dirty="0" smtClean="0">
                <a:solidFill>
                  <a:schemeClr val="accent5">
                    <a:lumMod val="75000"/>
                  </a:schemeClr>
                </a:solidFill>
              </a:rPr>
              <a:t> </a:t>
            </a:r>
            <a:r>
              <a:rPr lang="ru-RU" sz="1600" dirty="0" err="1" smtClean="0">
                <a:solidFill>
                  <a:schemeClr val="accent5">
                    <a:lumMod val="75000"/>
                  </a:schemeClr>
                </a:solidFill>
              </a:rPr>
              <a:t>қайта</a:t>
            </a:r>
            <a:r>
              <a:rPr lang="ru-RU" sz="1600" dirty="0" smtClean="0">
                <a:solidFill>
                  <a:schemeClr val="accent5">
                    <a:lumMod val="75000"/>
                  </a:schemeClr>
                </a:solidFill>
              </a:rPr>
              <a:t> </a:t>
            </a:r>
            <a:r>
              <a:rPr lang="ru-RU" sz="1600" dirty="0" err="1" smtClean="0">
                <a:solidFill>
                  <a:schemeClr val="accent5">
                    <a:lumMod val="75000"/>
                  </a:schemeClr>
                </a:solidFill>
              </a:rPr>
              <a:t>басқа</a:t>
            </a:r>
            <a:r>
              <a:rPr lang="ru-RU" sz="1600" dirty="0" smtClean="0">
                <a:solidFill>
                  <a:schemeClr val="accent5">
                    <a:lumMod val="75000"/>
                  </a:schemeClr>
                </a:solidFill>
              </a:rPr>
              <a:t> </a:t>
            </a:r>
            <a:r>
              <a:rPr lang="ru-RU" sz="1600" dirty="0" err="1" smtClean="0">
                <a:solidFill>
                  <a:schemeClr val="accent5">
                    <a:lumMod val="75000"/>
                  </a:schemeClr>
                </a:solidFill>
              </a:rPr>
              <a:t>бөлмеге</a:t>
            </a:r>
            <a:r>
              <a:rPr lang="ru-RU" sz="1600" dirty="0" smtClean="0">
                <a:solidFill>
                  <a:schemeClr val="accent5">
                    <a:lumMod val="75000"/>
                  </a:schemeClr>
                </a:solidFill>
              </a:rPr>
              <a:t> </a:t>
            </a:r>
            <a:r>
              <a:rPr lang="ru-RU" sz="1600" dirty="0" err="1" smtClean="0">
                <a:solidFill>
                  <a:schemeClr val="accent5">
                    <a:lumMod val="75000"/>
                  </a:schemeClr>
                </a:solidFill>
              </a:rPr>
              <a:t>жіберіп</a:t>
            </a:r>
            <a:r>
              <a:rPr lang="ru-RU" sz="1600" dirty="0" smtClean="0">
                <a:solidFill>
                  <a:schemeClr val="accent5">
                    <a:lumMod val="75000"/>
                  </a:schemeClr>
                </a:solidFill>
              </a:rPr>
              <a:t>, </a:t>
            </a:r>
            <a:r>
              <a:rPr lang="ru-RU" sz="1600" dirty="0" err="1" smtClean="0">
                <a:solidFill>
                  <a:schemeClr val="accent5">
                    <a:lumMod val="75000"/>
                  </a:schemeClr>
                </a:solidFill>
              </a:rPr>
              <a:t>қателерді</a:t>
            </a:r>
            <a:r>
              <a:rPr lang="ru-RU" sz="1600" dirty="0" smtClean="0">
                <a:solidFill>
                  <a:schemeClr val="accent5">
                    <a:lumMod val="75000"/>
                  </a:schemeClr>
                </a:solidFill>
              </a:rPr>
              <a:t> </a:t>
            </a:r>
            <a:r>
              <a:rPr lang="ru-RU" sz="1600" dirty="0" err="1" smtClean="0">
                <a:solidFill>
                  <a:schemeClr val="accent5">
                    <a:lumMod val="75000"/>
                  </a:schemeClr>
                </a:solidFill>
              </a:rPr>
              <a:t>түзеп</a:t>
            </a:r>
            <a:r>
              <a:rPr lang="ru-RU" sz="1600" dirty="0" smtClean="0">
                <a:solidFill>
                  <a:schemeClr val="accent5">
                    <a:lumMod val="75000"/>
                  </a:schemeClr>
                </a:solidFill>
              </a:rPr>
              <a:t>, </a:t>
            </a:r>
            <a:r>
              <a:rPr lang="ru-RU" sz="1600" dirty="0" err="1" smtClean="0">
                <a:solidFill>
                  <a:schemeClr val="accent5">
                    <a:lumMod val="75000"/>
                  </a:schemeClr>
                </a:solidFill>
              </a:rPr>
              <a:t>роботты</a:t>
            </a:r>
            <a:r>
              <a:rPr lang="ru-RU" sz="1600" dirty="0" smtClean="0">
                <a:solidFill>
                  <a:schemeClr val="accent5">
                    <a:lumMod val="75000"/>
                  </a:schemeClr>
                </a:solidFill>
              </a:rPr>
              <a:t> </a:t>
            </a:r>
            <a:r>
              <a:rPr lang="ru-RU" sz="1600" dirty="0" err="1" smtClean="0">
                <a:solidFill>
                  <a:schemeClr val="accent5">
                    <a:lumMod val="75000"/>
                  </a:schemeClr>
                </a:solidFill>
              </a:rPr>
              <a:t>шақырып</a:t>
            </a:r>
            <a:r>
              <a:rPr lang="ru-RU" sz="1600" dirty="0" smtClean="0">
                <a:solidFill>
                  <a:schemeClr val="accent5">
                    <a:lumMod val="75000"/>
                  </a:schemeClr>
                </a:solidFill>
              </a:rPr>
              <a:t> </a:t>
            </a:r>
            <a:r>
              <a:rPr lang="ru-RU" sz="1600" dirty="0" err="1" smtClean="0">
                <a:solidFill>
                  <a:schemeClr val="accent5">
                    <a:lumMod val="75000"/>
                  </a:schemeClr>
                </a:solidFill>
              </a:rPr>
              <a:t>бағдарламаны</a:t>
            </a:r>
            <a:r>
              <a:rPr lang="ru-RU" sz="1600" dirty="0" smtClean="0">
                <a:solidFill>
                  <a:schemeClr val="accent5">
                    <a:lumMod val="75000"/>
                  </a:schemeClr>
                </a:solidFill>
              </a:rPr>
              <a:t> </a:t>
            </a:r>
            <a:r>
              <a:rPr lang="ru-RU" sz="1600" dirty="0" err="1" smtClean="0">
                <a:solidFill>
                  <a:schemeClr val="accent5">
                    <a:lumMod val="75000"/>
                  </a:schemeClr>
                </a:solidFill>
              </a:rPr>
              <a:t>аяқтауға</a:t>
            </a:r>
            <a:r>
              <a:rPr lang="ru-RU" sz="1600" dirty="0" smtClean="0">
                <a:solidFill>
                  <a:schemeClr val="accent5">
                    <a:lumMod val="75000"/>
                  </a:schemeClr>
                </a:solidFill>
              </a:rPr>
              <a:t> </a:t>
            </a:r>
            <a:r>
              <a:rPr lang="ru-RU" sz="1600" dirty="0" err="1" smtClean="0">
                <a:solidFill>
                  <a:schemeClr val="accent5">
                    <a:lumMod val="75000"/>
                  </a:schemeClr>
                </a:solidFill>
              </a:rPr>
              <a:t>рұқсат</a:t>
            </a:r>
            <a:r>
              <a:rPr lang="ru-RU" sz="1600" dirty="0" smtClean="0">
                <a:solidFill>
                  <a:schemeClr val="accent5">
                    <a:lumMod val="75000"/>
                  </a:schemeClr>
                </a:solidFill>
              </a:rPr>
              <a:t> </a:t>
            </a:r>
            <a:r>
              <a:rPr lang="ru-RU" sz="1600" dirty="0" err="1" smtClean="0">
                <a:solidFill>
                  <a:schemeClr val="accent5">
                    <a:lumMod val="75000"/>
                  </a:schemeClr>
                </a:solidFill>
              </a:rPr>
              <a:t>беріледі</a:t>
            </a:r>
            <a:r>
              <a:rPr lang="ru-RU" sz="1600" dirty="0" smtClean="0">
                <a:solidFill>
                  <a:schemeClr val="accent5">
                    <a:lumMod val="75000"/>
                  </a:schemeClr>
                </a:solidFill>
              </a:rPr>
              <a:t>. </a:t>
            </a:r>
            <a:endParaRPr lang="en-US" sz="1600" dirty="0" smtClean="0">
              <a:solidFill>
                <a:schemeClr val="accent5">
                  <a:lumMod val="75000"/>
                </a:schemeClr>
              </a:solidFill>
            </a:endParaRPr>
          </a:p>
        </p:txBody>
      </p:sp>
      <p:sp>
        <p:nvSpPr>
          <p:cNvPr id="4" name="Rectangle 3"/>
          <p:cNvSpPr/>
          <p:nvPr/>
        </p:nvSpPr>
        <p:spPr>
          <a:xfrm>
            <a:off x="575127" y="4656038"/>
            <a:ext cx="7920880" cy="1077218"/>
          </a:xfrm>
          <a:prstGeom prst="rect">
            <a:avLst/>
          </a:prstGeom>
        </p:spPr>
        <p:txBody>
          <a:bodyPr wrap="square">
            <a:spAutoFit/>
          </a:bodyPr>
          <a:lstStyle/>
          <a:p>
            <a:r>
              <a:rPr lang="ru-RU" sz="1600" dirty="0" err="1" smtClean="0"/>
              <a:t>Әр</a:t>
            </a:r>
            <a:r>
              <a:rPr lang="ru-RU" sz="1600" dirty="0" smtClean="0"/>
              <a:t> </a:t>
            </a:r>
            <a:r>
              <a:rPr lang="ru-RU" sz="1600" dirty="0" err="1" smtClean="0"/>
              <a:t>кез</a:t>
            </a:r>
            <a:r>
              <a:rPr lang="ru-RU" sz="1600" dirty="0" smtClean="0"/>
              <a:t> </a:t>
            </a:r>
            <a:r>
              <a:rPr lang="ru-RU" sz="1600" dirty="0" err="1" smtClean="0"/>
              <a:t>конструкцияны</a:t>
            </a:r>
            <a:r>
              <a:rPr lang="ru-RU" sz="1600" dirty="0" smtClean="0"/>
              <a:t> </a:t>
            </a:r>
            <a:r>
              <a:rPr lang="ru-RU" sz="1600" dirty="0" err="1" smtClean="0"/>
              <a:t>құрастырғаннан</a:t>
            </a:r>
            <a:r>
              <a:rPr lang="ru-RU" sz="1600" dirty="0" smtClean="0"/>
              <a:t> </a:t>
            </a:r>
            <a:r>
              <a:rPr lang="ru-RU" sz="1600" dirty="0" err="1" smtClean="0"/>
              <a:t>кейін</a:t>
            </a:r>
            <a:r>
              <a:rPr lang="ru-RU" sz="1600" dirty="0" smtClean="0"/>
              <a:t>, топ </a:t>
            </a:r>
            <a:r>
              <a:rPr lang="ru-RU" sz="1600" dirty="0" err="1" smtClean="0"/>
              <a:t>жаңа</a:t>
            </a:r>
            <a:r>
              <a:rPr lang="ru-RU" sz="1600" dirty="0" smtClean="0"/>
              <a:t> </a:t>
            </a:r>
            <a:r>
              <a:rPr lang="ru-RU" sz="1600" dirty="0" err="1" smtClean="0"/>
              <a:t>роботты</a:t>
            </a:r>
            <a:r>
              <a:rPr lang="ru-RU" sz="1600" dirty="0" smtClean="0"/>
              <a:t> </a:t>
            </a:r>
            <a:r>
              <a:rPr lang="ru-RU" sz="1600" dirty="0" err="1" smtClean="0"/>
              <a:t>және</a:t>
            </a:r>
            <a:r>
              <a:rPr lang="ru-RU" sz="1600" dirty="0" smtClean="0"/>
              <a:t> </a:t>
            </a:r>
            <a:r>
              <a:rPr lang="ru-RU" sz="1600" dirty="0" err="1" smtClean="0"/>
              <a:t>жаңа</a:t>
            </a:r>
            <a:r>
              <a:rPr lang="ru-RU" sz="1600" dirty="0" smtClean="0"/>
              <a:t> </a:t>
            </a:r>
            <a:r>
              <a:rPr lang="ru-RU" sz="1600" dirty="0" err="1" smtClean="0"/>
              <a:t>күрделірек</a:t>
            </a:r>
            <a:r>
              <a:rPr lang="ru-RU" sz="1600" dirty="0" smtClean="0"/>
              <a:t> конструкция </a:t>
            </a:r>
            <a:r>
              <a:rPr lang="ru-RU" sz="1600" dirty="0" err="1" smtClean="0"/>
              <a:t>таңдайды</a:t>
            </a:r>
            <a:r>
              <a:rPr lang="ru-RU" sz="1600" dirty="0" smtClean="0"/>
              <a:t>. </a:t>
            </a:r>
            <a:endParaRPr lang="en-US" sz="1600" dirty="0"/>
          </a:p>
          <a:p>
            <a:r>
              <a:rPr lang="ru-RU" sz="1600" dirty="0" err="1" smtClean="0"/>
              <a:t>Осылай</a:t>
            </a:r>
            <a:r>
              <a:rPr lang="ru-RU" sz="1600" dirty="0" smtClean="0"/>
              <a:t> </a:t>
            </a:r>
            <a:r>
              <a:rPr lang="ru-RU" sz="1600" dirty="0" err="1" smtClean="0"/>
              <a:t>уақыт</a:t>
            </a:r>
            <a:r>
              <a:rPr lang="ru-RU" sz="1600" dirty="0" smtClean="0"/>
              <a:t> </a:t>
            </a:r>
            <a:r>
              <a:rPr lang="ru-RU" sz="1600" dirty="0" err="1" smtClean="0"/>
              <a:t>біткенше</a:t>
            </a:r>
            <a:r>
              <a:rPr lang="ru-RU" sz="1600" dirty="0" smtClean="0"/>
              <a:t> </a:t>
            </a:r>
            <a:r>
              <a:rPr lang="ru-RU" sz="1600" dirty="0" err="1" smtClean="0"/>
              <a:t>немесе</a:t>
            </a:r>
            <a:r>
              <a:rPr lang="ru-RU" sz="1600" dirty="0" smtClean="0"/>
              <a:t> </a:t>
            </a:r>
            <a:r>
              <a:rPr lang="ru-RU" sz="1600" dirty="0" err="1" smtClean="0"/>
              <a:t>барлық</a:t>
            </a:r>
            <a:r>
              <a:rPr lang="ru-RU" sz="1600" dirty="0" smtClean="0"/>
              <a:t> топ </a:t>
            </a:r>
            <a:r>
              <a:rPr lang="ru-RU" sz="1600" dirty="0" err="1" smtClean="0"/>
              <a:t>мушелері</a:t>
            </a:r>
            <a:r>
              <a:rPr lang="ru-RU" sz="1600" dirty="0" smtClean="0"/>
              <a:t> </a:t>
            </a:r>
            <a:r>
              <a:rPr lang="ru-RU" sz="1600" dirty="0" err="1" smtClean="0"/>
              <a:t>өздерін</a:t>
            </a:r>
            <a:r>
              <a:rPr lang="ru-RU" sz="1600" dirty="0" smtClean="0"/>
              <a:t> робот </a:t>
            </a:r>
            <a:r>
              <a:rPr lang="ru-RU" sz="1600" dirty="0" err="1" smtClean="0"/>
              <a:t>ретінде</a:t>
            </a:r>
            <a:r>
              <a:rPr lang="ru-RU" sz="1600" dirty="0" smtClean="0"/>
              <a:t> </a:t>
            </a:r>
            <a:r>
              <a:rPr lang="ru-RU" sz="1600" dirty="0" err="1" smtClean="0"/>
              <a:t>сынап</a:t>
            </a:r>
            <a:r>
              <a:rPr lang="ru-RU" sz="1600" dirty="0" smtClean="0"/>
              <a:t> </a:t>
            </a:r>
            <a:r>
              <a:rPr lang="ru-RU" sz="1600" dirty="0" err="1" smtClean="0"/>
              <a:t>көргенге</a:t>
            </a:r>
            <a:r>
              <a:rPr lang="ru-RU" sz="1600" dirty="0" smtClean="0"/>
              <a:t> </a:t>
            </a:r>
            <a:r>
              <a:rPr lang="ru-RU" sz="1600" dirty="0" err="1" smtClean="0"/>
              <a:t>дейін</a:t>
            </a:r>
            <a:r>
              <a:rPr lang="ru-RU" sz="1600" dirty="0" smtClean="0"/>
              <a:t> </a:t>
            </a:r>
            <a:r>
              <a:rPr lang="ru-RU" sz="1600" dirty="0" err="1" smtClean="0"/>
              <a:t>жалғастыруға</a:t>
            </a:r>
            <a:r>
              <a:rPr lang="ru-RU" sz="1600" dirty="0" smtClean="0"/>
              <a:t> </a:t>
            </a:r>
            <a:r>
              <a:rPr lang="ru-RU" sz="1600" dirty="0" err="1" smtClean="0"/>
              <a:t>болады</a:t>
            </a:r>
            <a:r>
              <a:rPr lang="ru-RU" sz="1600" dirty="0" smtClean="0"/>
              <a:t>. </a:t>
            </a:r>
            <a:endParaRPr lang="en-US" sz="1600" dirty="0"/>
          </a:p>
        </p:txBody>
      </p:sp>
      <p:sp>
        <p:nvSpPr>
          <p:cNvPr id="5" name="Rectangle 4"/>
          <p:cNvSpPr/>
          <p:nvPr/>
        </p:nvSpPr>
        <p:spPr>
          <a:xfrm>
            <a:off x="448898" y="4575508"/>
            <a:ext cx="8173337" cy="122975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4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ru-RU" sz="3600" dirty="0" smtClean="0">
                <a:solidFill>
                  <a:schemeClr val="bg1"/>
                </a:solidFill>
              </a:rPr>
              <a:t>О</a:t>
            </a:r>
            <a:r>
              <a:rPr lang="kk-KZ" sz="3600" dirty="0" err="1" smtClean="0">
                <a:solidFill>
                  <a:schemeClr val="bg1"/>
                </a:solidFill>
              </a:rPr>
              <a:t>ффлайн</a:t>
            </a:r>
            <a:r>
              <a:rPr lang="kk-KZ" sz="3600" dirty="0" smtClean="0">
                <a:solidFill>
                  <a:schemeClr val="bg1"/>
                </a:solidFill>
              </a:rPr>
              <a:t> сабақ: тиімді кеңестер </a:t>
            </a:r>
            <a:endParaRPr lang="en-US" sz="3600" dirty="0">
              <a:solidFill>
                <a:schemeClr val="bg1"/>
              </a:solidFill>
            </a:endParaRPr>
          </a:p>
        </p:txBody>
      </p:sp>
      <p:sp>
        <p:nvSpPr>
          <p:cNvPr id="3" name="Content Placeholder 2"/>
          <p:cNvSpPr>
            <a:spLocks noGrp="1"/>
          </p:cNvSpPr>
          <p:nvPr>
            <p:ph idx="1"/>
          </p:nvPr>
        </p:nvSpPr>
        <p:spPr/>
        <p:txBody>
          <a:bodyPr>
            <a:noAutofit/>
          </a:bodyPr>
          <a:lstStyle/>
          <a:p>
            <a:r>
              <a:rPr lang="ru-RU" sz="2600" dirty="0"/>
              <a:t>Робот </a:t>
            </a:r>
            <a:r>
              <a:rPr lang="ru-RU" sz="2600" dirty="0" err="1" smtClean="0"/>
              <a:t>стақанды</a:t>
            </a:r>
            <a:r>
              <a:rPr lang="ru-RU" sz="2600" dirty="0" smtClean="0"/>
              <a:t> </a:t>
            </a:r>
            <a:r>
              <a:rPr lang="ru-RU" sz="2600" dirty="0" err="1" smtClean="0"/>
              <a:t>алдыға</a:t>
            </a:r>
            <a:r>
              <a:rPr lang="ru-RU" sz="2600" dirty="0" smtClean="0"/>
              <a:t>/</a:t>
            </a:r>
            <a:r>
              <a:rPr lang="ru-RU" sz="2600" dirty="0" err="1" smtClean="0"/>
              <a:t>артқа</a:t>
            </a:r>
            <a:r>
              <a:rPr lang="ru-RU" sz="2600" dirty="0" smtClean="0"/>
              <a:t> тек </a:t>
            </a:r>
            <a:r>
              <a:rPr lang="ru-RU" sz="2600" dirty="0" err="1" smtClean="0"/>
              <a:t>стақанның</a:t>
            </a:r>
            <a:r>
              <a:rPr lang="ru-RU" sz="2600" dirty="0" smtClean="0"/>
              <a:t> </a:t>
            </a:r>
            <a:r>
              <a:rPr lang="ru-RU" sz="2600" dirty="0" err="1" smtClean="0"/>
              <a:t>енінің</a:t>
            </a:r>
            <a:r>
              <a:rPr lang="ru-RU" sz="2600" dirty="0" smtClean="0"/>
              <a:t> </a:t>
            </a:r>
            <a:r>
              <a:rPr lang="ru-RU" sz="2600" dirty="0" err="1" smtClean="0"/>
              <a:t>жартысына</a:t>
            </a:r>
            <a:r>
              <a:rPr lang="ru-RU" sz="2600" dirty="0" smtClean="0"/>
              <a:t> </a:t>
            </a:r>
            <a:r>
              <a:rPr lang="ru-RU" sz="2600" dirty="0" err="1" smtClean="0"/>
              <a:t>жылжыта</a:t>
            </a:r>
            <a:r>
              <a:rPr lang="ru-RU" sz="2600" dirty="0" smtClean="0"/>
              <a:t> </a:t>
            </a:r>
            <a:r>
              <a:rPr lang="ru-RU" sz="2600" dirty="0" err="1" smtClean="0"/>
              <a:t>алады</a:t>
            </a:r>
            <a:r>
              <a:rPr lang="ru-RU" sz="2600" dirty="0" smtClean="0"/>
              <a:t>. </a:t>
            </a:r>
          </a:p>
          <a:p>
            <a:r>
              <a:rPr lang="ru-RU" sz="2600" dirty="0" err="1" smtClean="0"/>
              <a:t>Бір</a:t>
            </a:r>
            <a:r>
              <a:rPr lang="ru-RU" sz="2600" dirty="0" smtClean="0"/>
              <a:t> </a:t>
            </a:r>
            <a:r>
              <a:rPr lang="ru-RU" sz="2600" dirty="0" err="1" smtClean="0"/>
              <a:t>стақан</a:t>
            </a:r>
            <a:r>
              <a:rPr lang="ru-RU" sz="2600" dirty="0" smtClean="0"/>
              <a:t> </a:t>
            </a:r>
            <a:r>
              <a:rPr lang="ru-RU" sz="2600" dirty="0" err="1" smtClean="0"/>
              <a:t>үшін</a:t>
            </a:r>
            <a:r>
              <a:rPr lang="ru-RU" sz="2600" dirty="0" smtClean="0"/>
              <a:t> код </a:t>
            </a:r>
            <a:r>
              <a:rPr lang="ru-RU" sz="2600" dirty="0" err="1" smtClean="0"/>
              <a:t>бір</a:t>
            </a:r>
            <a:r>
              <a:rPr lang="ru-RU" sz="2600" dirty="0" smtClean="0"/>
              <a:t> </a:t>
            </a:r>
            <a:r>
              <a:rPr lang="ru-RU" sz="2600" dirty="0" err="1" smtClean="0"/>
              <a:t>жолда</a:t>
            </a:r>
            <a:r>
              <a:rPr lang="ru-RU" sz="2600" dirty="0" smtClean="0"/>
              <a:t> </a:t>
            </a:r>
            <a:r>
              <a:rPr lang="ru-RU" sz="2600" dirty="0" err="1" smtClean="0"/>
              <a:t>жазылады</a:t>
            </a:r>
            <a:r>
              <a:rPr lang="ru-RU" sz="2600" dirty="0" smtClean="0"/>
              <a:t>. </a:t>
            </a:r>
            <a:r>
              <a:rPr lang="ru-RU" sz="2600" dirty="0" err="1" smtClean="0"/>
              <a:t>Келесі</a:t>
            </a:r>
            <a:r>
              <a:rPr lang="ru-RU" sz="2600" dirty="0" smtClean="0"/>
              <a:t> </a:t>
            </a:r>
            <a:r>
              <a:rPr lang="ru-RU" sz="2600" dirty="0" err="1" smtClean="0"/>
              <a:t>үшін</a:t>
            </a:r>
            <a:r>
              <a:rPr lang="ru-RU" sz="2600" dirty="0" smtClean="0"/>
              <a:t> </a:t>
            </a:r>
            <a:r>
              <a:rPr lang="ru-RU" sz="2600" dirty="0" err="1" smtClean="0"/>
              <a:t>бөлек</a:t>
            </a:r>
            <a:r>
              <a:rPr lang="ru-RU" sz="2600" dirty="0" smtClean="0"/>
              <a:t> </a:t>
            </a:r>
            <a:r>
              <a:rPr lang="ru-RU" sz="2600" dirty="0" err="1" smtClean="0"/>
              <a:t>жолда</a:t>
            </a:r>
            <a:r>
              <a:rPr lang="ru-RU" sz="2600" dirty="0" smtClean="0"/>
              <a:t>. </a:t>
            </a:r>
            <a:endParaRPr lang="ru-RU" sz="2600" dirty="0"/>
          </a:p>
          <a:p>
            <a:r>
              <a:rPr lang="ru-RU" sz="2600" dirty="0"/>
              <a:t>Робот </a:t>
            </a:r>
            <a:r>
              <a:rPr lang="ru-RU" sz="2600" dirty="0" err="1" smtClean="0"/>
              <a:t>стақанды</a:t>
            </a:r>
            <a:r>
              <a:rPr lang="ru-RU" sz="2600" dirty="0" smtClean="0"/>
              <a:t> </a:t>
            </a:r>
            <a:r>
              <a:rPr lang="ru-RU" sz="2600" dirty="0" err="1" smtClean="0"/>
              <a:t>сағат</a:t>
            </a:r>
            <a:r>
              <a:rPr lang="ru-RU" sz="2600" dirty="0" smtClean="0"/>
              <a:t> </a:t>
            </a:r>
            <a:r>
              <a:rPr lang="ru-RU" sz="2600" dirty="0" err="1" smtClean="0"/>
              <a:t>тілі</a:t>
            </a:r>
            <a:r>
              <a:rPr lang="ru-RU" sz="2600" dirty="0" smtClean="0"/>
              <a:t> </a:t>
            </a:r>
            <a:r>
              <a:rPr lang="ru-RU" sz="2600" dirty="0" err="1" smtClean="0"/>
              <a:t>бойынша</a:t>
            </a:r>
            <a:r>
              <a:rPr lang="ru-RU" sz="2600" dirty="0" smtClean="0"/>
              <a:t> </a:t>
            </a:r>
            <a:r>
              <a:rPr lang="ru-RU" sz="2600" dirty="0" err="1" smtClean="0"/>
              <a:t>және</a:t>
            </a:r>
            <a:r>
              <a:rPr lang="ru-RU" sz="2600" dirty="0" smtClean="0"/>
              <a:t> </a:t>
            </a:r>
            <a:r>
              <a:rPr lang="ru-RU" sz="2600" dirty="0" err="1" smtClean="0"/>
              <a:t>қарсы</a:t>
            </a:r>
            <a:r>
              <a:rPr lang="ru-RU" sz="2600" dirty="0" smtClean="0"/>
              <a:t> </a:t>
            </a:r>
            <a:r>
              <a:rPr lang="ru-RU" sz="2600" dirty="0" err="1" smtClean="0"/>
              <a:t>бұра</a:t>
            </a:r>
            <a:r>
              <a:rPr lang="ru-RU" sz="2600" dirty="0" smtClean="0"/>
              <a:t> </a:t>
            </a:r>
            <a:r>
              <a:rPr lang="ru-RU" sz="2600" dirty="0" err="1" smtClean="0"/>
              <a:t>алады</a:t>
            </a:r>
            <a:r>
              <a:rPr lang="ru-RU" sz="2600" dirty="0" smtClean="0"/>
              <a:t>, тек </a:t>
            </a:r>
            <a:r>
              <a:rPr lang="en-US" sz="2600" dirty="0" smtClean="0"/>
              <a:t>90 </a:t>
            </a:r>
            <a:r>
              <a:rPr lang="kk-KZ" sz="2600" dirty="0" smtClean="0"/>
              <a:t>градуста </a:t>
            </a:r>
            <a:r>
              <a:rPr lang="ru-RU" sz="2600" dirty="0" smtClean="0"/>
              <a:t>( </a:t>
            </a:r>
            <a:r>
              <a:rPr lang="ru-RU" sz="2600" dirty="0"/>
              <a:t>180, 360, </a:t>
            </a:r>
            <a:r>
              <a:rPr lang="ru-RU" sz="2600" dirty="0" err="1" smtClean="0"/>
              <a:t>немеск</a:t>
            </a:r>
            <a:r>
              <a:rPr lang="ru-RU" sz="2600" dirty="0" smtClean="0"/>
              <a:t> 45 </a:t>
            </a:r>
            <a:r>
              <a:rPr lang="ru-RU" sz="2600" dirty="0" err="1" smtClean="0"/>
              <a:t>емес</a:t>
            </a:r>
            <a:r>
              <a:rPr lang="ru-RU" sz="2600" dirty="0" smtClean="0"/>
              <a:t>)</a:t>
            </a:r>
            <a:endParaRPr lang="ru-RU" sz="2600" dirty="0"/>
          </a:p>
          <a:p>
            <a:r>
              <a:rPr lang="ru-RU" sz="2600" dirty="0" smtClean="0"/>
              <a:t>Робот </a:t>
            </a:r>
            <a:r>
              <a:rPr lang="ru-RU" sz="2600" dirty="0" err="1" smtClean="0"/>
              <a:t>стақанды</a:t>
            </a:r>
            <a:r>
              <a:rPr lang="ru-RU" sz="2600" dirty="0" smtClean="0"/>
              <a:t> </a:t>
            </a:r>
            <a:r>
              <a:rPr lang="ru-RU" sz="2600" dirty="0" err="1" smtClean="0"/>
              <a:t>қойғаннан</a:t>
            </a:r>
            <a:r>
              <a:rPr lang="ru-RU" sz="2600" dirty="0" smtClean="0"/>
              <a:t> </a:t>
            </a:r>
            <a:r>
              <a:rPr lang="ru-RU" sz="2600" dirty="0" err="1" smtClean="0"/>
              <a:t>кейін</a:t>
            </a:r>
            <a:r>
              <a:rPr lang="ru-RU" sz="2600" dirty="0" smtClean="0"/>
              <a:t>, </a:t>
            </a:r>
            <a:r>
              <a:rPr lang="ru-RU" sz="2600" dirty="0" err="1" smtClean="0"/>
              <a:t>көбісі</a:t>
            </a:r>
            <a:r>
              <a:rPr lang="ru-RU" sz="2600" dirty="0" smtClean="0"/>
              <a:t> </a:t>
            </a:r>
            <a:r>
              <a:rPr lang="ru-RU" sz="2600" dirty="0" err="1" smtClean="0"/>
              <a:t>балалар</a:t>
            </a:r>
            <a:r>
              <a:rPr lang="ru-RU" sz="2600" dirty="0" smtClean="0"/>
              <a:t> </a:t>
            </a:r>
            <a:r>
              <a:rPr lang="ru-RU" sz="2600" dirty="0" err="1" smtClean="0"/>
              <a:t>роботтың</a:t>
            </a:r>
            <a:r>
              <a:rPr lang="ru-RU" sz="2600" dirty="0" smtClean="0"/>
              <a:t> </a:t>
            </a:r>
            <a:r>
              <a:rPr lang="ru-RU" sz="2600" dirty="0" err="1" smtClean="0"/>
              <a:t>қолын</a:t>
            </a:r>
            <a:r>
              <a:rPr lang="ru-RU" sz="2600" dirty="0" smtClean="0"/>
              <a:t> </a:t>
            </a:r>
            <a:r>
              <a:rPr lang="ru-RU" sz="2600" dirty="0" err="1" smtClean="0"/>
              <a:t>бастапқы</a:t>
            </a:r>
            <a:r>
              <a:rPr lang="ru-RU" sz="2600" dirty="0" smtClean="0"/>
              <a:t> </a:t>
            </a:r>
            <a:r>
              <a:rPr lang="ru-RU" sz="2600" dirty="0" err="1" smtClean="0"/>
              <a:t>позицияға</a:t>
            </a:r>
            <a:r>
              <a:rPr lang="ru-RU" sz="2600" dirty="0" smtClean="0"/>
              <a:t> </a:t>
            </a:r>
            <a:r>
              <a:rPr lang="ru-RU" sz="2600" dirty="0" err="1" smtClean="0"/>
              <a:t>қайтару</a:t>
            </a:r>
            <a:r>
              <a:rPr lang="ru-RU" sz="2600" dirty="0" smtClean="0"/>
              <a:t> </a:t>
            </a:r>
            <a:r>
              <a:rPr lang="ru-RU" sz="2600" dirty="0" err="1" smtClean="0"/>
              <a:t>кодын</a:t>
            </a:r>
            <a:r>
              <a:rPr lang="ru-RU" sz="2600" dirty="0" smtClean="0"/>
              <a:t> </a:t>
            </a:r>
            <a:r>
              <a:rPr lang="ru-RU" sz="2600" dirty="0" err="1" smtClean="0"/>
              <a:t>жазуды</a:t>
            </a:r>
            <a:r>
              <a:rPr lang="ru-RU" sz="2600" dirty="0" smtClean="0"/>
              <a:t> </a:t>
            </a:r>
            <a:r>
              <a:rPr lang="ru-RU" sz="2600" dirty="0" err="1" smtClean="0"/>
              <a:t>ұмытып</a:t>
            </a:r>
            <a:r>
              <a:rPr lang="ru-RU" sz="2600" dirty="0" smtClean="0"/>
              <a:t> </a:t>
            </a:r>
            <a:r>
              <a:rPr lang="ru-RU" sz="2600" dirty="0" err="1" smtClean="0"/>
              <a:t>кетеді</a:t>
            </a:r>
            <a:r>
              <a:rPr lang="ru-RU" sz="2600" dirty="0" smtClean="0"/>
              <a:t>. </a:t>
            </a:r>
            <a:endParaRPr lang="en-US" sz="2600" dirty="0"/>
          </a:p>
        </p:txBody>
      </p:sp>
    </p:spTree>
    <p:extLst>
      <p:ext uri="{BB962C8B-B14F-4D97-AF65-F5344CB8AC3E}">
        <p14:creationId xmlns:p14="http://schemas.microsoft.com/office/powerpoint/2010/main" val="380700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vert="horz" lIns="91440" tIns="45720" rIns="91440" bIns="45720" rtlCol="0" anchor="ctr">
            <a:normAutofit/>
          </a:bodyPr>
          <a:lstStyle/>
          <a:p>
            <a:r>
              <a:rPr lang="ru-RU" dirty="0">
                <a:solidFill>
                  <a:schemeClr val="bg1"/>
                </a:solidFill>
              </a:rPr>
              <a:t>Старт</a:t>
            </a:r>
            <a:endParaRPr lang="en-US" dirty="0">
              <a:solidFill>
                <a:schemeClr val="bg1"/>
              </a:solidFill>
            </a:endParaRPr>
          </a:p>
        </p:txBody>
      </p:sp>
      <p:sp>
        <p:nvSpPr>
          <p:cNvPr id="3" name="Content Placeholder 2"/>
          <p:cNvSpPr>
            <a:spLocks noGrp="1"/>
          </p:cNvSpPr>
          <p:nvPr>
            <p:ph idx="1"/>
          </p:nvPr>
        </p:nvSpPr>
        <p:spPr>
          <a:xfrm>
            <a:off x="504500" y="1484784"/>
            <a:ext cx="8229600" cy="1363344"/>
          </a:xfrm>
        </p:spPr>
        <p:txBody>
          <a:bodyPr>
            <a:normAutofit fontScale="92500"/>
          </a:bodyPr>
          <a:lstStyle/>
          <a:p>
            <a:pPr marL="0" indent="0">
              <a:buNone/>
            </a:pPr>
            <a:r>
              <a:rPr lang="ru-RU" sz="2000" dirty="0" err="1" smtClean="0"/>
              <a:t>Таңбалар</a:t>
            </a:r>
            <a:r>
              <a:rPr lang="ru-RU" sz="2000" dirty="0" smtClean="0"/>
              <a:t> </a:t>
            </a:r>
            <a:r>
              <a:rPr lang="ru-RU" sz="2000" dirty="0" err="1" smtClean="0"/>
              <a:t>Сипаттамасын</a:t>
            </a:r>
            <a:r>
              <a:rPr lang="ru-RU" sz="2000" dirty="0" smtClean="0"/>
              <a:t> </a:t>
            </a:r>
            <a:r>
              <a:rPr lang="ru-RU" sz="2000" dirty="0" err="1" smtClean="0"/>
              <a:t>шығарыңыз</a:t>
            </a:r>
            <a:r>
              <a:rPr lang="ru-RU" sz="2000" dirty="0"/>
              <a:t> </a:t>
            </a:r>
            <a:r>
              <a:rPr lang="en-US" sz="2000" dirty="0" smtClean="0"/>
              <a:t>( </a:t>
            </a:r>
            <a:r>
              <a:rPr lang="kk-KZ" sz="2000" dirty="0" smtClean="0"/>
              <a:t>немесе тақтаға жазыңыз</a:t>
            </a:r>
            <a:r>
              <a:rPr lang="en-US" sz="2000" dirty="0" smtClean="0"/>
              <a:t>)</a:t>
            </a:r>
            <a:r>
              <a:rPr lang="kk-KZ" sz="2000" dirty="0" smtClean="0"/>
              <a:t>. </a:t>
            </a:r>
            <a:r>
              <a:rPr lang="ru-RU" sz="2000" dirty="0" smtClean="0"/>
              <a:t>Т</a:t>
            </a:r>
            <a:r>
              <a:rPr lang="kk-KZ" sz="2000" dirty="0" err="1" smtClean="0"/>
              <a:t>апсырманы</a:t>
            </a:r>
            <a:r>
              <a:rPr lang="kk-KZ" sz="2000" dirty="0" smtClean="0"/>
              <a:t> орындау үшін  </a:t>
            </a:r>
            <a:r>
              <a:rPr lang="en-US" sz="2000" dirty="0" smtClean="0"/>
              <a:t>6- </a:t>
            </a:r>
            <a:r>
              <a:rPr lang="kk-KZ" sz="2000" dirty="0" smtClean="0"/>
              <a:t>дан артық таңба қолданбау керегін сыныпқа айту. </a:t>
            </a:r>
            <a:endParaRPr lang="ru-RU" sz="2000" dirty="0" smtClean="0"/>
          </a:p>
          <a:p>
            <a:pPr marL="0" indent="0">
              <a:buNone/>
            </a:pPr>
            <a:r>
              <a:rPr lang="ru-RU" sz="2000" dirty="0" err="1" smtClean="0"/>
              <a:t>Студенттер</a:t>
            </a:r>
            <a:r>
              <a:rPr lang="ru-RU" sz="2000" dirty="0" smtClean="0"/>
              <a:t> «</a:t>
            </a:r>
            <a:r>
              <a:rPr lang="ru-RU" sz="2000" dirty="0" err="1" smtClean="0"/>
              <a:t>роботқа</a:t>
            </a:r>
            <a:r>
              <a:rPr lang="ru-RU" sz="2000" dirty="0" smtClean="0"/>
              <a:t>» </a:t>
            </a:r>
            <a:r>
              <a:rPr lang="ru-RU" sz="2000" dirty="0" err="1" smtClean="0"/>
              <a:t>стақандар</a:t>
            </a:r>
            <a:r>
              <a:rPr lang="ru-RU" sz="2000" dirty="0" smtClean="0"/>
              <a:t> </a:t>
            </a:r>
            <a:r>
              <a:rPr lang="ru-RU" sz="2000" dirty="0" err="1" smtClean="0"/>
              <a:t>конструкциясын</a:t>
            </a:r>
            <a:r>
              <a:rPr lang="ru-RU" sz="2000" dirty="0" smtClean="0"/>
              <a:t> </a:t>
            </a:r>
            <a:r>
              <a:rPr lang="ru-RU" sz="2000" dirty="0" err="1" smtClean="0"/>
              <a:t>құрастыру</a:t>
            </a:r>
            <a:r>
              <a:rPr lang="ru-RU" sz="2000" dirty="0" smtClean="0"/>
              <a:t> </a:t>
            </a:r>
            <a:r>
              <a:rPr lang="ru-RU" sz="2000" dirty="0" err="1" smtClean="0"/>
              <a:t>үшін</a:t>
            </a:r>
            <a:r>
              <a:rPr lang="ru-RU" sz="2000" dirty="0" smtClean="0"/>
              <a:t> </a:t>
            </a:r>
            <a:r>
              <a:rPr lang="ru-RU" sz="2000" dirty="0" err="1" smtClean="0"/>
              <a:t>мына</a:t>
            </a:r>
            <a:r>
              <a:rPr lang="ru-RU" sz="2000" dirty="0" smtClean="0"/>
              <a:t> </a:t>
            </a:r>
            <a:r>
              <a:rPr lang="ru-RU" sz="2000" dirty="0" err="1" smtClean="0"/>
              <a:t>белгілерді</a:t>
            </a:r>
            <a:r>
              <a:rPr lang="ru-RU" sz="2000" dirty="0" smtClean="0"/>
              <a:t> </a:t>
            </a:r>
            <a:r>
              <a:rPr lang="ru-RU" sz="2000" dirty="0" err="1" smtClean="0"/>
              <a:t>қолдана</a:t>
            </a:r>
            <a:r>
              <a:rPr lang="ru-RU" sz="2000" dirty="0" smtClean="0"/>
              <a:t> </a:t>
            </a:r>
            <a:r>
              <a:rPr lang="ru-RU" sz="2000" dirty="0" err="1" smtClean="0"/>
              <a:t>отырып</a:t>
            </a:r>
            <a:r>
              <a:rPr lang="ru-RU" sz="2000" dirty="0" smtClean="0"/>
              <a:t> </a:t>
            </a:r>
            <a:r>
              <a:rPr lang="ru-RU" sz="2000" dirty="0" err="1" smtClean="0"/>
              <a:t>нұсқау</a:t>
            </a:r>
            <a:r>
              <a:rPr lang="ru-RU" sz="2000" dirty="0" smtClean="0"/>
              <a:t> </a:t>
            </a:r>
            <a:r>
              <a:rPr lang="ru-RU" sz="2000" dirty="0" err="1" smtClean="0"/>
              <a:t>берулері</a:t>
            </a:r>
            <a:r>
              <a:rPr lang="ru-RU" sz="2000" dirty="0" smtClean="0"/>
              <a:t> </a:t>
            </a:r>
            <a:r>
              <a:rPr lang="ru-RU" sz="2000" dirty="0" err="1" smtClean="0"/>
              <a:t>қажет</a:t>
            </a:r>
            <a:r>
              <a:rPr lang="ru-RU" sz="2000" dirty="0" smtClean="0"/>
              <a:t>:</a:t>
            </a:r>
            <a:endParaRPr 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48" y="3167656"/>
            <a:ext cx="381427" cy="53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48" y="3727745"/>
            <a:ext cx="362114" cy="53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342" y="3933056"/>
            <a:ext cx="700086" cy="21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862" y="3284984"/>
            <a:ext cx="690431" cy="22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727" y="4604452"/>
            <a:ext cx="560469" cy="55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820" y="5402786"/>
            <a:ext cx="601384" cy="58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52914" y="5438058"/>
            <a:ext cx="7333843" cy="646331"/>
          </a:xfrm>
          <a:prstGeom prst="rect">
            <a:avLst/>
          </a:prstGeom>
        </p:spPr>
        <p:txBody>
          <a:bodyPr wrap="square">
            <a:spAutoFit/>
          </a:bodyPr>
          <a:lstStyle/>
          <a:p>
            <a:r>
              <a:rPr lang="ru-RU" dirty="0"/>
              <a:t>- </a:t>
            </a:r>
            <a:r>
              <a:rPr lang="ru-RU" dirty="0" err="1" smtClean="0"/>
              <a:t>Стақанды</a:t>
            </a:r>
            <a:r>
              <a:rPr lang="ru-RU" dirty="0" smtClean="0"/>
              <a:t> </a:t>
            </a:r>
            <a:r>
              <a:rPr lang="en-US" dirty="0"/>
              <a:t>90 </a:t>
            </a:r>
            <a:r>
              <a:rPr lang="kk-KZ" dirty="0"/>
              <a:t>градуста </a:t>
            </a:r>
            <a:r>
              <a:rPr lang="kk-KZ" dirty="0" smtClean="0"/>
              <a:t>солға </a:t>
            </a:r>
            <a:r>
              <a:rPr lang="kk-KZ" dirty="0"/>
              <a:t>бұру </a:t>
            </a:r>
            <a:r>
              <a:rPr lang="ru-RU" dirty="0"/>
              <a:t>( </a:t>
            </a:r>
            <a:r>
              <a:rPr lang="ru-RU" dirty="0" err="1"/>
              <a:t>сағат</a:t>
            </a:r>
            <a:r>
              <a:rPr lang="ru-RU" dirty="0"/>
              <a:t> </a:t>
            </a:r>
            <a:r>
              <a:rPr lang="ru-RU" dirty="0" err="1"/>
              <a:t>тілі</a:t>
            </a:r>
            <a:r>
              <a:rPr lang="ru-RU" dirty="0"/>
              <a:t> </a:t>
            </a:r>
            <a:r>
              <a:rPr lang="ru-RU" dirty="0" err="1"/>
              <a:t>бойынша</a:t>
            </a:r>
            <a:r>
              <a:rPr lang="ru-RU" dirty="0"/>
              <a:t>)</a:t>
            </a:r>
            <a:endParaRPr lang="en-US" dirty="0"/>
          </a:p>
          <a:p>
            <a:pPr lvl="0"/>
            <a:endParaRPr lang="en-US" dirty="0"/>
          </a:p>
        </p:txBody>
      </p:sp>
      <p:sp>
        <p:nvSpPr>
          <p:cNvPr id="6" name="Rectangle 5"/>
          <p:cNvSpPr/>
          <p:nvPr/>
        </p:nvSpPr>
        <p:spPr>
          <a:xfrm>
            <a:off x="1014512" y="3275692"/>
            <a:ext cx="1970155" cy="369332"/>
          </a:xfrm>
          <a:prstGeom prst="rect">
            <a:avLst/>
          </a:prstGeom>
        </p:spPr>
        <p:txBody>
          <a:bodyPr wrap="none">
            <a:spAutoFit/>
          </a:bodyPr>
          <a:lstStyle/>
          <a:p>
            <a:r>
              <a:rPr lang="ru-RU" dirty="0" smtClean="0"/>
              <a:t>- </a:t>
            </a:r>
            <a:r>
              <a:rPr lang="ru-RU" dirty="0" err="1" smtClean="0"/>
              <a:t>Стақанды</a:t>
            </a:r>
            <a:r>
              <a:rPr lang="ru-RU" dirty="0" smtClean="0"/>
              <a:t> </a:t>
            </a:r>
            <a:r>
              <a:rPr lang="ru-RU" dirty="0" err="1" smtClean="0"/>
              <a:t>көтеру</a:t>
            </a:r>
            <a:endParaRPr lang="en-US" dirty="0" smtClean="0"/>
          </a:p>
        </p:txBody>
      </p:sp>
      <p:sp>
        <p:nvSpPr>
          <p:cNvPr id="7" name="Rectangle 6"/>
          <p:cNvSpPr/>
          <p:nvPr/>
        </p:nvSpPr>
        <p:spPr>
          <a:xfrm>
            <a:off x="1014512" y="3816516"/>
            <a:ext cx="1827744" cy="369332"/>
          </a:xfrm>
          <a:prstGeom prst="rect">
            <a:avLst/>
          </a:prstGeom>
        </p:spPr>
        <p:txBody>
          <a:bodyPr wrap="none">
            <a:spAutoFit/>
          </a:bodyPr>
          <a:lstStyle/>
          <a:p>
            <a:r>
              <a:rPr lang="en-US" dirty="0"/>
              <a:t>-</a:t>
            </a:r>
            <a:r>
              <a:rPr lang="ru-RU" dirty="0" smtClean="0"/>
              <a:t>С</a:t>
            </a:r>
            <a:r>
              <a:rPr lang="kk-KZ" dirty="0" smtClean="0"/>
              <a:t>тақанады қою </a:t>
            </a:r>
            <a:endParaRPr lang="en-US" dirty="0"/>
          </a:p>
        </p:txBody>
      </p:sp>
      <p:sp>
        <p:nvSpPr>
          <p:cNvPr id="8" name="Rectangle 7"/>
          <p:cNvSpPr/>
          <p:nvPr/>
        </p:nvSpPr>
        <p:spPr>
          <a:xfrm>
            <a:off x="4114757" y="3140968"/>
            <a:ext cx="4572000" cy="646331"/>
          </a:xfrm>
          <a:prstGeom prst="rect">
            <a:avLst/>
          </a:prstGeom>
        </p:spPr>
        <p:txBody>
          <a:bodyPr>
            <a:spAutoFit/>
          </a:bodyPr>
          <a:lstStyle/>
          <a:p>
            <a:r>
              <a:rPr lang="ru-RU" dirty="0" smtClean="0"/>
              <a:t> - </a:t>
            </a:r>
            <a:r>
              <a:rPr lang="kk-KZ" dirty="0" smtClean="0"/>
              <a:t>Стақанды енінің жартысына </a:t>
            </a:r>
            <a:r>
              <a:rPr lang="kk-KZ" dirty="0" err="1" smtClean="0"/>
              <a:t>алдыға</a:t>
            </a:r>
            <a:r>
              <a:rPr lang="kk-KZ" dirty="0" smtClean="0"/>
              <a:t> жылжыту </a:t>
            </a:r>
            <a:r>
              <a:rPr lang="ru-RU" dirty="0" smtClean="0"/>
              <a:t>(1/2 </a:t>
            </a:r>
            <a:r>
              <a:rPr lang="ru-RU" dirty="0" err="1" smtClean="0"/>
              <a:t>стақан</a:t>
            </a:r>
            <a:r>
              <a:rPr lang="ru-RU" dirty="0" smtClean="0"/>
              <a:t> </a:t>
            </a:r>
            <a:r>
              <a:rPr lang="ru-RU" dirty="0" err="1" smtClean="0"/>
              <a:t>ені</a:t>
            </a:r>
            <a:r>
              <a:rPr lang="ru-RU" dirty="0" smtClean="0"/>
              <a:t>) </a:t>
            </a:r>
            <a:endParaRPr lang="en-US" dirty="0"/>
          </a:p>
        </p:txBody>
      </p:sp>
      <p:sp>
        <p:nvSpPr>
          <p:cNvPr id="9" name="Rectangle 8"/>
          <p:cNvSpPr/>
          <p:nvPr/>
        </p:nvSpPr>
        <p:spPr>
          <a:xfrm>
            <a:off x="4148428" y="3789040"/>
            <a:ext cx="4572000" cy="646331"/>
          </a:xfrm>
          <a:prstGeom prst="rect">
            <a:avLst/>
          </a:prstGeom>
        </p:spPr>
        <p:txBody>
          <a:bodyPr>
            <a:spAutoFit/>
          </a:bodyPr>
          <a:lstStyle/>
          <a:p>
            <a:r>
              <a:rPr lang="ru-RU" dirty="0"/>
              <a:t> - </a:t>
            </a:r>
            <a:r>
              <a:rPr lang="kk-KZ" dirty="0"/>
              <a:t>Стақанды енінің жартысына </a:t>
            </a:r>
            <a:r>
              <a:rPr lang="kk-KZ" dirty="0" smtClean="0"/>
              <a:t>артқа </a:t>
            </a:r>
            <a:r>
              <a:rPr lang="kk-KZ" dirty="0"/>
              <a:t>жылжыту </a:t>
            </a:r>
            <a:r>
              <a:rPr lang="ru-RU" dirty="0"/>
              <a:t>(1/2 </a:t>
            </a:r>
            <a:r>
              <a:rPr lang="ru-RU" dirty="0" err="1"/>
              <a:t>стақан</a:t>
            </a:r>
            <a:r>
              <a:rPr lang="ru-RU" dirty="0"/>
              <a:t> </a:t>
            </a:r>
            <a:r>
              <a:rPr lang="ru-RU" dirty="0" err="1"/>
              <a:t>ені</a:t>
            </a:r>
            <a:r>
              <a:rPr lang="ru-RU" dirty="0"/>
              <a:t>) </a:t>
            </a:r>
            <a:endParaRPr lang="en-US" dirty="0"/>
          </a:p>
        </p:txBody>
      </p:sp>
      <p:sp>
        <p:nvSpPr>
          <p:cNvPr id="10" name="Rectangle 9"/>
          <p:cNvSpPr/>
          <p:nvPr/>
        </p:nvSpPr>
        <p:spPr>
          <a:xfrm>
            <a:off x="1351738" y="4715852"/>
            <a:ext cx="7036686" cy="369332"/>
          </a:xfrm>
          <a:prstGeom prst="rect">
            <a:avLst/>
          </a:prstGeom>
        </p:spPr>
        <p:txBody>
          <a:bodyPr wrap="square">
            <a:spAutoFit/>
          </a:bodyPr>
          <a:lstStyle/>
          <a:p>
            <a:pPr lvl="0"/>
            <a:r>
              <a:rPr lang="ru-RU" dirty="0" smtClean="0"/>
              <a:t>- </a:t>
            </a:r>
            <a:r>
              <a:rPr lang="ru-RU" dirty="0" err="1" smtClean="0"/>
              <a:t>Стақанды</a:t>
            </a:r>
            <a:r>
              <a:rPr lang="ru-RU" dirty="0" smtClean="0"/>
              <a:t> </a:t>
            </a:r>
            <a:r>
              <a:rPr lang="en-US" dirty="0" smtClean="0"/>
              <a:t>90 </a:t>
            </a:r>
            <a:r>
              <a:rPr lang="kk-KZ" dirty="0" smtClean="0"/>
              <a:t>градуста оңға бұру </a:t>
            </a:r>
            <a:r>
              <a:rPr lang="ru-RU" dirty="0" smtClean="0"/>
              <a:t>( </a:t>
            </a:r>
            <a:r>
              <a:rPr lang="ru-RU" dirty="0" err="1" smtClean="0"/>
              <a:t>сағат</a:t>
            </a:r>
            <a:r>
              <a:rPr lang="ru-RU" dirty="0" smtClean="0"/>
              <a:t> </a:t>
            </a:r>
            <a:r>
              <a:rPr lang="ru-RU" dirty="0" err="1" smtClean="0"/>
              <a:t>тілі</a:t>
            </a:r>
            <a:r>
              <a:rPr lang="ru-RU" dirty="0" smtClean="0"/>
              <a:t> </a:t>
            </a:r>
            <a:r>
              <a:rPr lang="ru-RU" dirty="0" err="1" smtClean="0"/>
              <a:t>бойынша</a:t>
            </a:r>
            <a:r>
              <a:rPr lang="ru-RU" dirty="0" smtClean="0"/>
              <a:t>)</a:t>
            </a:r>
            <a:endParaRPr lang="en-US" dirty="0" smtClean="0"/>
          </a:p>
        </p:txBody>
      </p:sp>
    </p:spTree>
    <p:extLst>
      <p:ext uri="{BB962C8B-B14F-4D97-AF65-F5344CB8AC3E}">
        <p14:creationId xmlns:p14="http://schemas.microsoft.com/office/powerpoint/2010/main" val="3672257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774</Words>
  <Application>Microsoft Macintosh PowerPoint</Application>
  <PresentationFormat>Экран (4:3)</PresentationFormat>
  <Paragraphs>87</Paragraphs>
  <Slides>21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Calibri</vt:lpstr>
      <vt:lpstr>Mangal</vt:lpstr>
      <vt:lpstr>Times New Roman</vt:lpstr>
      <vt:lpstr>Arial</vt:lpstr>
      <vt:lpstr>Office Theme</vt:lpstr>
      <vt:lpstr>ОФФЛАЙН КОД САҒАТЫ</vt:lpstr>
      <vt:lpstr>Материалдар және дайындық</vt:lpstr>
      <vt:lpstr>Басып шығаратын материалдар </vt:lpstr>
      <vt:lpstr>Негізгі Терминдер</vt:lpstr>
      <vt:lpstr>Кіріспе</vt:lpstr>
      <vt:lpstr>Негізгі қадамдар </vt:lpstr>
      <vt:lpstr>Негізгі қадамдар </vt:lpstr>
      <vt:lpstr>Оффлайн сабақ: тиімді кеңестер </vt:lpstr>
      <vt:lpstr>Старт</vt:lpstr>
      <vt:lpstr>ҮЛГІ</vt:lpstr>
      <vt:lpstr>Үлгі </vt:lpstr>
      <vt:lpstr>Үлгі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Pina</dc:creator>
  <cp:lastModifiedBy>пользователь Microsoft Office</cp:lastModifiedBy>
  <cp:revision>68</cp:revision>
  <dcterms:created xsi:type="dcterms:W3CDTF">2015-11-23T10:17:54Z</dcterms:created>
  <dcterms:modified xsi:type="dcterms:W3CDTF">2017-11-24T17:29:07Z</dcterms:modified>
</cp:coreProperties>
</file>