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1131062-730A-4473-AA8F-254498304F8F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DF554B-F0A4-498A-9858-D84A71769C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kid-mama.ru/uchim-frukty-po-anglijski-interaktivnye-zvukovye-kartochki-i-testy/" TargetMode="External"/><Relationship Id="rId3" Type="http://schemas.openxmlformats.org/officeDocument/2006/relationships/hyperlink" Target="http://s.developers.org.ua/img/announces/300_17.jpg-&#1089;&#1080;&#1089;.&#1072;&#1076;&#1084;&#1080;&#1085;" TargetMode="External"/><Relationship Id="rId7" Type="http://schemas.openxmlformats.org/officeDocument/2006/relationships/hyperlink" Target="http://sobitie.com.ua/sites/default/files/ghjuhfvvbcn.jpg" TargetMode="External"/><Relationship Id="rId2" Type="http://schemas.openxmlformats.org/officeDocument/2006/relationships/hyperlink" Target="http://strana-sovetov.com/images/stories/tip/miscellaneous/career/become-programmer_big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azeta-ufaley.ru/images/news/747.jpg" TargetMode="External"/><Relationship Id="rId5" Type="http://schemas.openxmlformats.org/officeDocument/2006/relationships/hyperlink" Target="http://www.&#1083;&#1080;&#1094;&#1077;&#1081;344.&#1088;&#1092;/Risunki2/computer_work.jpg" TargetMode="External"/><Relationship Id="rId10" Type="http://schemas.openxmlformats.org/officeDocument/2006/relationships/hyperlink" Target="https://youtu.be/ARRD4nR4EQQ-" TargetMode="External"/><Relationship Id="rId4" Type="http://schemas.openxmlformats.org/officeDocument/2006/relationships/hyperlink" Target="http://kid-mama.ru/wp-content/uploads/2015/01/sl111.png-" TargetMode="External"/><Relationship Id="rId9" Type="http://schemas.openxmlformats.org/officeDocument/2006/relationships/hyperlink" Target="http://kid-mama.ru/uchim-sostav-chisla-10-schitaem-lampochki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12776"/>
            <a:ext cx="5810912" cy="44084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5" name="Заголовок 1"/>
          <p:cNvSpPr>
            <a:spLocks noGrp="1"/>
          </p:cNvSpPr>
          <p:nvPr>
            <p:ph type="ctrTitle"/>
          </p:nvPr>
        </p:nvSpPr>
        <p:spPr>
          <a:xfrm>
            <a:off x="685800" y="438150"/>
            <a:ext cx="7772400" cy="630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ru-RU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Классный</a:t>
            </a:r>
            <a:r>
              <a:rPr lang="uk-UA" alt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час в 6 «Д» </a:t>
            </a:r>
            <a:r>
              <a:rPr lang="uk-UA" altLang="ru-RU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классе</a:t>
            </a:r>
            <a:r>
              <a:rPr lang="uk-UA" alt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04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575" y="2204864"/>
            <a:ext cx="8861425" cy="566578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http://strana-sovetov.com/images/stories/tip/miscellaneous/career/become-programmer_big.jpg</a:t>
            </a:r>
            <a:endParaRPr lang="ru-RU" sz="1600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программист</a:t>
            </a:r>
          </a:p>
          <a:p>
            <a:pPr marL="0" indent="0">
              <a:buNone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s.developers.org.ua/img/announces/300_17.jpg-   </a:t>
            </a:r>
          </a:p>
          <a:p>
            <a:pPr marL="0" indent="0">
              <a:buNone/>
              <a:defRPr/>
            </a:pP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1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сис.админ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http://kid-mama.ru/wp-content/uploads/2015/01/sl111.png-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картинки -тренажеры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http://www.лицей344.рф/Risunki2/computer_work.jpg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золотой человечек</a:t>
            </a:r>
          </a:p>
          <a:p>
            <a:pPr marL="0" indent="0">
              <a:buNone/>
              <a:defRPr/>
            </a:pP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http://www.gazeta-ufaley.ru/images/news/747.jpg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глобус</a:t>
            </a:r>
          </a:p>
          <a:p>
            <a:pPr marL="0" indent="0">
              <a:buNone/>
              <a:defRPr/>
            </a:pP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http://sobitie.com.ua/sites/default/files/ghjuhfvvbcn.jpg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прозрачная клавиатура</a:t>
            </a:r>
          </a:p>
          <a:p>
            <a:pPr marL="0" indent="0">
              <a:buNone/>
              <a:defRPr/>
            </a:pP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http://kid-mama.ru/uchim-frukty-po-anglijski-interaktivnye-zvukovye-kartochki-i-testy/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тренажер(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http://kid-mama.ru/uchim-sostav-chisla-10-schitaem-lampochki/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(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  <a:defRPr/>
            </a:pPr>
            <a:r>
              <a:rPr lang="en-US" sz="1600" dirty="0">
                <a:hlinkClick r:id="rId10"/>
              </a:rPr>
              <a:t>https://</a:t>
            </a:r>
            <a:r>
              <a:rPr lang="en-US" sz="1600" dirty="0" smtClean="0">
                <a:hlinkClick r:id="rId10"/>
              </a:rPr>
              <a:t>youtu.be/ARRD4nR4EQQ</a:t>
            </a:r>
            <a:r>
              <a:rPr lang="ru-RU" sz="1600" dirty="0" smtClean="0">
                <a:hlinkClick r:id="rId10"/>
              </a:rPr>
              <a:t>-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ссылка на видео «Профессия программист»</a:t>
            </a: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1600" dirty="0" smtClean="0"/>
              <a:t> 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Полезные ссылки</a:t>
            </a:r>
          </a:p>
        </p:txBody>
      </p:sp>
    </p:spTree>
    <p:extLst>
      <p:ext uri="{BB962C8B-B14F-4D97-AF65-F5344CB8AC3E}">
        <p14:creationId xmlns:p14="http://schemas.microsoft.com/office/powerpoint/2010/main" val="103403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3360312"/>
            <a:ext cx="3284113" cy="32841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799" y="4005064"/>
            <a:ext cx="3480894" cy="2497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101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3456384"/>
          </a:xfrm>
        </p:spPr>
        <p:txBody>
          <a:bodyPr/>
          <a:lstStyle/>
          <a:p>
            <a:r>
              <a:rPr lang="ru-RU" dirty="0"/>
              <a:t>1. познакомить с профессиями связанными с работой на компьютере и применением ИТ-технологий;</a:t>
            </a:r>
          </a:p>
          <a:p>
            <a:r>
              <a:rPr lang="ru-RU" dirty="0" smtClean="0"/>
              <a:t>2. показать значимость программирования.</a:t>
            </a:r>
            <a:endParaRPr lang="ru-RU" dirty="0"/>
          </a:p>
        </p:txBody>
      </p:sp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:</a:t>
            </a:r>
          </a:p>
        </p:txBody>
      </p:sp>
    </p:spTree>
    <p:extLst>
      <p:ext uri="{BB962C8B-B14F-4D97-AF65-F5344CB8AC3E}">
        <p14:creationId xmlns:p14="http://schemas.microsoft.com/office/powerpoint/2010/main" val="379125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146050" y="1825625"/>
            <a:ext cx="4187825" cy="5032375"/>
          </a:xfrm>
        </p:spPr>
        <p:txBody>
          <a:bodyPr/>
          <a:lstStyle/>
          <a:p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Программист разрабатывает компьютерные программы – от java-игр до новых аудио- и видеоплееров, создает программы, помогающие вести необходимые расчеты на предприятии, адаптирует их к нуждам конкретной компании. Занимается отладкой и тестированием программ.</a:t>
            </a:r>
          </a:p>
        </p:txBody>
      </p:sp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57188" y="365125"/>
            <a:ext cx="8158162" cy="167005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rgbClr val="FF0000"/>
                </a:solidFill>
              </a:rPr>
              <a:t>ПРОГРАММИСТ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676" y="1825624"/>
            <a:ext cx="4292324" cy="434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4164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4108450" y="1690688"/>
            <a:ext cx="4916488" cy="4486275"/>
          </a:xfrm>
        </p:spPr>
        <p:txBody>
          <a:bodyPr>
            <a:normAutofit/>
          </a:bodyPr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Системный администратор «с нуля» построит и наладит работу компьютерной сети: закупит оборудование, настроит ПК, подберет и установит нужное программное обеспечение. Консультирование и техническая поддержка пользователей – еще одна задача сисадмина. </a:t>
            </a:r>
          </a:p>
        </p:txBody>
      </p:sp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760413" y="0"/>
            <a:ext cx="7886700" cy="1325563"/>
          </a:xfrm>
        </p:spPr>
        <p:txBody>
          <a:bodyPr/>
          <a:lstStyle/>
          <a:p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Системный администратор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55304"/>
            <a:ext cx="4359964" cy="43216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8492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3289"/>
            <a:ext cx="4623515" cy="43087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172" name="Объект 2"/>
          <p:cNvSpPr>
            <a:spLocks noGrp="1"/>
          </p:cNvSpPr>
          <p:nvPr>
            <p:ph idx="1"/>
          </p:nvPr>
        </p:nvSpPr>
        <p:spPr>
          <a:xfrm>
            <a:off x="4340225" y="1800225"/>
            <a:ext cx="4584700" cy="4883150"/>
          </a:xfrm>
        </p:spPr>
        <p:txBody>
          <a:bodyPr>
            <a:normAutofit lnSpcReduction="10000"/>
          </a:bodyPr>
          <a:lstStyle/>
          <a:p>
            <a:r>
              <a:rPr lang="ru-RU" altLang="ru-RU" sz="2400" smtClean="0"/>
              <a:t>Задача менеджера проекта – продвижение конкретного проекта, воплощение его в жизнь. Эти специалисты востребованы, например в компаниях, занимающихся разработкой web-сайтов, они организуют работу на всех этапах – от встречи с заказчиком и планирования бюджета проекта до подготовки договоров и сопроводительной проектной документации</a:t>
            </a:r>
            <a:r>
              <a:rPr lang="ru-RU" altLang="ru-RU" smtClean="0">
                <a:solidFill>
                  <a:srgbClr val="7030A0"/>
                </a:solidFill>
              </a:rPr>
              <a:t>.</a:t>
            </a:r>
          </a:p>
          <a:p>
            <a:endParaRPr lang="ru-RU" altLang="ru-RU" smtClean="0"/>
          </a:p>
        </p:txBody>
      </p:sp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628650" y="193675"/>
            <a:ext cx="7886700" cy="135731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Менеджер проекта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3111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3914775" y="1863725"/>
            <a:ext cx="4778375" cy="4872038"/>
          </a:xfrm>
        </p:spPr>
        <p:txBody>
          <a:bodyPr>
            <a:normAutofit fontScale="92500"/>
          </a:bodyPr>
          <a:lstStyle/>
          <a:p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Обязанности: продажи, поиск и привлечение новых клиентов, проведение переговоров, развитие отношений с постоянными клиентами, заключение договоров и т. д. В компаниях-дилерах менеджеры также работают с клиентами, отслеживают движение товара, работают на выставках, презентациях.Здесь задача менеджера – убедить клиента, что именно его организация сделает работу быстро и добросовестно.</a:t>
            </a:r>
          </a:p>
        </p:txBody>
      </p:sp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44475" y="365125"/>
            <a:ext cx="8270875" cy="1325563"/>
          </a:xfrm>
        </p:spPr>
        <p:txBody>
          <a:bodyPr>
            <a:normAutofit fontScale="90000"/>
          </a:bodyPr>
          <a:lstStyle/>
          <a:p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Менеджер по продажам</a:t>
            </a:r>
            <a:b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2" y="1970467"/>
            <a:ext cx="4078100" cy="29129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197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225" y="0"/>
            <a:ext cx="15335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630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4559300" y="2433638"/>
            <a:ext cx="3956050" cy="3743325"/>
          </a:xfrm>
        </p:spPr>
        <p:txBody>
          <a:bodyPr>
            <a:normAutofit/>
          </a:bodyPr>
          <a:lstStyle/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Нужна помощь _____</a:t>
            </a:r>
          </a:p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Купил цветной фото-принтер, а комп его не видит. Я уже и монитор на него поворачивал. и пальцем показывал - ни в какую! Помогите!</a:t>
            </a:r>
          </a:p>
        </p:txBody>
      </p:sp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4133850" cy="5519738"/>
          </a:xfrm>
        </p:spPr>
        <p:txBody>
          <a:bodyPr>
            <a:normAutofit fontScale="90000"/>
          </a:bodyPr>
          <a:lstStyle/>
          <a:p>
            <a:r>
              <a:rPr lang="ru-RU" altLang="ru-RU" sz="3200" dirty="0" smtClean="0">
                <a:solidFill>
                  <a:schemeClr val="tx1"/>
                </a:solidFill>
              </a:rPr>
              <a:t/>
            </a:r>
            <a:br>
              <a:rPr lang="ru-RU" altLang="ru-RU" sz="3200" dirty="0" smtClean="0">
                <a:solidFill>
                  <a:schemeClr val="tx1"/>
                </a:solidFill>
              </a:rPr>
            </a:b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Фирма «</a:t>
            </a:r>
            <a:r>
              <a:rPr lang="ru-RU" alt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Аудиоидиал</a:t>
            </a: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выпускает новые </a:t>
            </a:r>
            <a:b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слуховые аппараты  а также комплектующие : батарейки, вкладыши и т.д.</a:t>
            </a:r>
            <a:b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Срочно требуются____</a:t>
            </a:r>
            <a:b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опытом работы не менее 3-х лет  </a:t>
            </a:r>
            <a:b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З\п  1.500 дол\</a:t>
            </a:r>
            <a:r>
              <a:rPr lang="ru-RU" alt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ru-RU" altLang="ru-RU" sz="3200" dirty="0" smtClean="0">
                <a:solidFill>
                  <a:schemeClr val="tx1"/>
                </a:solidFill>
              </a:rPr>
              <a:t/>
            </a:r>
            <a:br>
              <a:rPr lang="ru-RU" altLang="ru-RU" sz="3200" dirty="0" smtClean="0">
                <a:solidFill>
                  <a:schemeClr val="tx1"/>
                </a:solidFill>
              </a:rPr>
            </a:br>
            <a:endParaRPr lang="ru-RU" altLang="ru-RU" sz="3200" dirty="0" smtClean="0">
              <a:solidFill>
                <a:schemeClr val="tx1"/>
              </a:solidFill>
            </a:endParaRPr>
          </a:p>
        </p:txBody>
      </p:sp>
      <p:pic>
        <p:nvPicPr>
          <p:cNvPr id="9220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103188"/>
            <a:ext cx="4078288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6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4405313" y="365125"/>
            <a:ext cx="4110037" cy="4116388"/>
          </a:xfrm>
        </p:spPr>
        <p:txBody>
          <a:bodyPr>
            <a:normAutofit/>
          </a:bodyPr>
          <a:lstStyle/>
          <a:p>
            <a:endParaRPr lang="ru-RU" altLang="ru-RU" dirty="0" smtClean="0"/>
          </a:p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Нужен человек в Туле для совместного создания игры на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ios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android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Нужен,                который знает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Unity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3D на отлично </a:t>
            </a:r>
          </a:p>
          <a:p>
            <a:endParaRPr lang="ru-RU" altLang="ru-RU" dirty="0" smtClean="0"/>
          </a:p>
        </p:txBody>
      </p:sp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4367535" cy="4752528"/>
          </a:xfrm>
        </p:spPr>
        <p:txBody>
          <a:bodyPr>
            <a:normAutofit/>
          </a:bodyPr>
          <a:lstStyle/>
          <a:p>
            <a:r>
              <a:rPr lang="ru-RU" altLang="ru-RU" sz="1800" dirty="0" smtClean="0">
                <a:solidFill>
                  <a:schemeClr val="tx1"/>
                </a:solidFill>
              </a:rPr>
              <a:t/>
            </a:r>
            <a:br>
              <a:rPr lang="ru-RU" altLang="ru-RU" sz="1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новую  компьютерную компанию  нужен __        </a:t>
            </a:r>
            <a:b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проектом в целом: проектирование и расстановка приоритетов, планирование выполнения задач, контроль, а также оперативное решение проблем</a:t>
            </a:r>
            <a:b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063" y="3846513"/>
            <a:ext cx="41719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17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5" y="1834400"/>
            <a:ext cx="3155324" cy="2711842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-141288" y="365125"/>
            <a:ext cx="8656638" cy="1325563"/>
          </a:xfrm>
        </p:spPr>
        <p:txBody>
          <a:bodyPr/>
          <a:lstStyle/>
          <a:p>
            <a:r>
              <a:rPr lang="ru-RU" altLang="ru-RU" smtClean="0"/>
              <a:t> </a:t>
            </a:r>
            <a:r>
              <a:rPr lang="ru-RU" alt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Онлайн Тренажеры</a:t>
            </a:r>
          </a:p>
        </p:txBody>
      </p:sp>
      <p:pic>
        <p:nvPicPr>
          <p:cNvPr id="11269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68960"/>
            <a:ext cx="300037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5" y="1479550"/>
            <a:ext cx="39655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29430"/>
            <a:ext cx="3528810" cy="19704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271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138" y="4826000"/>
            <a:ext cx="3021012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46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</TotalTime>
  <Words>276</Words>
  <Application>Microsoft Office PowerPoint</Application>
  <PresentationFormat>Экран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Классный час в 6 «Д» классе </vt:lpstr>
      <vt:lpstr>Задачи :</vt:lpstr>
      <vt:lpstr>ПРОГРАММИСТ</vt:lpstr>
      <vt:lpstr>Системный администратор</vt:lpstr>
      <vt:lpstr>Менеджер проекта </vt:lpstr>
      <vt:lpstr>Менеджер по продажам </vt:lpstr>
      <vt:lpstr> Фирма «Аудиоидиал» выпускает новые  слуховые аппараты  а также комплектующие : батарейки, вкладыши и т.д. Срочно требуются____ С опытом работы не менее 3-х лет   З\п  1.500 дол\мес </vt:lpstr>
      <vt:lpstr> В новую  компьютерную компанию  нужен __         проектом в целом: проектирование и расстановка приоритетов, планирование выполнения задач, контроль, а также оперативное решение проблем </vt:lpstr>
      <vt:lpstr> Онлайн Тренажеры</vt:lpstr>
      <vt:lpstr>Полезные ссылки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в 6-Б классе</dc:title>
  <dc:creator>user</dc:creator>
  <cp:lastModifiedBy>User</cp:lastModifiedBy>
  <cp:revision>4</cp:revision>
  <dcterms:created xsi:type="dcterms:W3CDTF">2018-12-10T03:52:12Z</dcterms:created>
  <dcterms:modified xsi:type="dcterms:W3CDTF">2018-12-11T06:56:42Z</dcterms:modified>
</cp:coreProperties>
</file>