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8" r:id="rId3"/>
    <p:sldId id="267" r:id="rId4"/>
    <p:sldId id="257" r:id="rId5"/>
    <p:sldId id="258" r:id="rId6"/>
    <p:sldId id="259" r:id="rId7"/>
    <p:sldId id="261" r:id="rId8"/>
    <p:sldId id="262" r:id="rId9"/>
    <p:sldId id="271" r:id="rId10"/>
    <p:sldId id="27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49486" y="-2475656"/>
            <a:ext cx="9217024" cy="4464496"/>
          </a:xfrm>
        </p:spPr>
        <p:txBody>
          <a:bodyPr>
            <a:normAutofit/>
          </a:bodyPr>
          <a:lstStyle/>
          <a:p>
            <a:pPr algn="ctr"/>
            <a:r>
              <a:rPr lang="kk-KZ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«Рәміздер – ел беделі»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0"/>
          <a:stretch/>
        </p:blipFill>
        <p:spPr>
          <a:xfrm>
            <a:off x="1763688" y="2204864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497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6425" r="40094" b="25047"/>
          <a:stretch/>
        </p:blipFill>
        <p:spPr bwMode="auto">
          <a:xfrm>
            <a:off x="0" y="0"/>
            <a:ext cx="9139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55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79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355105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05064"/>
            <a:ext cx="7272808" cy="1719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Мемлекет</a:t>
            </a:r>
            <a:r>
              <a:rPr lang="kk-KZ" b="1" dirty="0" smtClean="0"/>
              <a:t>тік әнұран – елдің музыкалық-поэтикалық эмблемасы,әдеби сазды</a:t>
            </a:r>
            <a:br>
              <a:rPr lang="kk-KZ" b="1" dirty="0" smtClean="0"/>
            </a:br>
            <a:r>
              <a:rPr lang="kk-KZ" b="1" dirty="0" smtClean="0"/>
              <a:t>төлқұжаты. Ол халық жүрегінің лүпілін тұмар ғып түйген музыкалық сәлемхат іспеттес.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3739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26514" r="44032" b="2735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61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0"/>
          <a:stretch/>
        </p:blipFill>
        <p:spPr>
          <a:xfrm>
            <a:off x="-21027" y="0"/>
            <a:ext cx="9165027" cy="6858000"/>
          </a:xfrm>
        </p:spPr>
      </p:pic>
    </p:spTree>
    <p:extLst>
      <p:ext uri="{BB962C8B-B14F-4D97-AF65-F5344CB8AC3E}">
        <p14:creationId xmlns:p14="http://schemas.microsoft.com/office/powerpoint/2010/main" val="132707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6425" r="40094" b="24799"/>
          <a:stretch/>
        </p:blipFill>
        <p:spPr bwMode="auto">
          <a:xfrm>
            <a:off x="0" y="23394"/>
            <a:ext cx="9144000" cy="683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993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4" t="16673" r="39956" b="25296"/>
          <a:stretch/>
        </p:blipFill>
        <p:spPr bwMode="auto">
          <a:xfrm>
            <a:off x="0" y="0"/>
            <a:ext cx="92447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539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2" t="16673" r="40235" b="24800"/>
          <a:stretch/>
        </p:blipFill>
        <p:spPr bwMode="auto">
          <a:xfrm>
            <a:off x="3178" y="0"/>
            <a:ext cx="9140822" cy="684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81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86816"/>
            <a:ext cx="9147448" cy="7344816"/>
          </a:xfrm>
        </p:spPr>
      </p:pic>
    </p:spTree>
    <p:extLst>
      <p:ext uri="{BB962C8B-B14F-4D97-AF65-F5344CB8AC3E}">
        <p14:creationId xmlns:p14="http://schemas.microsoft.com/office/powerpoint/2010/main" val="1818267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17665" r="42188" b="2554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935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t="17417" r="42188" b="2529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380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9" t="48370" r="5183" b="13215"/>
          <a:stretch/>
        </p:blipFill>
        <p:spPr>
          <a:xfrm>
            <a:off x="323528" y="2996952"/>
            <a:ext cx="8640960" cy="386104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36712"/>
            <a:ext cx="4368161" cy="2394400"/>
          </a:xfrm>
        </p:spPr>
      </p:pic>
    </p:spTree>
    <p:extLst>
      <p:ext uri="{BB962C8B-B14F-4D97-AF65-F5344CB8AC3E}">
        <p14:creationId xmlns:p14="http://schemas.microsoft.com/office/powerpoint/2010/main" val="75551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5" t="16425" r="40235" b="25047"/>
          <a:stretch/>
        </p:blipFill>
        <p:spPr bwMode="auto">
          <a:xfrm>
            <a:off x="0" y="-18458"/>
            <a:ext cx="9192814" cy="687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038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6</Words>
  <Application>Microsoft Office PowerPoint</Application>
  <PresentationFormat>Экран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«Рәміздер – ел беделі»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Мемлекеттік әнұран – елдің музыкалық-поэтикалық эмблемасы,әдеби сазды төлқұжаты. Ол халық жүрегінің лүпілін тұмар ғып түйген музыкалық сәлемхат іспеттес.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«Рәміздер – ел беделі»</dc:title>
  <dc:creator>User</dc:creator>
  <cp:lastModifiedBy>user</cp:lastModifiedBy>
  <cp:revision>7</cp:revision>
  <dcterms:created xsi:type="dcterms:W3CDTF">2018-11-12T03:10:06Z</dcterms:created>
  <dcterms:modified xsi:type="dcterms:W3CDTF">2018-11-12T06:04:09Z</dcterms:modified>
</cp:coreProperties>
</file>