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/>
              <a:t>«</a:t>
            </a:r>
            <a:r>
              <a:rPr lang="ru-RU" b="1" dirty="0" smtClean="0"/>
              <a:t>Государственные </a:t>
            </a:r>
            <a:r>
              <a:rPr lang="ru-RU" b="1" dirty="0"/>
              <a:t>символы - гордость </a:t>
            </a:r>
            <a:r>
              <a:rPr lang="ru-RU" b="1" dirty="0" smtClean="0"/>
              <a:t>народа»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0" b="17638"/>
          <a:stretch/>
        </p:blipFill>
        <p:spPr>
          <a:xfrm>
            <a:off x="467544" y="2060847"/>
            <a:ext cx="7811405" cy="46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5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3712" r="47435" b="25436"/>
          <a:stretch/>
        </p:blipFill>
        <p:spPr bwMode="auto">
          <a:xfrm>
            <a:off x="1115616" y="404664"/>
            <a:ext cx="709953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37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17728" r="47749" b="25454"/>
          <a:stretch/>
        </p:blipFill>
        <p:spPr bwMode="auto">
          <a:xfrm>
            <a:off x="1331640" y="118932"/>
            <a:ext cx="6206657" cy="671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7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6424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51845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2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4356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271008" cy="5688658"/>
          </a:xfrm>
        </p:spPr>
      </p:pic>
    </p:spTree>
    <p:extLst>
      <p:ext uri="{BB962C8B-B14F-4D97-AF65-F5344CB8AC3E}">
        <p14:creationId xmlns:p14="http://schemas.microsoft.com/office/powerpoint/2010/main" val="333365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198215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0" t="23331" r="47429" b="25439"/>
          <a:stretch/>
        </p:blipFill>
        <p:spPr bwMode="auto">
          <a:xfrm>
            <a:off x="0" y="0"/>
            <a:ext cx="9144000" cy="687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80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17417" r="47629" b="24799"/>
          <a:stretch/>
        </p:blipFill>
        <p:spPr bwMode="auto">
          <a:xfrm>
            <a:off x="0" y="4124"/>
            <a:ext cx="9144000" cy="683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4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25177" r="47350" b="43279"/>
          <a:stretch/>
        </p:blipFill>
        <p:spPr bwMode="auto">
          <a:xfrm>
            <a:off x="206443" y="26707"/>
            <a:ext cx="4869613" cy="34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16350" r="47347" b="25391"/>
          <a:stretch/>
        </p:blipFill>
        <p:spPr bwMode="auto">
          <a:xfrm>
            <a:off x="5076056" y="0"/>
            <a:ext cx="3483463" cy="351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57731" r="47837" b="25214"/>
          <a:stretch/>
        </p:blipFill>
        <p:spPr bwMode="auto">
          <a:xfrm>
            <a:off x="416496" y="3645024"/>
            <a:ext cx="7938515" cy="30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5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16920" r="47629" b="25544"/>
          <a:stretch/>
        </p:blipFill>
        <p:spPr bwMode="auto">
          <a:xfrm>
            <a:off x="1475656" y="620688"/>
            <a:ext cx="5976665" cy="59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36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27584" r="47768" b="26040"/>
          <a:stretch/>
        </p:blipFill>
        <p:spPr bwMode="auto">
          <a:xfrm>
            <a:off x="1619672" y="43880"/>
            <a:ext cx="5400600" cy="677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233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7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«Государственные символы - гордость народа»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2018-11-12T03:48:39Z</dcterms:created>
  <dcterms:modified xsi:type="dcterms:W3CDTF">2018-11-12T06:05:06Z</dcterms:modified>
</cp:coreProperties>
</file>