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  <p:sldId id="256" r:id="rId3"/>
    <p:sldId id="266" r:id="rId4"/>
    <p:sldId id="265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kk-KZ" b="1" dirty="0" smtClean="0"/>
              <a:t>«</a:t>
            </a:r>
            <a:r>
              <a:rPr lang="ru-RU" b="1" dirty="0" smtClean="0"/>
              <a:t>Государственные </a:t>
            </a:r>
            <a:r>
              <a:rPr lang="ru-RU" b="1" dirty="0"/>
              <a:t>символы - гордость </a:t>
            </a:r>
            <a:r>
              <a:rPr lang="ru-RU" b="1" dirty="0" smtClean="0"/>
              <a:t>народа»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80" b="17638"/>
          <a:stretch/>
        </p:blipFill>
        <p:spPr>
          <a:xfrm>
            <a:off x="467544" y="2060847"/>
            <a:ext cx="7811405" cy="4647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356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2" t="23712" r="47435" b="25436"/>
          <a:stretch/>
        </p:blipFill>
        <p:spPr bwMode="auto">
          <a:xfrm>
            <a:off x="1115616" y="404664"/>
            <a:ext cx="7099532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6371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17728" r="47749" b="25454"/>
          <a:stretch/>
        </p:blipFill>
        <p:spPr bwMode="auto">
          <a:xfrm>
            <a:off x="1331640" y="118932"/>
            <a:ext cx="6206657" cy="671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0175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6832"/>
            <a:ext cx="3816424" cy="381642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988840"/>
            <a:ext cx="5184576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621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643567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752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92696"/>
            <a:ext cx="8271008" cy="5688658"/>
          </a:xfrm>
        </p:spPr>
      </p:pic>
    </p:spTree>
    <p:extLst>
      <p:ext uri="{BB962C8B-B14F-4D97-AF65-F5344CB8AC3E}">
        <p14:creationId xmlns:p14="http://schemas.microsoft.com/office/powerpoint/2010/main" val="3333651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36496" cy="6858000"/>
          </a:xfrm>
        </p:spPr>
      </p:pic>
    </p:spTree>
    <p:extLst>
      <p:ext uri="{BB962C8B-B14F-4D97-AF65-F5344CB8AC3E}">
        <p14:creationId xmlns:p14="http://schemas.microsoft.com/office/powerpoint/2010/main" val="1982153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0" t="23331" r="47429" b="25439"/>
          <a:stretch/>
        </p:blipFill>
        <p:spPr bwMode="auto">
          <a:xfrm>
            <a:off x="0" y="0"/>
            <a:ext cx="9144000" cy="6876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8804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8" t="17417" r="47629" b="24799"/>
          <a:stretch/>
        </p:blipFill>
        <p:spPr bwMode="auto">
          <a:xfrm>
            <a:off x="0" y="4124"/>
            <a:ext cx="9144000" cy="6833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847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47" t="25177" r="47350" b="43279"/>
          <a:stretch/>
        </p:blipFill>
        <p:spPr bwMode="auto">
          <a:xfrm>
            <a:off x="206443" y="26707"/>
            <a:ext cx="4869613" cy="34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16350" r="47347" b="25391"/>
          <a:stretch/>
        </p:blipFill>
        <p:spPr bwMode="auto">
          <a:xfrm>
            <a:off x="5076056" y="0"/>
            <a:ext cx="3483463" cy="3516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0" t="57731" r="47837" b="25214"/>
          <a:stretch/>
        </p:blipFill>
        <p:spPr bwMode="auto">
          <a:xfrm>
            <a:off x="416496" y="3645024"/>
            <a:ext cx="7938515" cy="307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7158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8" t="16920" r="47629" b="25544"/>
          <a:stretch/>
        </p:blipFill>
        <p:spPr bwMode="auto">
          <a:xfrm>
            <a:off x="1475656" y="620688"/>
            <a:ext cx="5976665" cy="597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5364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8" t="27584" r="47768" b="26040"/>
          <a:stretch/>
        </p:blipFill>
        <p:spPr bwMode="auto">
          <a:xfrm>
            <a:off x="1619672" y="43880"/>
            <a:ext cx="5400600" cy="6779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02333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</TotalTime>
  <Words>7</Words>
  <Application>Microsoft Office PowerPoint</Application>
  <PresentationFormat>Экран (4:3)</PresentationFormat>
  <Paragraphs>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«Государственные символы - гордость народа»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2018-11-12T03:48:39Z</dcterms:created>
  <dcterms:modified xsi:type="dcterms:W3CDTF">2018-11-12T06:05:06Z</dcterms:modified>
</cp:coreProperties>
</file>