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57" r:id="rId4"/>
    <p:sldId id="261" r:id="rId5"/>
    <p:sldId id="262" r:id="rId6"/>
    <p:sldId id="272" r:id="rId7"/>
    <p:sldId id="285" r:id="rId8"/>
    <p:sldId id="287" r:id="rId9"/>
    <p:sldId id="291" r:id="rId10"/>
    <p:sldId id="284" r:id="rId11"/>
    <p:sldId id="298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95" r:id="rId20"/>
    <p:sldId id="274" r:id="rId21"/>
    <p:sldId id="296" r:id="rId22"/>
    <p:sldId id="265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20" autoAdjust="0"/>
  </p:normalViewPr>
  <p:slideViewPr>
    <p:cSldViewPr>
      <p:cViewPr>
        <p:scale>
          <a:sx n="70" d="100"/>
          <a:sy n="70" d="100"/>
        </p:scale>
        <p:origin x="-189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00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6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7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9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3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79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8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4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0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4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2CA91-A38C-4075-8353-1A0AFFB61EB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EBEE7-6811-4D85-B64B-A1E563D10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927876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2018 год</a:t>
            </a:r>
          </a:p>
          <a:p>
            <a:r>
              <a:rPr lang="ru-RU" dirty="0"/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КГУ «Средняя общеобразовательная школа № 52 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имени академика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Е. А.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Букетова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458" name="Picture 2" descr="http://lib-krichev.mogilev.by/images/%D0%9F%D0%BE%D0%B1%D0%B5%D0%B4%D0%B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56720"/>
            <a:ext cx="8287916" cy="28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5632" r="20657" b="18596"/>
          <a:stretch/>
        </p:blipFill>
        <p:spPr bwMode="auto">
          <a:xfrm>
            <a:off x="0" y="27974"/>
            <a:ext cx="9143868" cy="683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8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/IMG-20180419-WA0014.jpg?id=15242153410000000086%3B0%3B1&amp;x-email=mastersii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IMG-20180419-WA0014.jpg?id=15242153410000000086%3B0%3B1&amp;x-email=mastersii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25313" r="20925" b="18487"/>
          <a:stretch/>
        </p:blipFill>
        <p:spPr bwMode="auto">
          <a:xfrm>
            <a:off x="-2609" y="7936"/>
            <a:ext cx="9042859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33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26146" r="20925" b="18487"/>
          <a:stretch/>
        </p:blipFill>
        <p:spPr bwMode="auto">
          <a:xfrm>
            <a:off x="0" y="10950"/>
            <a:ext cx="9174776" cy="684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25298" r="20925" b="20000"/>
          <a:stretch/>
        </p:blipFill>
        <p:spPr bwMode="auto">
          <a:xfrm>
            <a:off x="0" y="0"/>
            <a:ext cx="912324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0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25263" r="20836" b="18806"/>
          <a:stretch/>
        </p:blipFill>
        <p:spPr bwMode="auto">
          <a:xfrm>
            <a:off x="0" y="0"/>
            <a:ext cx="90967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0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25631" r="20747" b="18647"/>
          <a:stretch/>
        </p:blipFill>
        <p:spPr bwMode="auto">
          <a:xfrm>
            <a:off x="0" y="7698"/>
            <a:ext cx="9140260" cy="68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0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47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 t="25632" r="20925" b="20000"/>
          <a:stretch/>
        </p:blipFill>
        <p:spPr bwMode="auto">
          <a:xfrm>
            <a:off x="0" y="0"/>
            <a:ext cx="93180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62163" y="12500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6" descr="ÐÐ°ÑÑÐ¸Ð½ÐºÐ¸ Ð¿Ð¾ Ð·Ð°Ð¿ÑÐ¾ÑÑ ÐºÐ°ÑÑÐ¸Ð½ÐºÐ¸  ÑÐ¸Ð¼Ð²Ð¾Ð»Ð¸ÐºÐ° Ð¿Ð¾Ð±Ðµ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25472" r="20836" b="18806"/>
          <a:stretch/>
        </p:blipFill>
        <p:spPr bwMode="auto">
          <a:xfrm>
            <a:off x="0" y="0"/>
            <a:ext cx="9130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4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25473" r="20836" b="18487"/>
          <a:stretch/>
        </p:blipFill>
        <p:spPr bwMode="auto">
          <a:xfrm>
            <a:off x="0" y="1464"/>
            <a:ext cx="9077118" cy="68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7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t="20786" r="16846" b="13573"/>
          <a:stretch/>
        </p:blipFill>
        <p:spPr bwMode="auto">
          <a:xfrm>
            <a:off x="-97322" y="12576"/>
            <a:ext cx="9241322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8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30"/>
            <a:ext cx="9256932" cy="68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9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25791" r="20746" b="18647"/>
          <a:stretch/>
        </p:blipFill>
        <p:spPr bwMode="auto">
          <a:xfrm>
            <a:off x="0" y="-3610"/>
            <a:ext cx="9201242" cy="68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20103" r="16993" b="13722"/>
          <a:stretch/>
        </p:blipFill>
        <p:spPr bwMode="auto">
          <a:xfrm>
            <a:off x="-1" y="-1"/>
            <a:ext cx="9144001" cy="683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015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25473" r="20746" b="18806"/>
          <a:stretch/>
        </p:blipFill>
        <p:spPr bwMode="auto">
          <a:xfrm>
            <a:off x="0" y="0"/>
            <a:ext cx="9170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2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9" t="19966" r="16692" b="13436"/>
          <a:stretch/>
        </p:blipFill>
        <p:spPr bwMode="auto">
          <a:xfrm>
            <a:off x="0" y="0"/>
            <a:ext cx="9144000" cy="68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48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6368" y="2120755"/>
            <a:ext cx="6325374" cy="473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" y="21347"/>
            <a:ext cx="5671504" cy="424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6" y="4123241"/>
            <a:ext cx="3997977" cy="273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6604" y="-22848"/>
            <a:ext cx="4041379" cy="28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21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5" y="0"/>
            <a:ext cx="90595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5730" r="20836" b="18647"/>
          <a:stretch/>
        </p:blipFill>
        <p:spPr bwMode="auto">
          <a:xfrm>
            <a:off x="17148" y="0"/>
            <a:ext cx="9166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6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3" t="25313" r="20836" b="18487"/>
          <a:stretch/>
        </p:blipFill>
        <p:spPr bwMode="auto">
          <a:xfrm>
            <a:off x="0" y="1982"/>
            <a:ext cx="9089561" cy="68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1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6206" r="20657" b="18648"/>
          <a:stretch/>
        </p:blipFill>
        <p:spPr bwMode="auto">
          <a:xfrm>
            <a:off x="-27440" y="0"/>
            <a:ext cx="9285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07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5632" r="20836" b="18487"/>
          <a:stretch/>
        </p:blipFill>
        <p:spPr bwMode="auto">
          <a:xfrm>
            <a:off x="0" y="0"/>
            <a:ext cx="9124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245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18</Words>
  <Application>Microsoft Office PowerPoint</Application>
  <PresentationFormat>Экран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dcterms:created xsi:type="dcterms:W3CDTF">2018-05-02T14:06:57Z</dcterms:created>
  <dcterms:modified xsi:type="dcterms:W3CDTF">2018-06-06T07:27:18Z</dcterms:modified>
</cp:coreProperties>
</file>