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77" r:id="rId10"/>
    <p:sldId id="262" r:id="rId11"/>
    <p:sldId id="278" r:id="rId12"/>
    <p:sldId id="279" r:id="rId13"/>
    <p:sldId id="276" r:id="rId14"/>
    <p:sldId id="263" r:id="rId15"/>
    <p:sldId id="264" r:id="rId16"/>
    <p:sldId id="265" r:id="rId17"/>
    <p:sldId id="266" r:id="rId18"/>
    <p:sldId id="281" r:id="rId19"/>
    <p:sldId id="282" r:id="rId20"/>
    <p:sldId id="267" r:id="rId21"/>
    <p:sldId id="268" r:id="rId22"/>
    <p:sldId id="283" r:id="rId23"/>
    <p:sldId id="269" r:id="rId24"/>
    <p:sldId id="284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>
      <p:cViewPr>
        <p:scale>
          <a:sx n="59" d="100"/>
          <a:sy n="59" d="100"/>
        </p:scale>
        <p:origin x="-109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0BC-CF27-4510-9207-89D88CF246F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2204864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«Меры  безопасности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водных объектах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 время половодья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летний период»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09120"/>
            <a:ext cx="31683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6835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0445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6895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КАК ДЕЙСТВОВАТЬ ВО ВРЕМЯ ПАВОДКА, </a:t>
            </a:r>
            <a:r>
              <a:rPr lang="ru-RU" sz="2400" b="1" dirty="0" smtClean="0">
                <a:solidFill>
                  <a:srgbClr val="FF0000"/>
                </a:solidFill>
              </a:rPr>
              <a:t>НАВОДНЕНИЯ</a:t>
            </a:r>
            <a:endParaRPr lang="ru-RU" sz="800" b="1" dirty="0">
              <a:solidFill>
                <a:srgbClr val="FF0000"/>
              </a:solidFill>
            </a:endParaRP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угрозы возникновение наводнения, паводка: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Внимательно слушайте информацию о чрезвычайной ситуации и инструкции о порядке действий, не пользуйтесь без необходимости телефоном, чтобы он был свободным для связи с вами.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Сохраняйте спокойствие, предупредите соседей, окажите помощь инвалидам, детям и людям преклонного возраста.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Узнайте в органах местного самоуправления место сбора жителей для эвакуации и готовьтесь к ней.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Подготовьте документы, одежду, наиболее необходимые вещи, запас продуктов питания на несколько дней, медикаменты. Сложите все в чемодан. Документы сохраняйте в водонепроницаемом пакете.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Разъедините все потребители электрического тока от электросети, выключите газ.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Перенесите ценные вещи и продовольствие на верхние этажи или поднимите на верхние полки.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Действия в зоне внезапного затопления во время наводнения, паводка: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Сохраняйте спокойствие, не паникуйте.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Быстро соберите необходимые документы, ценности, лекарства, продукты и прочие необходимые вещи.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Окажите помощь детям, инвалидам и людям преклонного возраста. Они подлежат эвакуации в первую очередь.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возможности немедленно оставьте зону затопления.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выходом из дома отключите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газоснабжение, погасите огонь в печах. Закройте окна и двери, если есть время - закройте окна и двери первого этажа досками (щитами).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Поднимитесь на верхние этажи. Если дом одноэтажный - займите чердачные помещения.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прибытия помощи оставайтесь на верхних этажах, крышах, деревьях или других возвышениях, сигнализируйте спасателям, чтобы они имели возможность быстро Вас обнаружить.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Проверьте, нет ли вблизи пострадавших, окажите им, по возможности, помощь. Первая помощь людям, подобранным на поверхности воды, заключается в следующем: их надо переодеть в сухое белье, тепло укутать и дать успокаивающее средство, а извлеченные из-под воды пострадавшие нуждаются в искусственном дыхании.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Оказавшись в воде, снимите с себя тяжёлую одежду и обувь, отыщите вблизи предметы, которыми можно воспользоваться до получения помощи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переполняйте спасательные средства (катера, лодки, плоты)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68863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9604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164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2448" cy="258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403244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7444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67240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2119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81642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399593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05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9685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 – прекрасная пора для отдыха. И чтобы с пользой для себя и для своего здоровья отдохнуть у воды, надо научиться общаться с водой, уметь плавать, хорошо запомнить и выполнять правила поведения на воде.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248994" cy="337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3259723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Купаться в воде длительное время нельзя – можно легко простудиться. Если вы чувствуете озноб, немедленно выходите из воды и сделайте короткую, но энергичную пробежку по берегу.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Продолжительность купания зависит от температуры воздуха и воды, от влажности воздуха и силы ветра. Наиболее благоприятные условия купания – ясная безветренная погода, температура воздуха +25 °С и более. Начинать купание следует при температуре воды не ниже +18 °С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68352" cy="1988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744416" cy="2507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Рекомендуется купаться не ранее чем через 1,5 часа после еды. Лучше всего купаться на детских пляжах: они хорошо оборудованы и обеспечены необходимыми средствами для предупреждения несчастных случаев. Не забывайте, что детям разрешается купаться только в присутствии взрослых.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1044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территории пляжа оборудуется медицинский пункт, устанавливаются грибки и навесы для защиты от солнца.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629381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купания детей или других мероприятий на воде осуществляется патрулирование спасательной лодки, снабженной спасательным кругом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384376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6561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избежать беды, всем ребятам необходимо строго соблюдать ряд простых правил поведения на воде.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купаться можно только в разрешенных местах и в присутствии взрослых;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нырять в незнакомых местах – на дне могут оказаться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притопленные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бревна, камни, коряги;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следует купаться в заболоченных местах и там, где есть водоросли или тина;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96044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ни в коем случае не плавать на надувных матрацах, автомобильных камерах, надувных игрушках – подручное средство может оказаться неисправным, порваться, человек внезапно окажется в воде, а это очень опасно даже для умеющих хорошо плавать;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цепляться за лодки, вылезать на знаки навигационного оборудования (бакены, буйки и т. д.);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подплывать к проходящим судам, заплывать за буйки, ограничивающие зону заплыва, и выплывать на фарватер;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744416" cy="250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купаться в штормовую погоду или в местах сильного прибоя;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вы оказались в воде на сильном течении, не пытайтесь плыть навстречу течению, справиться с ним сил не хватит; в этом случае нужно плыть по течению, но так, чтобы постепенно приближаться к берегу;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попали в водоворот, не пугайтесь, наберите побольше воздуха, нырните и постарайтесь резко свернуть в сторону от него;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у вас свело судорогой мышцы, ложитесь на спину и плывите к берегу, постарайтесь при этом растереть сведенные мышцы;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стесняйтесь позвать на помощь товарищей, взрослых;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подавать крики ложной тревоги.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410445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635896" cy="214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587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Любовь</cp:lastModifiedBy>
  <cp:revision>11</cp:revision>
  <dcterms:created xsi:type="dcterms:W3CDTF">2013-05-19T11:57:26Z</dcterms:created>
  <dcterms:modified xsi:type="dcterms:W3CDTF">2018-04-26T17:08:58Z</dcterms:modified>
</cp:coreProperties>
</file>