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71" r:id="rId9"/>
    <p:sldId id="269" r:id="rId10"/>
    <p:sldId id="270" r:id="rId11"/>
    <p:sldId id="272" r:id="rId12"/>
    <p:sldId id="273" r:id="rId13"/>
    <p:sldId id="274" r:id="rId14"/>
    <p:sldId id="275" r:id="rId15"/>
    <p:sldId id="278" r:id="rId16"/>
    <p:sldId id="277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60" r:id="rId27"/>
    <p:sldId id="262" r:id="rId28"/>
    <p:sldId id="261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40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602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992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25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076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07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812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6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165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73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07E-82CA-4431-AE8E-21C8C5641B8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84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907E-82CA-4431-AE8E-21C8C5641B8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7D0DA-2064-4314-A666-FD56288A1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048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0" y="-50116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48684" y="1988840"/>
            <a:ext cx="5219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оценивание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165"/>
            <a:ext cx="2851225" cy="233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20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68" y="-72966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2924944"/>
            <a:ext cx="3332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Навыки учащихся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3707904" y="476672"/>
            <a:ext cx="2520280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Знание и понимание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1600" y="1268760"/>
            <a:ext cx="3143512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Формулирование выводов, рефлексия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96136" y="1340768"/>
            <a:ext cx="2664296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знаний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99592" y="2852936"/>
            <a:ext cx="2520280" cy="17090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исследования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16088" y="4437112"/>
            <a:ext cx="2799928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Слушание, говорение, письмо, чтение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48773" y="2924944"/>
            <a:ext cx="2724099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Поиск, обработка и анализ информации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60032" y="4365104"/>
            <a:ext cx="3204356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в группе и индивидуальная работа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" y="-16943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2123728" y="476672"/>
            <a:ext cx="6408712" cy="1008112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204864"/>
            <a:ext cx="27363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2204864"/>
            <a:ext cx="27363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4005064"/>
            <a:ext cx="273630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оценивание за уровень образования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4437112"/>
            <a:ext cx="252028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оценивание за четверть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717032"/>
            <a:ext cx="2736304" cy="1376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оценивание за раздел/сквозную тему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347864" y="1484784"/>
            <a:ext cx="1008112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08104" y="1340768"/>
            <a:ext cx="1152128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627784" y="3068960"/>
            <a:ext cx="3312368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752020" y="3068960"/>
            <a:ext cx="2052228" cy="13363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380312" y="3068960"/>
            <a:ext cx="144016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96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0" y="-50116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24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29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" y="-16943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69269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оценивания </a:t>
            </a:r>
          </a:p>
        </p:txBody>
      </p:sp>
      <p:sp>
        <p:nvSpPr>
          <p:cNvPr id="9" name="Солнце 8"/>
          <p:cNvSpPr/>
          <p:nvPr/>
        </p:nvSpPr>
        <p:spPr>
          <a:xfrm>
            <a:off x="1475656" y="1556792"/>
            <a:ext cx="360040" cy="2880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1412776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Позволяет вовлечь в оценивание всех участников учебного процесса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2236802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Позволяет избежать субъективизма при оценивании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2937138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Делает прозрачным процесс выставления отметки, что снимает конфликт при оценивании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4005064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Вовлекает учащихся в процесс рефлексии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самооценивания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5045114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Повышает значимость контрольных работ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580526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Легко адаптируется под любую шкалу оценивания</a:t>
            </a:r>
          </a:p>
        </p:txBody>
      </p:sp>
      <p:sp>
        <p:nvSpPr>
          <p:cNvPr id="16" name="Солнце 15"/>
          <p:cNvSpPr/>
          <p:nvPr/>
        </p:nvSpPr>
        <p:spPr>
          <a:xfrm>
            <a:off x="1475656" y="2276872"/>
            <a:ext cx="360040" cy="2880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1475656" y="3068960"/>
            <a:ext cx="360040" cy="2880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1439652" y="4149080"/>
            <a:ext cx="360040" cy="2880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лнце 18"/>
          <p:cNvSpPr/>
          <p:nvPr/>
        </p:nvSpPr>
        <p:spPr>
          <a:xfrm>
            <a:off x="1628056" y="5085184"/>
            <a:ext cx="360040" cy="2880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2051720" y="5877272"/>
            <a:ext cx="360040" cy="2880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73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" y="-16943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перфолента 4"/>
          <p:cNvSpPr/>
          <p:nvPr/>
        </p:nvSpPr>
        <p:spPr>
          <a:xfrm>
            <a:off x="3563888" y="692696"/>
            <a:ext cx="3816424" cy="1008112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2555776" y="1988840"/>
            <a:ext cx="4824536" cy="1512168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Получать доказательства уровня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ребенка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971600" y="3573016"/>
            <a:ext cx="4824536" cy="1512168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Отслеживать прогресс в обучении ребенка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4139952" y="4797152"/>
            <a:ext cx="4824536" cy="1512168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Обеспечивать ребенку поддержку в процессе обучения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1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" y="-16943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15616" y="1988841"/>
            <a:ext cx="4024064" cy="11521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Оцениваться может только работа учащегося, а не его личность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2432" y="2852936"/>
            <a:ext cx="402406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учащегося сравнивается не с работами других учеников, а с эталоном, который известен учащимся заранее и описан с помощью критериев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3501008"/>
            <a:ext cx="402406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Имеется четкий алгоритм выведения отметки, по которому учащийся может сам определить свой уровень достижения и определить свою отметку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12432" y="5373217"/>
            <a:ext cx="4024064" cy="1224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Оценивание осуществляется несколькими педагогами (стандартизация оценивания)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835696" y="332656"/>
            <a:ext cx="6696744" cy="15841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8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0" y="-50116"/>
            <a:ext cx="9144000" cy="68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1700808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оценивание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оценка учебных достижений учащихся в соответствии с заранее известными критериями оценивания, позволяющими корректировать индивидуальное обучение для достижения ожидаемых результатов в соответствии с целями обучения. Позволяет оценить развитие навыков учащихся.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6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212</Words>
  <Application>Microsoft Office PowerPoint</Application>
  <PresentationFormat>Экран (4:3)</PresentationFormat>
  <Paragraphs>33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Lorus</dc:creator>
  <cp:lastModifiedBy>User</cp:lastModifiedBy>
  <cp:revision>44</cp:revision>
  <dcterms:created xsi:type="dcterms:W3CDTF">2016-11-02T15:33:38Z</dcterms:created>
  <dcterms:modified xsi:type="dcterms:W3CDTF">2016-11-16T05:46:09Z</dcterms:modified>
</cp:coreProperties>
</file>