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2" r:id="rId6"/>
    <p:sldId id="275" r:id="rId7"/>
    <p:sldId id="278" r:id="rId8"/>
    <p:sldId id="277" r:id="rId9"/>
    <p:sldId id="280" r:id="rId10"/>
    <p:sldId id="283" r:id="rId11"/>
    <p:sldId id="284" r:id="rId12"/>
    <p:sldId id="286" r:id="rId13"/>
    <p:sldId id="287" r:id="rId14"/>
    <p:sldId id="288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40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02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92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25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76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07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12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65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73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84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907E-82CA-4431-AE8E-21C8C5641B85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48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40" y="-50116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8684" y="1988840"/>
            <a:ext cx="5219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оценивание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165"/>
            <a:ext cx="2851225" cy="233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20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4" y="-16943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3563888" y="692696"/>
            <a:ext cx="3816424" cy="1008112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2555776" y="1988840"/>
            <a:ext cx="4824536" cy="151216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Получать доказательства уровня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ребенка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971600" y="3573016"/>
            <a:ext cx="4824536" cy="151216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Отслеживать прогресс в обучении ребенка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4139952" y="4797152"/>
            <a:ext cx="4824536" cy="151216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Обеспечивать ребенку поддержку в процессе обучения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1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40" y="-50116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2424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29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40" y="-50116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1700808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оценивание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учебных достижений учащихся в соответствии с заранее известными критериями оценивания, позволяющими корректировать индивидуальное обучение для достижения ожидаемых результатов в соответствии с целями обучения. Позволяет оценить развитие навыков учащихся.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6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68" y="-72966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2924944"/>
            <a:ext cx="3332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Навыки учащихся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3707904" y="476672"/>
            <a:ext cx="2520280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Знание и понимание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1600" y="1268760"/>
            <a:ext cx="3143512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Формулирование выводов, рефлексия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96136" y="1340768"/>
            <a:ext cx="2664296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знаний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9592" y="2852936"/>
            <a:ext cx="2520280" cy="1709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исследования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16088" y="4437112"/>
            <a:ext cx="2799928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Слушание, говорение, письмо, чтение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48773" y="2924944"/>
            <a:ext cx="2724099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Поиск, обработка и анализ информации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60032" y="4365104"/>
            <a:ext cx="3204356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в группе и индивидуальная работа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4" y="-16943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2123728" y="476672"/>
            <a:ext cx="6408712" cy="1008112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204864"/>
            <a:ext cx="27363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2204864"/>
            <a:ext cx="27363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005064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 за уровень образования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4437112"/>
            <a:ext cx="252028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 за четверть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717032"/>
            <a:ext cx="2736304" cy="1376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 за раздел/сквозную тему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347864" y="1484784"/>
            <a:ext cx="100811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8104" y="1340768"/>
            <a:ext cx="1152128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627784" y="3068960"/>
            <a:ext cx="331236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752020" y="3068960"/>
            <a:ext cx="2052228" cy="13363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380312" y="3068960"/>
            <a:ext cx="144016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96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106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Lorus</dc:creator>
  <cp:lastModifiedBy>User</cp:lastModifiedBy>
  <cp:revision>45</cp:revision>
  <dcterms:created xsi:type="dcterms:W3CDTF">2016-11-02T15:33:38Z</dcterms:created>
  <dcterms:modified xsi:type="dcterms:W3CDTF">2017-11-03T03:47:20Z</dcterms:modified>
</cp:coreProperties>
</file>