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68" autoAdjust="0"/>
    <p:restoredTop sz="94660"/>
  </p:normalViewPr>
  <p:slideViewPr>
    <p:cSldViewPr>
      <p:cViewPr varScale="1">
        <p:scale>
          <a:sx n="84" d="100"/>
          <a:sy n="84" d="100"/>
        </p:scale>
        <p:origin x="-145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534F1-A2D3-4A40-9949-404C7902841D}" type="datetimeFigureOut">
              <a:rPr lang="ru-RU" smtClean="0"/>
              <a:pPr/>
              <a:t>10.02.2017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AC45B-890C-4F75-B52B-8D708F9C7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44;&#1078;&#1077;&#1081;&#1084;&#1089;%20&#1051;&#1072;&#1089;&#1090;--&#1054;&#1076;&#1080;&#1085;&#1086;&#1082;&#1080;&#1081;%20&#1087;&#1072;&#1089;&#1090;&#1091;&#1093;.%20&#1051;&#1091;&#1095;&#1096;&#1077;&#1077;.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6;&#1083;&#1096;&#1077;&#1073;&#1085;&#1072;&#1103;%20&#1082;&#1086;&#1084;&#1087;&#1086;&#1079;&#1080;&#1094;&#1080;&#1103;%20%20%20&#1061;&#1088;&#1091;&#1089;&#1090;&#1072;&#1083;&#1100;&#1085;&#1072;&#1103;%20&#1075;&#1088;&#1091;&#1089;&#1090;&#1100;&#1087;&#1088;&#1086;&#1076;&#1086;&#1083;&#1078;&#1077;&#1085;&#1080;&#1077;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osto.tak.1976.XviD.DVDRip.av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хозяин\Pictures\Cartoon-Rainbow-design-elements-vector-material-02-106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52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429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по самопознанию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«Радуга настроения»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 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31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Смолькина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Творческая работа (группа)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Цветы настроения</a:t>
            </a:r>
            <a:endParaRPr lang="ru-RU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wallpoop.com/wp-content/uploads/2013/03/group-of-cartoon-flowers-royalty-free-cliparts-vectors-and-stock.jpg"/>
          <p:cNvPicPr>
            <a:picLocks noChangeAspect="1" noChangeArrowheads="1"/>
          </p:cNvPicPr>
          <p:nvPr/>
        </p:nvPicPr>
        <p:blipFill>
          <a:blip r:embed="rId4"/>
          <a:srcRect l="1771" r="1711"/>
          <a:stretch>
            <a:fillRect/>
          </a:stretch>
        </p:blipFill>
        <p:spPr bwMode="auto">
          <a:xfrm>
            <a:off x="2464198" y="2643182"/>
            <a:ext cx="3913998" cy="360995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Секреты улыбки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Когда люди улыбаются они становятся красивыми.</a:t>
            </a:r>
          </a:p>
          <a:p>
            <a:pPr>
              <a:buNone/>
            </a:pPr>
            <a:r>
              <a:rPr lang="ru-RU" dirty="0" smtClean="0"/>
              <a:t>Учёные подсчитали, что 80 % успеха в жизни зависит от умения общаться с улыбкой.</a:t>
            </a:r>
          </a:p>
          <a:p>
            <a:pPr>
              <a:buNone/>
            </a:pPr>
            <a:r>
              <a:rPr lang="ru-RU" dirty="0" smtClean="0"/>
              <a:t>Улыбка – сама есть способ общения.</a:t>
            </a:r>
          </a:p>
          <a:p>
            <a:pPr>
              <a:buNone/>
            </a:pPr>
            <a:r>
              <a:rPr lang="ru-RU" dirty="0" smtClean="0"/>
              <a:t>Важно уметь улыбаться, т.к. это помогает доброжелательно  относиться друг к другу, помогает приобрести друзей.</a:t>
            </a:r>
          </a:p>
          <a:p>
            <a:pPr>
              <a:buNone/>
            </a:pPr>
            <a:r>
              <a:rPr lang="ru-RU" dirty="0" smtClean="0"/>
              <a:t>С помощью улыбки можно улучшить своё настроение и настроение окружающих.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Групповое пение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 «Дружба»    </a:t>
            </a:r>
            <a:r>
              <a:rPr lang="ru-RU" dirty="0" err="1" smtClean="0"/>
              <a:t>Л.Годзинская</a:t>
            </a:r>
            <a:endParaRPr lang="ru-RU" dirty="0" smtClean="0"/>
          </a:p>
          <a:p>
            <a:pPr>
              <a:buNone/>
            </a:pPr>
            <a:r>
              <a:rPr lang="ru-RU" i="1" dirty="0"/>
              <a:t>Если друг не смеётся - ты включи ему солнце. </a:t>
            </a:r>
            <a:endParaRPr lang="ru-RU" dirty="0"/>
          </a:p>
          <a:p>
            <a:pPr>
              <a:buNone/>
            </a:pPr>
            <a:r>
              <a:rPr lang="ru-RU" i="1" dirty="0"/>
              <a:t>Ты включи ему звёзды - это просто. </a:t>
            </a:r>
            <a:endParaRPr lang="ru-RU" dirty="0"/>
          </a:p>
          <a:p>
            <a:pPr>
              <a:buNone/>
            </a:pPr>
            <a:r>
              <a:rPr lang="ru-RU" i="1" dirty="0"/>
              <a:t>Ты исправь ошибку, превращая в улыбку, </a:t>
            </a:r>
            <a:endParaRPr lang="ru-RU" dirty="0"/>
          </a:p>
          <a:p>
            <a:pPr>
              <a:buNone/>
            </a:pPr>
            <a:r>
              <a:rPr lang="ru-RU" i="1" dirty="0"/>
              <a:t>Все грустинки и слёзы - это просто. </a:t>
            </a:r>
            <a:endParaRPr lang="ru-RU" dirty="0"/>
          </a:p>
          <a:p>
            <a:pPr>
              <a:buNone/>
            </a:pPr>
            <a:r>
              <a:rPr lang="ru-RU" i="1" dirty="0"/>
              <a:t>Воскресенье, суббота - дружба это не работа,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Дружба </a:t>
            </a:r>
            <a:r>
              <a:rPr lang="ru-RU" i="1" dirty="0"/>
              <a:t>- это не работа.</a:t>
            </a:r>
            <a:endParaRPr lang="ru-RU" dirty="0"/>
          </a:p>
          <a:p>
            <a:pPr>
              <a:buNone/>
            </a:pPr>
            <a:r>
              <a:rPr lang="ru-RU" dirty="0"/>
              <a:t>Припев:</a:t>
            </a:r>
          </a:p>
          <a:p>
            <a:pPr>
              <a:buNone/>
            </a:pPr>
            <a:r>
              <a:rPr lang="ru-RU" i="1" dirty="0"/>
              <a:t>Есть друзья, а для них, </a:t>
            </a:r>
            <a:endParaRPr lang="ru-RU" dirty="0"/>
          </a:p>
          <a:p>
            <a:pPr>
              <a:buNone/>
            </a:pPr>
            <a:r>
              <a:rPr lang="ru-RU" i="1" dirty="0"/>
              <a:t>У друзей нет выходных. </a:t>
            </a:r>
            <a:endParaRPr lang="ru-RU" dirty="0"/>
          </a:p>
          <a:p>
            <a:pPr>
              <a:buNone/>
            </a:pPr>
            <a:r>
              <a:rPr lang="ru-RU" i="1" dirty="0"/>
              <a:t>Есть друзья, а для них, </a:t>
            </a:r>
            <a:endParaRPr lang="ru-RU" dirty="0"/>
          </a:p>
          <a:p>
            <a:pPr>
              <a:buNone/>
            </a:pPr>
            <a:r>
              <a:rPr lang="ru-RU" i="1" dirty="0"/>
              <a:t>У друзей нет выходных.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хозяин\Pictures\raduga-s-frazami-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71678"/>
            <a:ext cx="6694146" cy="421484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Позитивный настрой </a:t>
            </a:r>
            <a:r>
              <a:rPr lang="ru-RU" sz="4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«Свет»</a:t>
            </a:r>
            <a:endParaRPr lang="ru-RU" sz="40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ХОЗЯИН\Pictures\Шаблоны  к  презентациям\powerpoint-templates-b.jpg"/>
          <p:cNvPicPr/>
          <p:nvPr/>
        </p:nvPicPr>
        <p:blipFill>
          <a:blip r:embed="rId4"/>
          <a:srcRect l="5092" t="9119" r="56937" b="36167"/>
          <a:stretch>
            <a:fillRect/>
          </a:stretch>
        </p:blipFill>
        <p:spPr bwMode="auto">
          <a:xfrm>
            <a:off x="7215206" y="471488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ln>
            <a:solidFill>
              <a:srgbClr val="FF33CC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НАСТРОЕНИЕ</a:t>
            </a:r>
          </a:p>
          <a:p>
            <a:pPr algn="ctr">
              <a:buNone/>
            </a:pP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fotoprizer.ru/img/101624_orig.jpg"/>
          <p:cNvPicPr>
            <a:picLocks noChangeAspect="1" noChangeArrowheads="1"/>
          </p:cNvPicPr>
          <p:nvPr/>
        </p:nvPicPr>
        <p:blipFill>
          <a:blip r:embed="rId3"/>
          <a:srcRect l="12582" r="20316"/>
          <a:stretch>
            <a:fillRect/>
          </a:stretch>
        </p:blipFill>
        <p:spPr bwMode="auto">
          <a:xfrm rot="21327986">
            <a:off x="671381" y="3658127"/>
            <a:ext cx="2286016" cy="261845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7" name="Picture 4" descr="http://photos.lifeisphoto.ru/33/0/334102.jpg"/>
          <p:cNvPicPr>
            <a:picLocks noChangeAspect="1" noChangeArrowheads="1"/>
          </p:cNvPicPr>
          <p:nvPr/>
        </p:nvPicPr>
        <p:blipFill>
          <a:blip r:embed="rId4" cstate="print"/>
          <a:srcRect l="34178"/>
          <a:stretch>
            <a:fillRect/>
          </a:stretch>
        </p:blipFill>
        <p:spPr bwMode="auto">
          <a:xfrm rot="549385">
            <a:off x="6188606" y="3737440"/>
            <a:ext cx="2284563" cy="25438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Читаем вместе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FFFF00"/>
                </a:solidFill>
              </a:rPr>
              <a:t>«Утренние лучи»   </a:t>
            </a:r>
            <a:r>
              <a:rPr lang="ru-RU" b="1" dirty="0" smtClean="0">
                <a:solidFill>
                  <a:srgbClr val="7030A0"/>
                </a:solidFill>
              </a:rPr>
              <a:t>К.Ушинский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 lvl="0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 радует человека в жизни?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Как солнышко радует нас?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Знаете ли вы таких людей, которых можно сравнить с солнышком? Почему их хочется так назвать?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Цитата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«Лучшее украшение жизни – хорошее настроение»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А.Батиевский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Подарок учителя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Мультфильм </a:t>
            </a:r>
            <a:r>
              <a:rPr lang="ru-RU" sz="3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«Просто так»</a:t>
            </a:r>
            <a:endParaRPr lang="ru-RU" sz="38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- У кого из героев хорошее настроение? Кто выглядит жизнерадостно, а кто нет?</a:t>
            </a:r>
          </a:p>
          <a:p>
            <a:r>
              <a:rPr lang="ru-RU" dirty="0"/>
              <a:t>- Как вы думаете, почему у ослика было плохое настроение? </a:t>
            </a:r>
          </a:p>
          <a:p>
            <a:r>
              <a:rPr lang="ru-RU" dirty="0"/>
              <a:t>- Как получилось исправить плохое настроение у героев мультфильма?</a:t>
            </a:r>
          </a:p>
          <a:p>
            <a:r>
              <a:rPr lang="ru-RU" dirty="0"/>
              <a:t>- А как они дарили друг другу букет цветов? (С любовью, с добротой, с улыбкой, от чистого сердца)</a:t>
            </a:r>
          </a:p>
          <a:p>
            <a:r>
              <a:rPr lang="ru-RU" dirty="0"/>
              <a:t>- Потерял ли мальчик вместе с букетом и свое хорошее настроение?</a:t>
            </a:r>
          </a:p>
          <a:p>
            <a:r>
              <a:rPr lang="ru-RU" dirty="0"/>
              <a:t>- Поделившись хорошим настроением, вы его не только не теряете, но и приумножаете.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71480"/>
            <a:ext cx="1760729" cy="134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1452532" cy="101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Собери пословицы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 дом, где смеются, приходит счастье»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«Кто улыбается, тот живёт, кто не улыбается, тот сохнет»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«Лучшее украшение жизни – хорошее настроение»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«Весёлое настроение- лучшее лекарство»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«Сердце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веселится - лицо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цветёт»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«Бояться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несчастья – и счастья 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будет»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Я, ты, он, она-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мы дружная семья.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Здравствуй друг,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справа.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Здравствуй друг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который слева.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Я, ты, он, она-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Вместе мы одна семья,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Вместе нам скучать нельзя.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погладь плечо соседа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Того, который сидит слева.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своё плечо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Поцелуй ты горячо.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Обними соседа справа,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– соседа слева.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Поцелуй соседа справа,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- соседа слева.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мы одна семья: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Я, ты, он, она!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нам скучать нельзя!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озяин\Pictures\雲間に輝く虹の背景%20rainbow%20clouds%20bubbles%20イラスト素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Творческая работа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2.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Нарисуй себя.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boombob.ru/img/picture/May/14/837ba4c2380742b91c738f642655f342/3.jpg"/>
          <p:cNvPicPr/>
          <p:nvPr/>
        </p:nvPicPr>
        <p:blipFill>
          <a:blip r:embed="rId3" cstate="print"/>
          <a:srcRect l="14320" r="12782"/>
          <a:stretch>
            <a:fillRect/>
          </a:stretch>
        </p:blipFill>
        <p:spPr bwMode="auto">
          <a:xfrm>
            <a:off x="2500298" y="2588342"/>
            <a:ext cx="3714776" cy="34838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476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 Урок по самопознанию                        «Радуга настроения»  1 класс                                    Подготовила и провела:                                                         Смолькина Е.В.  </vt:lpstr>
      <vt:lpstr>Позитивный настрой «Свет»</vt:lpstr>
      <vt:lpstr>Тема урока</vt:lpstr>
      <vt:lpstr>Читаем вместе</vt:lpstr>
      <vt:lpstr>Цитата</vt:lpstr>
      <vt:lpstr>Подарок учителя</vt:lpstr>
      <vt:lpstr>Творческая работа</vt:lpstr>
      <vt:lpstr>Физминутка</vt:lpstr>
      <vt:lpstr>Творческая работа</vt:lpstr>
      <vt:lpstr>Творческая работа (группа)</vt:lpstr>
      <vt:lpstr>Секреты улыбки</vt:lpstr>
      <vt:lpstr>Групповое пение</vt:lpstr>
      <vt:lpstr>Рефлексия</vt:lpstr>
      <vt:lpstr>Спасибо за работу!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самопознанию «Радуга настроения»  1 класс                                    Подготовила и провела:                                                         Смолькина Е.В.</dc:title>
  <dc:creator>хозяин</dc:creator>
  <cp:lastModifiedBy>хозяин</cp:lastModifiedBy>
  <cp:revision>16</cp:revision>
  <dcterms:created xsi:type="dcterms:W3CDTF">2017-02-09T15:59:52Z</dcterms:created>
  <dcterms:modified xsi:type="dcterms:W3CDTF">2017-02-09T19:21:28Z</dcterms:modified>
</cp:coreProperties>
</file>