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64" r:id="rId8"/>
    <p:sldId id="267" r:id="rId9"/>
    <p:sldId id="266" r:id="rId10"/>
    <p:sldId id="265" r:id="rId11"/>
    <p:sldId id="25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9E0B-53A8-4B0F-B30C-AF3FDCC979F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13E3-7126-469B-B20E-3700AB73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естествознания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857620" y="4572008"/>
            <a:ext cx="3914780" cy="106679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</a:t>
            </a:r>
          </a:p>
          <a:p>
            <a:pPr algn="r"/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Смолькина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Личная гигиена и школа</a:t>
            </a:r>
            <a:endParaRPr lang="ru-RU" dirty="0"/>
          </a:p>
        </p:txBody>
      </p:sp>
      <p:pic>
        <p:nvPicPr>
          <p:cNvPr id="7" name="Содержимое 6" descr="C:\Users\хозяин\Desktop\IMG_20171119_00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51435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личной гигиены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burdachok.ru/wp-content/uploads/2016/10/IMG_4126.jpg"/>
          <p:cNvPicPr/>
          <p:nvPr/>
        </p:nvPicPr>
        <p:blipFill>
          <a:blip r:embed="rId3"/>
          <a:srcRect l="10157" t="2879" r="4051" b="5026"/>
          <a:stretch>
            <a:fillRect/>
          </a:stretch>
        </p:blipFill>
        <p:spPr bwMode="auto">
          <a:xfrm>
            <a:off x="3571868" y="1285860"/>
            <a:ext cx="2286016" cy="23574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https://ds04.infourok.ru/uploads/ex/000f/000bbfde-ed16c4ec/hello_html_m14d1caaa.jpg"/>
          <p:cNvPicPr/>
          <p:nvPr/>
        </p:nvPicPr>
        <p:blipFill>
          <a:blip r:embed="rId4"/>
          <a:srcRect l="6393" t="3285" b="1072"/>
          <a:stretch>
            <a:fillRect/>
          </a:stretch>
        </p:blipFill>
        <p:spPr bwMode="auto">
          <a:xfrm>
            <a:off x="6500826" y="1785926"/>
            <a:ext cx="1883922" cy="343475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https://thumbs.dreamstime.com/z/%D0%BC%D1%8B%D1%82%D1%8C-%D0%BC%D0%B0%D0%BB%D1%8B%D1%88%D0%B5%D0%B9-%D1%80%D1%83%D0%BA%D0%B8-%D1%81%D1%82%D0%BE%D1%80%D0%BE%D0%BD%D1%8B-18153010.jpg"/>
          <p:cNvPicPr/>
          <p:nvPr/>
        </p:nvPicPr>
        <p:blipFill>
          <a:blip r:embed="rId5"/>
          <a:srcRect l="6621" t="20659" r="55527" b="22940"/>
          <a:stretch>
            <a:fillRect/>
          </a:stretch>
        </p:blipFill>
        <p:spPr bwMode="auto">
          <a:xfrm>
            <a:off x="1142976" y="3786190"/>
            <a:ext cx="2252345" cy="26581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https://img3.stockfresh.com/files/a/alexbannykh/m/75/4268565_stock-vector-child-brushing-his-teeth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786190"/>
            <a:ext cx="2286016" cy="264320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 descr="https://st.depositphotos.com/2196544/5036/v/950/depositphotos_50365971-stock-illustration-baby-kid-girl-bathing-in.jpg"/>
          <p:cNvPicPr>
            <a:picLocks noChangeAspect="1" noChangeArrowheads="1"/>
          </p:cNvPicPr>
          <p:nvPr/>
        </p:nvPicPr>
        <p:blipFill>
          <a:blip r:embed="rId7"/>
          <a:srcRect l="9335" t="1958" r="10747" b="2755"/>
          <a:stretch>
            <a:fillRect/>
          </a:stretch>
        </p:blipFill>
        <p:spPr bwMode="auto">
          <a:xfrm>
            <a:off x="571472" y="1285860"/>
            <a:ext cx="2500330" cy="229974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«Незаконченное предложение»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я узнал …..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 интересно …..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 трудно …..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выполнял задания …..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научился ……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Меня удивило ….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 дал мне для жизни …..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 захотелось ….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группа :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ыборким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группа:ирбмыко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группа: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РкоБыМи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МИКРОБЫ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редные                      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лые</a:t>
            </a: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аленькие</a:t>
            </a: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трашные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Словарь Ожегова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Микробы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ельчайший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преимущественно одноклеточный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организм,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различимый лишь в микроскоп.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humb7.shutterstock.com/display_pic_with_logo/3743720/435586564/stock-vector-doodle-illustration-microscope-microbes-under-a-microscope-hand-drawn-microscope-and-microbes-435586564.jpg"/>
          <p:cNvPicPr/>
          <p:nvPr/>
        </p:nvPicPr>
        <p:blipFill>
          <a:blip r:embed="rId3"/>
          <a:srcRect l="5823" t="5931" r="4701" b="8731"/>
          <a:stretch>
            <a:fillRect/>
          </a:stretch>
        </p:blipFill>
        <p:spPr bwMode="auto">
          <a:xfrm>
            <a:off x="6000760" y="3643314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в лабораториях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хозяин\Pictures\no-translate-detected_1284-318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540" t="4104" r="4226" b="4349"/>
          <a:stretch>
            <a:fillRect/>
          </a:stretch>
        </p:blipFill>
        <p:spPr bwMode="auto">
          <a:xfrm>
            <a:off x="928662" y="1428736"/>
            <a:ext cx="3571900" cy="3836485"/>
          </a:xfrm>
          <a:prstGeom prst="rect">
            <a:avLst/>
          </a:prstGeom>
          <a:noFill/>
        </p:spPr>
      </p:pic>
      <p:pic>
        <p:nvPicPr>
          <p:cNvPr id="7" name="Рисунок 6" descr="C:\Users\хозяин\Pictures\puiple-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71612"/>
            <a:ext cx="285752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/>
              <a:t>                               Слово </a:t>
            </a:r>
            <a:r>
              <a:rPr lang="ru-RU" dirty="0"/>
              <a:t>«гигиена» произошло </a:t>
            </a:r>
            <a:r>
              <a:rPr lang="ru-RU" dirty="0" smtClean="0"/>
              <a:t>от </a:t>
            </a:r>
          </a:p>
          <a:p>
            <a:pPr>
              <a:buNone/>
            </a:pPr>
            <a:r>
              <a:rPr lang="ru-RU" dirty="0" smtClean="0"/>
              <a:t>                                 имени </a:t>
            </a:r>
            <a:r>
              <a:rPr lang="ru-RU" dirty="0"/>
              <a:t>древнегреческой богини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здоровья </a:t>
            </a:r>
            <a:r>
              <a:rPr lang="ru-RU" dirty="0"/>
              <a:t>– </a:t>
            </a:r>
            <a:r>
              <a:rPr lang="ru-RU" dirty="0" err="1"/>
              <a:t>Гигиеи</a:t>
            </a:r>
            <a:r>
              <a:rPr lang="ru-RU" dirty="0"/>
              <a:t>. В честь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богини </a:t>
            </a:r>
            <a:r>
              <a:rPr lang="ru-RU" dirty="0"/>
              <a:t>и названа наука гигиена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которая </a:t>
            </a:r>
            <a:r>
              <a:rPr lang="ru-RU" dirty="0"/>
              <a:t>подразумевает </a:t>
            </a:r>
            <a:r>
              <a:rPr lang="ru-RU" dirty="0" smtClean="0"/>
              <a:t>здоровый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образ </a:t>
            </a:r>
            <a:r>
              <a:rPr lang="ru-RU" dirty="0"/>
              <a:t>жизни, заботу о здоровье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Личная </a:t>
            </a:r>
            <a:r>
              <a:rPr lang="ru-RU" dirty="0"/>
              <a:t>гигиена – это правила по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уходу </a:t>
            </a:r>
            <a:r>
              <a:rPr lang="ru-RU" dirty="0"/>
              <a:t>за телом и содержанию его в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чистоте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Рисунок 6" descr="C:\Users\хозяин\Pictures\0004-004-Stantsija-gigiena.jpg"/>
          <p:cNvPicPr/>
          <p:nvPr/>
        </p:nvPicPr>
        <p:blipFill>
          <a:blip r:embed="rId3"/>
          <a:srcRect l="2902" t="16391" r="66988"/>
          <a:stretch>
            <a:fillRect/>
          </a:stretch>
        </p:blipFill>
        <p:spPr bwMode="auto">
          <a:xfrm>
            <a:off x="142844" y="1357298"/>
            <a:ext cx="27860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хозяин\Pictures\depositphotos_30957297-stock-illustration-hygiene-objects-cartoon-illustration-set.jpg"/>
          <p:cNvPicPr>
            <a:picLocks noGrp="1"/>
          </p:cNvPicPr>
          <p:nvPr>
            <p:ph idx="1"/>
          </p:nvPr>
        </p:nvPicPr>
        <p:blipFill>
          <a:blip r:embed="rId3"/>
          <a:srcRect r="69218" b="67115"/>
          <a:stretch>
            <a:fillRect/>
          </a:stretch>
        </p:blipFill>
        <p:spPr bwMode="auto">
          <a:xfrm>
            <a:off x="1142976" y="1571612"/>
            <a:ext cx="2685289" cy="17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Pictures\depositphotos_30957297-stock-illustration-hygiene-objects-cartoon-illustration-set.jpg"/>
          <p:cNvPicPr/>
          <p:nvPr/>
        </p:nvPicPr>
        <p:blipFill>
          <a:blip r:embed="rId3"/>
          <a:srcRect t="34231" r="78371"/>
          <a:stretch>
            <a:fillRect/>
          </a:stretch>
        </p:blipFill>
        <p:spPr bwMode="auto">
          <a:xfrm>
            <a:off x="5143504" y="1285860"/>
            <a:ext cx="18573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хозяин\Pictures\depositphotos_30957297-stock-illustration-hygiene-objects-cartoon-illustration-set.jpg"/>
          <p:cNvPicPr/>
          <p:nvPr/>
        </p:nvPicPr>
        <p:blipFill>
          <a:blip r:embed="rId3"/>
          <a:srcRect l="66926" b="54366"/>
          <a:stretch>
            <a:fillRect/>
          </a:stretch>
        </p:blipFill>
        <p:spPr bwMode="auto">
          <a:xfrm rot="9505543">
            <a:off x="6352916" y="4056525"/>
            <a:ext cx="2230834" cy="19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хозяин\Pictures\e9e4d8dc4063ff86417e48d1941d3924.jpg"/>
          <p:cNvPicPr/>
          <p:nvPr/>
        </p:nvPicPr>
        <p:blipFill>
          <a:blip r:embed="rId4"/>
          <a:srcRect l="2251" t="8151" r="77831" b="71132"/>
          <a:stretch>
            <a:fillRect/>
          </a:stretch>
        </p:blipFill>
        <p:spPr bwMode="auto">
          <a:xfrm>
            <a:off x="1928794" y="378619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Уроки тетушки Совы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sad-ptz19.ru/images/2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3" y="2500306"/>
            <a:ext cx="6985049" cy="392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free-animated-powerpoint-backgroundswallpapers-download-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www.auchan.ru/pokupki/media/catalog/product/9/2/9242_1.jpg"/>
          <p:cNvPicPr>
            <a:picLocks noGrp="1"/>
          </p:cNvPicPr>
          <p:nvPr>
            <p:ph idx="1"/>
          </p:nvPr>
        </p:nvPicPr>
        <p:blipFill>
          <a:blip r:embed="rId3"/>
          <a:srcRect l="29574" t="3416" r="30609" b="5279"/>
          <a:stretch>
            <a:fillRect/>
          </a:stretch>
        </p:blipFill>
        <p:spPr bwMode="auto">
          <a:xfrm>
            <a:off x="357158" y="1000108"/>
            <a:ext cx="1553158" cy="25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variety-store.ru/r/500x500/static/productimage/name/14131-19284100-polaris-myilnitsa-keramika-goluboy--fae404.jpg"/>
          <p:cNvPicPr/>
          <p:nvPr/>
        </p:nvPicPr>
        <p:blipFill>
          <a:blip r:embed="rId4"/>
          <a:srcRect l="16463" t="13269" r="14618" b="18077"/>
          <a:stretch>
            <a:fillRect/>
          </a:stretch>
        </p:blipFill>
        <p:spPr bwMode="auto">
          <a:xfrm>
            <a:off x="7000892" y="1214422"/>
            <a:ext cx="1863030" cy="13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rrowdentalarts.com/wp-content/uploads/2014/07/toothbrush11-1024x351.jpg"/>
          <p:cNvPicPr/>
          <p:nvPr/>
        </p:nvPicPr>
        <p:blipFill>
          <a:blip r:embed="rId5"/>
          <a:srcRect l="3277" t="45652" r="4909" b="21377"/>
          <a:stretch>
            <a:fillRect/>
          </a:stretch>
        </p:blipFill>
        <p:spPr bwMode="auto">
          <a:xfrm rot="16628446">
            <a:off x="404693" y="4608717"/>
            <a:ext cx="3762581" cy="6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s3.livemaster.ru/zhurnalfoto/9/a/8/1512281009289a8f53db537f7b231e3f2ce59ecf7d92.jpeg"/>
          <p:cNvPicPr/>
          <p:nvPr/>
        </p:nvPicPr>
        <p:blipFill>
          <a:blip r:embed="rId6"/>
          <a:srcRect l="13684" t="15890" r="16439" b="15890"/>
          <a:stretch>
            <a:fillRect/>
          </a:stretch>
        </p:blipFill>
        <p:spPr bwMode="auto">
          <a:xfrm rot="1804476">
            <a:off x="531385" y="3953540"/>
            <a:ext cx="1700855" cy="172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prostokoshka.ru/wp-content/uploads/2015/07/Polotentse.jpg"/>
          <p:cNvPicPr>
            <a:picLocks noChangeAspect="1" noChangeArrowheads="1"/>
          </p:cNvPicPr>
          <p:nvPr/>
        </p:nvPicPr>
        <p:blipFill>
          <a:blip r:embed="rId7"/>
          <a:srcRect l="4666" t="7502" r="5333" b="13853"/>
          <a:stretch>
            <a:fillRect/>
          </a:stretch>
        </p:blipFill>
        <p:spPr bwMode="auto">
          <a:xfrm>
            <a:off x="2357422" y="1214422"/>
            <a:ext cx="2718129" cy="1857388"/>
          </a:xfrm>
          <a:prstGeom prst="rect">
            <a:avLst/>
          </a:prstGeom>
          <a:noFill/>
        </p:spPr>
      </p:pic>
      <p:pic>
        <p:nvPicPr>
          <p:cNvPr id="15" name="Рисунок 14" descr="http://www.playcast.ru/uploads/2015/07/14/1432442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25278">
            <a:off x="5018471" y="1526511"/>
            <a:ext cx="1927737" cy="30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comps.canstockphoto.com/can-stock-photo_csp15015209.jpg"/>
          <p:cNvPicPr/>
          <p:nvPr/>
        </p:nvPicPr>
        <p:blipFill>
          <a:blip r:embed="rId9"/>
          <a:srcRect l="33896" r="36894" b="4119"/>
          <a:stretch>
            <a:fillRect/>
          </a:stretch>
        </p:blipFill>
        <p:spPr bwMode="auto">
          <a:xfrm rot="4179101">
            <a:off x="3860744" y="2900315"/>
            <a:ext cx="1110598" cy="321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age.dhgate.com/albu_346082115_00/1.0x0.jpg"/>
          <p:cNvPicPr/>
          <p:nvPr/>
        </p:nvPicPr>
        <p:blipFill>
          <a:blip r:embed="rId10"/>
          <a:srcRect l="8856" t="9138" r="6023" b="13793"/>
          <a:stretch>
            <a:fillRect/>
          </a:stretch>
        </p:blipFill>
        <p:spPr bwMode="auto">
          <a:xfrm>
            <a:off x="6500826" y="3000372"/>
            <a:ext cx="2527000" cy="16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ellwin.by/upload/iblock/dd5/dd5f682ced4e9e87283fc3b40b3a44f6.jpg"/>
          <p:cNvPicPr>
            <a:picLocks noChangeAspect="1" noChangeArrowheads="1"/>
          </p:cNvPicPr>
          <p:nvPr/>
        </p:nvPicPr>
        <p:blipFill>
          <a:blip r:embed="rId11"/>
          <a:srcRect l="29371" t="28597" r="30670" b="13001"/>
          <a:stretch>
            <a:fillRect/>
          </a:stretch>
        </p:blipFill>
        <p:spPr bwMode="auto">
          <a:xfrm rot="1493599">
            <a:off x="7031995" y="4192288"/>
            <a:ext cx="1107916" cy="2428892"/>
          </a:xfrm>
          <a:prstGeom prst="rect">
            <a:avLst/>
          </a:prstGeom>
          <a:noFill/>
        </p:spPr>
      </p:pic>
      <p:pic>
        <p:nvPicPr>
          <p:cNvPr id="11" name="Рисунок 10" descr="https://magnitcosmetic.ru/upload/iblock/426/426d2ed0cb58cd36b829931c932f9f83.jpeg"/>
          <p:cNvPicPr/>
          <p:nvPr/>
        </p:nvPicPr>
        <p:blipFill>
          <a:blip r:embed="rId12"/>
          <a:srcRect l="1168" t="37098" r="868" b="37467"/>
          <a:stretch>
            <a:fillRect/>
          </a:stretch>
        </p:blipFill>
        <p:spPr bwMode="auto">
          <a:xfrm>
            <a:off x="2714612" y="5357826"/>
            <a:ext cx="3883025" cy="10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165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естествознания 2 класс</vt:lpstr>
      <vt:lpstr>Задание № 1</vt:lpstr>
      <vt:lpstr>МИКРОБЫ</vt:lpstr>
      <vt:lpstr>Словарь Ожегова</vt:lpstr>
      <vt:lpstr>Работа в лабораториях Задание № 2</vt:lpstr>
      <vt:lpstr>ГИГИЕНА</vt:lpstr>
      <vt:lpstr>Задание № 3 Отгадай загадки</vt:lpstr>
      <vt:lpstr>Физминутка</vt:lpstr>
      <vt:lpstr>Задание № 4</vt:lpstr>
      <vt:lpstr>Личная гигиена и школа</vt:lpstr>
      <vt:lpstr>Правила личной гигиены</vt:lpstr>
      <vt:lpstr>Рефлексия  «Незаконченное предложение»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естествознания 2 класс</dc:title>
  <dc:creator>хозяин</dc:creator>
  <cp:lastModifiedBy>хозяин</cp:lastModifiedBy>
  <cp:revision>40</cp:revision>
  <dcterms:created xsi:type="dcterms:W3CDTF">2017-11-22T04:53:35Z</dcterms:created>
  <dcterms:modified xsi:type="dcterms:W3CDTF">2017-11-23T13:12:28Z</dcterms:modified>
</cp:coreProperties>
</file>