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3" r:id="rId23"/>
    <p:sldId id="278" r:id="rId24"/>
    <p:sldId id="284" r:id="rId25"/>
    <p:sldId id="279" r:id="rId26"/>
    <p:sldId id="280" r:id="rId27"/>
    <p:sldId id="285" r:id="rId28"/>
    <p:sldId id="281" r:id="rId29"/>
    <p:sldId id="287" r:id="rId30"/>
    <p:sldId id="282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znaika.com/hints/110-jalgaular#2" TargetMode="External"/><Relationship Id="rId2" Type="http://schemas.openxmlformats.org/officeDocument/2006/relationships/hyperlink" Target="http://yznaika.com/hints/110-jalgaular#1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hyperlink" Target="http://yznaika.com/hints/110-jalgaular#4" TargetMode="External"/><Relationship Id="rId4" Type="http://schemas.openxmlformats.org/officeDocument/2006/relationships/hyperlink" Target="http://yznaika.com/hints/110-jalgaular#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image" Target="../media/image4.png"/><Relationship Id="rId7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6.xml"/><Relationship Id="rId4" Type="http://schemas.openxmlformats.org/officeDocument/2006/relationships/slide" Target="slide28.xml"/><Relationship Id="rId9" Type="http://schemas.openxmlformats.org/officeDocument/2006/relationships/slide" Target="slide3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&#1040;&#1076;&#1072;&#1081;.mp3" TargetMode="Externa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8.xml"/><Relationship Id="rId7" Type="http://schemas.openxmlformats.org/officeDocument/2006/relationships/slide" Target="slide1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712968" cy="1470025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ЗЕРДЕ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сайыс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941168"/>
            <a:ext cx="6400800" cy="432048"/>
          </a:xfrm>
        </p:spPr>
        <p:txBody>
          <a:bodyPr>
            <a:normAutofit/>
          </a:bodyPr>
          <a:lstStyle/>
          <a:p>
            <a:pPr algn="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 ТІЛІ АПТАЛЫҒЫ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Ylukbek\Desktop\Отчеты четвертные 17-18 уч.год\Неделя казахского языка\star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37112"/>
            <a:ext cx="194945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03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7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дауыссыз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дыбыс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бар? 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дауыссыз дыбыс бар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Дауыссыз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дыбыстар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бөлінеді:</a:t>
            </a:r>
          </a:p>
          <a:p>
            <a:pPr>
              <a:buFont typeface="Wingdings" pitchFamily="2" charset="2"/>
              <a:buChar char="v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Қатаң</a:t>
            </a:r>
          </a:p>
          <a:p>
            <a:pPr>
              <a:buFont typeface="Wingdings" pitchFamily="2" charset="2"/>
              <a:buChar char="v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Ұяң</a:t>
            </a:r>
          </a:p>
          <a:p>
            <a:pPr>
              <a:buFont typeface="Wingdings" pitchFamily="2" charset="2"/>
              <a:buChar char="v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үнді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675467"/>
            <a:ext cx="7740848" cy="3450696"/>
          </a:xfrm>
        </p:spPr>
        <p:txBody>
          <a:bodyPr/>
          <a:lstStyle/>
          <a:p>
            <a:pPr marL="0" lvl="0" indent="0">
              <a:buNone/>
            </a:pP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дауысты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дыбыс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бар?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ата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7289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Қазақ тілінде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12 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дауысты дыбыстар бар. Олар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жуан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а, о, ы, ұ, у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жіңішке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ә, ө, і, ү, е, э, и, у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Жақтың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қатысына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а, ә ,о, ө, е, э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қысаң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ы, і, и, у, ұ, ү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езудің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қатысына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еріндік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о, ө, ұ, ү, у</a:t>
            </a:r>
          </a:p>
          <a:p>
            <a:pPr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езулік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ә, е, і, а, и, э, ы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/>
          <a:lstStyle/>
          <a:p>
            <a:pPr marL="0" lvl="0" indent="0">
              <a:buNone/>
            </a:pP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неше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септік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бар?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ата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7133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kk-KZ" sz="5700" dirty="0" smtClean="0"/>
              <a:t>Атау</a:t>
            </a:r>
          </a:p>
          <a:p>
            <a:pPr>
              <a:buFont typeface="Wingdings" pitchFamily="2" charset="2"/>
              <a:buChar char="v"/>
            </a:pPr>
            <a:r>
              <a:rPr lang="kk-KZ" sz="5700" dirty="0" smtClean="0"/>
              <a:t>Ілік</a:t>
            </a:r>
          </a:p>
          <a:p>
            <a:pPr>
              <a:buFont typeface="Wingdings" pitchFamily="2" charset="2"/>
              <a:buChar char="v"/>
            </a:pPr>
            <a:r>
              <a:rPr lang="kk-KZ" sz="5700" dirty="0" smtClean="0"/>
              <a:t>Барыс</a:t>
            </a:r>
          </a:p>
          <a:p>
            <a:pPr>
              <a:buFont typeface="Wingdings" pitchFamily="2" charset="2"/>
              <a:buChar char="v"/>
            </a:pPr>
            <a:r>
              <a:rPr lang="kk-KZ" sz="5700" dirty="0" smtClean="0"/>
              <a:t>Табыс</a:t>
            </a:r>
          </a:p>
          <a:p>
            <a:pPr>
              <a:buFont typeface="Wingdings" pitchFamily="2" charset="2"/>
              <a:buChar char="v"/>
            </a:pPr>
            <a:r>
              <a:rPr lang="kk-KZ" sz="5700" dirty="0" smtClean="0"/>
              <a:t>Жатыс</a:t>
            </a:r>
          </a:p>
          <a:p>
            <a:pPr>
              <a:buFont typeface="Wingdings" pitchFamily="2" charset="2"/>
              <a:buChar char="v"/>
            </a:pPr>
            <a:r>
              <a:rPr lang="kk-KZ" sz="5700" dirty="0" smtClean="0"/>
              <a:t>Шығыс </a:t>
            </a:r>
          </a:p>
          <a:p>
            <a:pPr>
              <a:buFont typeface="Wingdings" pitchFamily="2" charset="2"/>
              <a:buChar char="v"/>
            </a:pPr>
            <a:r>
              <a:rPr lang="kk-KZ" sz="5700" dirty="0"/>
              <a:t>К</a:t>
            </a:r>
            <a:r>
              <a:rPr lang="kk-KZ" sz="5700" dirty="0" smtClean="0"/>
              <a:t>өмектес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8020413" cy="1761645"/>
          </a:xfrm>
        </p:spPr>
        <p:txBody>
          <a:bodyPr/>
          <a:lstStyle/>
          <a:p>
            <a:pPr marL="0" lvl="0" indent="0">
              <a:buNone/>
            </a:pP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Жалғаулардың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4800" b="1" u="sng" dirty="0" err="1" smtClean="0">
                <a:hlinkClick r:id="rId2"/>
              </a:rPr>
              <a:t>Септік</a:t>
            </a:r>
            <a:endParaRPr lang="ru-RU" sz="4800" b="1" u="sng" dirty="0"/>
          </a:p>
          <a:p>
            <a:pPr>
              <a:buFont typeface="Wingdings" pitchFamily="2" charset="2"/>
              <a:buChar char="v"/>
            </a:pPr>
            <a:r>
              <a:rPr lang="ru-RU" sz="4800" b="1" u="sng" dirty="0" err="1">
                <a:hlinkClick r:id="rId3"/>
              </a:rPr>
              <a:t>Көптік</a:t>
            </a:r>
            <a:endParaRPr lang="ru-RU" sz="4800" b="1" u="sng" dirty="0"/>
          </a:p>
          <a:p>
            <a:pPr>
              <a:buFont typeface="Wingdings" pitchFamily="2" charset="2"/>
              <a:buChar char="v"/>
            </a:pPr>
            <a:r>
              <a:rPr lang="ru-RU" sz="4800" b="1" u="sng" dirty="0" err="1">
                <a:hlinkClick r:id="rId4"/>
              </a:rPr>
              <a:t>Тәуелд</a:t>
            </a:r>
            <a:r>
              <a:rPr lang="en-US" sz="4800" b="1" u="sng" dirty="0">
                <a:hlinkClick r:id="rId4"/>
              </a:rPr>
              <a:t>i</a:t>
            </a:r>
            <a:r>
              <a:rPr lang="ru-RU" sz="4800" b="1" u="sng" dirty="0">
                <a:hlinkClick r:id="rId4"/>
              </a:rPr>
              <a:t>к</a:t>
            </a:r>
            <a:endParaRPr lang="ru-RU" sz="4800" b="1" u="sng" dirty="0"/>
          </a:p>
          <a:p>
            <a:pPr>
              <a:buFont typeface="Wingdings" pitchFamily="2" charset="2"/>
              <a:buChar char="v"/>
            </a:pPr>
            <a:r>
              <a:rPr lang="ru-RU" sz="4800" b="1" u="sng" dirty="0" err="1">
                <a:hlinkClick r:id="rId5"/>
              </a:rPr>
              <a:t>Жіктік</a:t>
            </a:r>
            <a:endParaRPr lang="ru-RU" sz="4800" b="1" u="sng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6" action="ppaction://hlinksldjump"/>
          </p:cNvPr>
          <p:cNvSpPr/>
          <p:nvPr/>
        </p:nvSpPr>
        <p:spPr>
          <a:xfrm>
            <a:off x="6012160" y="5157192"/>
            <a:ext cx="252028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 қайту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24944"/>
            <a:ext cx="7408333" cy="2481139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Суретшілер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dirty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Үшінші тур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Ylukbek\Desktop\Отчеты четвертные 17-18 уч.год\Неделя казахского языка\priroda-holmy-skaly-g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5796136" y="5445224"/>
            <a:ext cx="266429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Ары </a:t>
            </a: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75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білмеген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желікбас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r>
              <a:rPr lang="ru-RU" sz="4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сүймеген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buNone/>
            </a:pP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Халқын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сүйіп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жарытпас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156176" y="515719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 ТУР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lukbek\Desktop\Отчеты четвертные 17-18 уч.год\Неделя казахского языка\20_sunduk-320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40" y="2393535"/>
            <a:ext cx="2032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Ylukbek\Desktop\Отчеты четвертные 17-18 уч.год\Неделя казахского языка\20_sunduk-320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40839"/>
            <a:ext cx="2032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Ylukbek\Desktop\Отчеты четвертные 17-18 уч.год\Неделя казахского языка\20_sunduk-320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2032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Ylukbek\Desktop\Отчеты четвертные 17-18 уч.год\Неделя казахского языка\20_sunduk-320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419" y="2301776"/>
            <a:ext cx="2032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Ylukbek\Desktop\Отчеты четвертные 17-18 уч.год\Неделя казахского языка\20_sunduk-320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257" y="2419609"/>
            <a:ext cx="2032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Ylukbek\Desktop\Отчеты четвертные 17-18 уч.год\Неделя казахского языка\20_sunduk-320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46" y="4240839"/>
            <a:ext cx="2032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Autofit/>
          </a:bodyPr>
          <a:lstStyle/>
          <a:p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Алтын сандық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>
            <a:hlinkClick r:id="rId9" action="ppaction://hlinksldjump"/>
          </p:cNvPr>
          <p:cNvSpPr/>
          <p:nvPr/>
        </p:nvSpPr>
        <p:spPr>
          <a:xfrm>
            <a:off x="860740" y="5999088"/>
            <a:ext cx="2623787" cy="687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ТУРҒА ӨТУ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708920"/>
            <a:ext cx="7984397" cy="1800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Кітап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сөзін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жекеше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тәуелде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Менің </a:t>
            </a:r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КІТАБЫМ</a:t>
            </a:r>
          </a:p>
          <a:p>
            <a:pPr marL="0" indent="0"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Сеннің </a:t>
            </a:r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КІТАБЫҢ</a:t>
            </a:r>
          </a:p>
          <a:p>
            <a:pPr marL="0" indent="0"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Сіздің </a:t>
            </a:r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КІТАБЫҢЫЗ</a:t>
            </a:r>
          </a:p>
          <a:p>
            <a:pPr marL="0" indent="0"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Оның </a:t>
            </a:r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КІТАБЫ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300192" y="5445224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800" b="1" dirty="0" err="1">
                <a:latin typeface="Times New Roman" pitchFamily="18" charset="0"/>
                <a:cs typeface="Times New Roman" pitchFamily="18" charset="0"/>
              </a:rPr>
              <a:t>Ән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сөзіне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фонетикалық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жаса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1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буын,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әріп, 2 дыбыс</a:t>
            </a:r>
          </a:p>
          <a:p>
            <a:pPr marL="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дауысты, жіңішке, ашық, езулік;</a:t>
            </a:r>
          </a:p>
          <a:p>
            <a:pPr marL="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дауыссыз, үнді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Сын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есімге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есімге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 5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мысалдан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келтір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7876397" cy="34506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Қалам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оқулық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ғарышкер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 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сөздеріне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көптік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жалғау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жалға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Қаламдар</a:t>
            </a:r>
          </a:p>
          <a:p>
            <a:pPr>
              <a:buFont typeface="Wingdings" pitchFamily="2" charset="2"/>
              <a:buChar char="v"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Оқулықтар</a:t>
            </a:r>
          </a:p>
          <a:p>
            <a:pPr>
              <a:buFont typeface="Wingdings" pitchFamily="2" charset="2"/>
              <a:buChar char="v"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Ғарышкерлер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020413" cy="345638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апталығына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қуана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Сөйлемнен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баяндауышты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тап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444208" y="5373216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4944"/>
            <a:ext cx="8280919" cy="1761645"/>
          </a:xfrm>
        </p:spPr>
        <p:txBody>
          <a:bodyPr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Бастауыш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ОҚУШЫЛАР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Баяндауыш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ҚУАНА ҚАТЫСТЫ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2099" y="2420888"/>
            <a:ext cx="7408333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  Таныстыру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7200" b="1" dirty="0" smtClean="0">
                <a:latin typeface="Times New Roman" pitchFamily="18" charset="0"/>
                <a:cs typeface="Times New Roman" pitchFamily="18" charset="0"/>
              </a:rPr>
              <a:t>Бірінші тур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6516216" y="4941168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ТУР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488453" cy="38164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жарыстан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000" i="1" u="sng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0" lvl="0" indent="0">
              <a:buNone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ұраулы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сөйлем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жаса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72510"/>
            <a:ext cx="7408333" cy="2644722"/>
          </a:xfrm>
        </p:spPr>
        <p:txBody>
          <a:bodyPr>
            <a:normAutofit/>
          </a:bodyPr>
          <a:lstStyle/>
          <a:p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Балалар спорттық жарыстан 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НЕШІНШІ 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орын алды?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545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err="1" smtClean="0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сінші тур</a:t>
            </a:r>
            <a:r>
              <a:rPr lang="ru-RU" dirty="0"/>
              <a:t> 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4788024" y="4869160"/>
            <a:ext cx="3744416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Ylukbek\Desktop\Отчеты четвертные 17-18 уч.год\Неделя казахского языка\start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1517402" cy="151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28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7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9089" y="3068960"/>
            <a:ext cx="8820472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«Білімділіктің ең басты факторы туған тілінде сөйлеу мен оны сыйлаудан басталады» </a:t>
            </a: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Г.Гегель</a:t>
            </a: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Ylukbek\Desktop\Отчеты четвертные 17-18 уч.год\Неделя казахского языка\1000791_PH047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6954"/>
            <a:ext cx="2800927" cy="283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Ylukbek\Desktop\Отчеты четвертные 17-18 уч.год\Неделя казахского языка\arrow0062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88931"/>
            <a:ext cx="1702132" cy="17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72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2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Алты ұяшық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Екінші тур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Ylukbek\Desktop\Отчеты четвертные 17-18 уч.год\Неделя казахского языка\start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7112"/>
            <a:ext cx="194945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145601"/>
              </p:ext>
            </p:extLst>
          </p:nvPr>
        </p:nvGraphicFramePr>
        <p:xfrm>
          <a:off x="179513" y="260648"/>
          <a:ext cx="8712966" cy="6048672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2904322"/>
                <a:gridCol w="2904322"/>
                <a:gridCol w="2904322"/>
              </a:tblGrid>
              <a:tr h="3024336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24336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6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Скругленный прямоугольник 1">
            <a:hlinkClick r:id="rId8" action="ppaction://hlinksldjump"/>
          </p:cNvPr>
          <p:cNvSpPr/>
          <p:nvPr/>
        </p:nvSpPr>
        <p:spPr>
          <a:xfrm>
            <a:off x="1043608" y="5661248"/>
            <a:ext cx="468052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Турға өту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76872"/>
            <a:ext cx="6336704" cy="26586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елбасы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372200" y="4715010"/>
            <a:ext cx="1800200" cy="1152128"/>
          </a:xfrm>
          <a:prstGeom prst="rightArrow">
            <a:avLst>
              <a:gd name="adj1" fmla="val 50000"/>
              <a:gd name="adj2" fmla="val 52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284984"/>
            <a:ext cx="7408333" cy="1473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Президент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/>
          <a:lstStyle/>
          <a:p>
            <a:pPr marL="0" lvl="0" indent="0">
              <a:buNone/>
            </a:pPr>
            <a:r>
              <a:rPr lang="ru-RU" sz="6600" b="1" dirty="0" err="1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err="1">
                <a:latin typeface="Times New Roman" pitchFamily="18" charset="0"/>
                <a:cs typeface="Times New Roman" pitchFamily="18" charset="0"/>
              </a:rPr>
              <a:t>астанасы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err="1"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err="1"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228184" y="4681055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675467"/>
            <a:ext cx="8568952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Астана </a:t>
            </a: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аласы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156176" y="5157192"/>
            <a:ext cx="252028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Кері қайту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FF000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265</TotalTime>
  <Words>376</Words>
  <Application>Microsoft Office PowerPoint</Application>
  <PresentationFormat>Экран (4:3)</PresentationFormat>
  <Paragraphs>107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 «ЗЕРДЕ» Интеллектуалды сайыс</vt:lpstr>
      <vt:lpstr>Презентация PowerPoint</vt:lpstr>
      <vt:lpstr>Бірінші тур</vt:lpstr>
      <vt:lpstr>Екінші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Үшінші тур</vt:lpstr>
      <vt:lpstr>Презентация PowerPoint</vt:lpstr>
      <vt:lpstr>Алтын сандық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Бесінші тур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Интеллектуалды сайыс </dc:title>
  <dc:creator>Ulykbek</dc:creator>
  <cp:lastModifiedBy>Ylukbek</cp:lastModifiedBy>
  <cp:revision>25</cp:revision>
  <dcterms:created xsi:type="dcterms:W3CDTF">2017-11-26T14:36:23Z</dcterms:created>
  <dcterms:modified xsi:type="dcterms:W3CDTF">2017-11-30T05:41:57Z</dcterms:modified>
</cp:coreProperties>
</file>