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83" r:id="rId23"/>
    <p:sldId id="278" r:id="rId24"/>
    <p:sldId id="284" r:id="rId25"/>
    <p:sldId id="279" r:id="rId26"/>
    <p:sldId id="280" r:id="rId27"/>
    <p:sldId id="285" r:id="rId28"/>
    <p:sldId id="281" r:id="rId29"/>
    <p:sldId id="287" r:id="rId30"/>
    <p:sldId id="282" r:id="rId31"/>
    <p:sldId id="288" r:id="rId32"/>
    <p:sldId id="289" r:id="rId33"/>
    <p:sldId id="290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4660"/>
  </p:normalViewPr>
  <p:slideViewPr>
    <p:cSldViewPr>
      <p:cViewPr varScale="1">
        <p:scale>
          <a:sx n="69" d="100"/>
          <a:sy n="69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yznaika.com/hints/110-jalgaular#2" TargetMode="External"/><Relationship Id="rId2" Type="http://schemas.openxmlformats.org/officeDocument/2006/relationships/hyperlink" Target="http://yznaika.com/hints/110-jalgaular#1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hyperlink" Target="http://yznaika.com/hints/110-jalgaular#4" TargetMode="External"/><Relationship Id="rId4" Type="http://schemas.openxmlformats.org/officeDocument/2006/relationships/hyperlink" Target="http://yznaika.com/hints/110-jalgaular#3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30.xml"/><Relationship Id="rId3" Type="http://schemas.openxmlformats.org/officeDocument/2006/relationships/image" Target="../media/image4.png"/><Relationship Id="rId7" Type="http://schemas.openxmlformats.org/officeDocument/2006/relationships/slide" Target="slide23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5.xml"/><Relationship Id="rId5" Type="http://schemas.openxmlformats.org/officeDocument/2006/relationships/slide" Target="slide26.xml"/><Relationship Id="rId4" Type="http://schemas.openxmlformats.org/officeDocument/2006/relationships/slide" Target="slide28.xml"/><Relationship Id="rId9" Type="http://schemas.openxmlformats.org/officeDocument/2006/relationships/slide" Target="slide3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&#1040;&#1076;&#1072;&#1081;.mp3" TargetMode="External"/><Relationship Id="rId2" Type="http://schemas.openxmlformats.org/officeDocument/2006/relationships/slide" Target="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8.xml"/><Relationship Id="rId7" Type="http://schemas.openxmlformats.org/officeDocument/2006/relationships/slide" Target="slide16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slide" Target="slide12.xml"/><Relationship Id="rId4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492896"/>
            <a:ext cx="8712968" cy="1470025"/>
          </a:xfrm>
        </p:spPr>
        <p:txBody>
          <a:bodyPr>
            <a:noAutofit/>
          </a:bodyPr>
          <a:lstStyle/>
          <a:p>
            <a:r>
              <a:rPr lang="ru-RU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ЗЕРДЕ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Интеллектуалды</a:t>
            </a:r>
            <a:r>
              <a:rPr lang="ru-RU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сайыс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4941168"/>
            <a:ext cx="6400800" cy="432048"/>
          </a:xfrm>
        </p:spPr>
        <p:txBody>
          <a:bodyPr>
            <a:normAutofit/>
          </a:bodyPr>
          <a:lstStyle/>
          <a:p>
            <a:pPr algn="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 ТІЛІ АПТАЛЫҒЫ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Ylukbek\Desktop\Отчеты четвертные 17-18 уч.год\Неделя казахского языка\start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437112"/>
            <a:ext cx="1949450" cy="194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2036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775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Неше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дауыссыз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дыбыс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 бар?  </a:t>
            </a: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Түрлерін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ата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6228184" y="4681055"/>
            <a:ext cx="1800200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88840"/>
            <a:ext cx="7408333" cy="3450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тілінде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26 </a:t>
            </a: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дауыссыз дыбыс бар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Дауыссыз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дыбыстар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бөлінеді:</a:t>
            </a:r>
          </a:p>
          <a:p>
            <a:pPr>
              <a:buFont typeface="Wingdings" pitchFamily="2" charset="2"/>
              <a:buChar char="v"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Қатаң</a:t>
            </a:r>
          </a:p>
          <a:p>
            <a:pPr>
              <a:buFont typeface="Wingdings" pitchFamily="2" charset="2"/>
              <a:buChar char="v"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Ұяң</a:t>
            </a:r>
          </a:p>
          <a:p>
            <a:pPr>
              <a:buFont typeface="Wingdings" pitchFamily="2" charset="2"/>
              <a:buChar char="v"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үнді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6156176" y="5157192"/>
            <a:ext cx="2520280" cy="11521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</a:rPr>
              <a:t>Кері қайту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3" y="2675467"/>
            <a:ext cx="7740848" cy="3450696"/>
          </a:xfrm>
        </p:spPr>
        <p:txBody>
          <a:bodyPr/>
          <a:lstStyle/>
          <a:p>
            <a:pPr marL="0" lvl="0" indent="0">
              <a:buNone/>
            </a:pPr>
            <a:r>
              <a:rPr lang="ru-RU" sz="4800" b="1" dirty="0" err="1">
                <a:latin typeface="Times New Roman" pitchFamily="18" charset="0"/>
                <a:cs typeface="Times New Roman" pitchFamily="18" charset="0"/>
              </a:rPr>
              <a:t>Неше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latin typeface="Times New Roman" pitchFamily="18" charset="0"/>
                <a:cs typeface="Times New Roman" pitchFamily="18" charset="0"/>
              </a:rPr>
              <a:t>дауысты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latin typeface="Times New Roman" pitchFamily="18" charset="0"/>
                <a:cs typeface="Times New Roman" pitchFamily="18" charset="0"/>
              </a:rPr>
              <a:t>дыбыс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бар? </a:t>
            </a:r>
            <a:r>
              <a:rPr lang="ru-RU" sz="4800" b="1" dirty="0" err="1">
                <a:latin typeface="Times New Roman" pitchFamily="18" charset="0"/>
                <a:cs typeface="Times New Roman" pitchFamily="18" charset="0"/>
              </a:rPr>
              <a:t>Түрлерін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latin typeface="Times New Roman" pitchFamily="18" charset="0"/>
                <a:cs typeface="Times New Roman" pitchFamily="18" charset="0"/>
              </a:rPr>
              <a:t>ата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6228184" y="4681055"/>
            <a:ext cx="1800200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772816"/>
            <a:ext cx="8172896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Қазақ тілінде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12 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дауысты дыбыстар бар. Олар</a:t>
            </a:r>
          </a:p>
          <a:p>
            <a:pPr>
              <a:buFont typeface="Wingdings" pitchFamily="2" charset="2"/>
              <a:buChar char="v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жуан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а, о, ы, ұ, у</a:t>
            </a:r>
          </a:p>
          <a:p>
            <a:pPr>
              <a:buFont typeface="Wingdings" pitchFamily="2" charset="2"/>
              <a:buChar char="v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жіңішке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ә, ө, і, ү, е, э, и, у</a:t>
            </a:r>
          </a:p>
          <a:p>
            <a:pPr>
              <a:buFont typeface="Wingdings" pitchFamily="2" charset="2"/>
              <a:buChar char="v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Жақтың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қатысына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қарай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v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ашық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а, ә ,о, ө, е, э</a:t>
            </a:r>
          </a:p>
          <a:p>
            <a:pPr>
              <a:buFont typeface="Wingdings" pitchFamily="2" charset="2"/>
              <a:buChar char="v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қысаң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ы, і, и, у, ұ, ү</a:t>
            </a:r>
          </a:p>
          <a:p>
            <a:pPr>
              <a:buFont typeface="Wingdings" pitchFamily="2" charset="2"/>
              <a:buChar char="v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Ерін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езудің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қатысына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қарай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v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еріндік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о, ө, ұ, ү, у</a:t>
            </a:r>
          </a:p>
          <a:p>
            <a:pPr>
              <a:buFont typeface="Wingdings" pitchFamily="2" charset="2"/>
              <a:buChar char="v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езулік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ә, е, і, а, и, э, ы</a:t>
            </a:r>
          </a:p>
          <a:p>
            <a:pPr marL="0" indent="0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6156176" y="5157192"/>
            <a:ext cx="2520280" cy="11521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</a:rPr>
              <a:t>Кері қайту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420888"/>
            <a:ext cx="7408333" cy="3450696"/>
          </a:xfrm>
        </p:spPr>
        <p:txBody>
          <a:bodyPr/>
          <a:lstStyle/>
          <a:p>
            <a:pPr marL="0" lvl="0" indent="0">
              <a:buNone/>
            </a:pP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тілінде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неше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септік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 бар? </a:t>
            </a: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Түрлерін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ата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6228184" y="4681055"/>
            <a:ext cx="1800200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772816"/>
            <a:ext cx="7408333" cy="4713387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kk-KZ" sz="5700" dirty="0" smtClean="0"/>
              <a:t>Атау</a:t>
            </a:r>
          </a:p>
          <a:p>
            <a:pPr>
              <a:buFont typeface="Wingdings" pitchFamily="2" charset="2"/>
              <a:buChar char="v"/>
            </a:pPr>
            <a:r>
              <a:rPr lang="kk-KZ" sz="5700" dirty="0" smtClean="0"/>
              <a:t>Ілік</a:t>
            </a:r>
          </a:p>
          <a:p>
            <a:pPr>
              <a:buFont typeface="Wingdings" pitchFamily="2" charset="2"/>
              <a:buChar char="v"/>
            </a:pPr>
            <a:r>
              <a:rPr lang="kk-KZ" sz="5700" dirty="0" smtClean="0"/>
              <a:t>Барыс</a:t>
            </a:r>
          </a:p>
          <a:p>
            <a:pPr>
              <a:buFont typeface="Wingdings" pitchFamily="2" charset="2"/>
              <a:buChar char="v"/>
            </a:pPr>
            <a:r>
              <a:rPr lang="kk-KZ" sz="5700" dirty="0" smtClean="0"/>
              <a:t>Табыс</a:t>
            </a:r>
          </a:p>
          <a:p>
            <a:pPr>
              <a:buFont typeface="Wingdings" pitchFamily="2" charset="2"/>
              <a:buChar char="v"/>
            </a:pPr>
            <a:r>
              <a:rPr lang="kk-KZ" sz="5700" dirty="0" smtClean="0"/>
              <a:t>Жатыс</a:t>
            </a:r>
          </a:p>
          <a:p>
            <a:pPr>
              <a:buFont typeface="Wingdings" pitchFamily="2" charset="2"/>
              <a:buChar char="v"/>
            </a:pPr>
            <a:r>
              <a:rPr lang="kk-KZ" sz="5700" dirty="0" smtClean="0"/>
              <a:t>Шығыс </a:t>
            </a:r>
          </a:p>
          <a:p>
            <a:pPr>
              <a:buFont typeface="Wingdings" pitchFamily="2" charset="2"/>
              <a:buChar char="v"/>
            </a:pPr>
            <a:r>
              <a:rPr lang="kk-KZ" sz="5700" dirty="0"/>
              <a:t>К</a:t>
            </a:r>
            <a:r>
              <a:rPr lang="kk-KZ" sz="5700" dirty="0" smtClean="0"/>
              <a:t>өмектес</a:t>
            </a:r>
          </a:p>
          <a:p>
            <a:pPr>
              <a:buFont typeface="Wingdings" pitchFamily="2" charset="2"/>
              <a:buChar char="v"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6156176" y="5157192"/>
            <a:ext cx="2520280" cy="11521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</a:rPr>
              <a:t>Кері қайту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675467"/>
            <a:ext cx="8020413" cy="1761645"/>
          </a:xfrm>
        </p:spPr>
        <p:txBody>
          <a:bodyPr/>
          <a:lstStyle/>
          <a:p>
            <a:pPr marL="0" lvl="0" indent="0">
              <a:buNone/>
            </a:pPr>
            <a:r>
              <a:rPr lang="ru-RU" sz="4400" b="1" dirty="0" err="1">
                <a:latin typeface="Times New Roman" pitchFamily="18" charset="0"/>
                <a:cs typeface="Times New Roman" pitchFamily="18" charset="0"/>
              </a:rPr>
              <a:t>Жалғаулардың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>
                <a:latin typeface="Times New Roman" pitchFamily="18" charset="0"/>
                <a:cs typeface="Times New Roman" pitchFamily="18" charset="0"/>
              </a:rPr>
              <a:t>түрлерін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ата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6228184" y="4681055"/>
            <a:ext cx="1800200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988840"/>
            <a:ext cx="7408333" cy="3450696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sz="4800" b="1" u="sng" dirty="0" err="1" smtClean="0">
                <a:hlinkClick r:id="rId2"/>
              </a:rPr>
              <a:t>Септік</a:t>
            </a:r>
            <a:endParaRPr lang="ru-RU" sz="4800" b="1" u="sng" dirty="0"/>
          </a:p>
          <a:p>
            <a:pPr>
              <a:buFont typeface="Wingdings" pitchFamily="2" charset="2"/>
              <a:buChar char="v"/>
            </a:pPr>
            <a:r>
              <a:rPr lang="ru-RU" sz="4800" b="1" u="sng" dirty="0" err="1">
                <a:hlinkClick r:id="rId3"/>
              </a:rPr>
              <a:t>Көптік</a:t>
            </a:r>
            <a:endParaRPr lang="ru-RU" sz="4800" b="1" u="sng" dirty="0"/>
          </a:p>
          <a:p>
            <a:pPr>
              <a:buFont typeface="Wingdings" pitchFamily="2" charset="2"/>
              <a:buChar char="v"/>
            </a:pPr>
            <a:r>
              <a:rPr lang="ru-RU" sz="4800" b="1" u="sng" dirty="0" err="1">
                <a:hlinkClick r:id="rId4"/>
              </a:rPr>
              <a:t>Тәуелд</a:t>
            </a:r>
            <a:r>
              <a:rPr lang="en-US" sz="4800" b="1" u="sng" dirty="0">
                <a:hlinkClick r:id="rId4"/>
              </a:rPr>
              <a:t>i</a:t>
            </a:r>
            <a:r>
              <a:rPr lang="ru-RU" sz="4800" b="1" u="sng" dirty="0">
                <a:hlinkClick r:id="rId4"/>
              </a:rPr>
              <a:t>к</a:t>
            </a:r>
            <a:endParaRPr lang="ru-RU" sz="4800" b="1" u="sng" dirty="0"/>
          </a:p>
          <a:p>
            <a:pPr>
              <a:buFont typeface="Wingdings" pitchFamily="2" charset="2"/>
              <a:buChar char="v"/>
            </a:pPr>
            <a:r>
              <a:rPr lang="ru-RU" sz="4800" b="1" u="sng" dirty="0" err="1">
                <a:hlinkClick r:id="rId5"/>
              </a:rPr>
              <a:t>Жіктік</a:t>
            </a:r>
            <a:endParaRPr lang="ru-RU" sz="4800" b="1" u="sng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Стрелка вправо 4">
            <a:hlinkClick r:id="rId6" action="ppaction://hlinksldjump"/>
          </p:cNvPr>
          <p:cNvSpPr/>
          <p:nvPr/>
        </p:nvSpPr>
        <p:spPr>
          <a:xfrm>
            <a:off x="6012160" y="5157192"/>
            <a:ext cx="2520280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Кері қайту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924944"/>
            <a:ext cx="7408333" cy="2481139"/>
          </a:xfrm>
        </p:spPr>
        <p:txBody>
          <a:bodyPr/>
          <a:lstStyle/>
          <a:p>
            <a:pPr marL="0" indent="0" algn="ctr">
              <a:buNone/>
            </a:pP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8000" b="1" dirty="0" err="1">
                <a:latin typeface="Times New Roman" pitchFamily="18" charset="0"/>
                <a:cs typeface="Times New Roman" pitchFamily="18" charset="0"/>
              </a:rPr>
              <a:t>Суретшілер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» </a:t>
            </a:r>
            <a:r>
              <a:rPr lang="ru-RU" dirty="0"/>
              <a:t>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>
            <a:noAutofit/>
          </a:bodyPr>
          <a:lstStyle/>
          <a:p>
            <a:r>
              <a:rPr lang="kk-KZ" sz="8000" b="1" dirty="0" smtClean="0">
                <a:latin typeface="Times New Roman" pitchFamily="18" charset="0"/>
                <a:cs typeface="Times New Roman" pitchFamily="18" charset="0"/>
              </a:rPr>
              <a:t>Үшінші тур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6228184" y="4681055"/>
            <a:ext cx="1800200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Ylukbek\Desktop\Отчеты четвертные 17-18 уч.год\Неделя казахского языка\priroda-holmy-skaly-go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трелка вправо 3">
            <a:hlinkClick r:id="rId3" action="ppaction://hlinksldjump"/>
          </p:cNvPr>
          <p:cNvSpPr/>
          <p:nvPr/>
        </p:nvSpPr>
        <p:spPr>
          <a:xfrm>
            <a:off x="5796136" y="5445224"/>
            <a:ext cx="2664296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Ары </a:t>
            </a:r>
            <a:r>
              <a:rPr lang="kk-KZ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арай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75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700808"/>
            <a:ext cx="7408333" cy="3450696"/>
          </a:xfrm>
        </p:spPr>
        <p:txBody>
          <a:bodyPr>
            <a:normAutofit lnSpcReduction="10000"/>
          </a:bodyPr>
          <a:lstStyle/>
          <a:p>
            <a:pPr marL="0" indent="0" algn="ctr" fontAlgn="base">
              <a:buNone/>
            </a:pP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тілін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білмеген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base">
              <a:buNone/>
            </a:pP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Ақылы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желікбас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base">
              <a:buNone/>
            </a:pPr>
            <a:r>
              <a:rPr lang="ru-RU" sz="4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</a:t>
            </a:r>
            <a:r>
              <a:rPr lang="ru-RU" sz="4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тілін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сүймеген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base">
              <a:buNone/>
            </a:pP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Халқын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сүйіп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жарытпас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b="1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/>
          </a:p>
        </p:txBody>
      </p:sp>
      <p:sp>
        <p:nvSpPr>
          <p:cNvPr id="4" name="Овал 3">
            <a:hlinkClick r:id="rId2" action="ppaction://hlinksldjump"/>
          </p:cNvPr>
          <p:cNvSpPr/>
          <p:nvPr/>
        </p:nvSpPr>
        <p:spPr>
          <a:xfrm>
            <a:off x="6156176" y="5157192"/>
            <a:ext cx="1944216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 ТУР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2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lukbek\Desktop\Отчеты четвертные 17-18 уч.год\Неделя казахского языка\20_sunduk-320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0" y="2393535"/>
            <a:ext cx="2032000" cy="17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Ylukbek\Desktop\Отчеты четвертные 17-18 уч.год\Неделя казахского языка\20_sunduk-320.pn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240839"/>
            <a:ext cx="2032000" cy="17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Ylukbek\Desktop\Отчеты четвертные 17-18 уч.год\Неделя казахского языка\20_sunduk-320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221088"/>
            <a:ext cx="2032000" cy="17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Ylukbek\Desktop\Отчеты четвертные 17-18 уч.год\Неделя казахского языка\20_sunduk-320.pn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5419" y="2301776"/>
            <a:ext cx="2032000" cy="17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Ylukbek\Desktop\Отчеты четвертные 17-18 уч.год\Неделя казахского языка\20_sunduk-320.pn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5257" y="2419609"/>
            <a:ext cx="2032000" cy="17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Ylukbek\Desktop\Отчеты четвертные 17-18 уч.год\Неделя казахского языка\20_sunduk-320.png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1946" y="4240839"/>
            <a:ext cx="2032000" cy="17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252728"/>
          </a:xfrm>
        </p:spPr>
        <p:txBody>
          <a:bodyPr>
            <a:noAutofit/>
          </a:bodyPr>
          <a:lstStyle/>
          <a:p>
            <a:r>
              <a:rPr lang="kk-KZ" sz="8000" b="1" dirty="0" smtClean="0">
                <a:latin typeface="Times New Roman" pitchFamily="18" charset="0"/>
                <a:cs typeface="Times New Roman" pitchFamily="18" charset="0"/>
              </a:rPr>
              <a:t>Алтын сандық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кругленный прямоугольник 1">
            <a:hlinkClick r:id="rId9" action="ppaction://hlinksldjump"/>
          </p:cNvPr>
          <p:cNvSpPr/>
          <p:nvPr/>
        </p:nvSpPr>
        <p:spPr>
          <a:xfrm>
            <a:off x="860740" y="5999088"/>
            <a:ext cx="2623787" cy="6874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ТУРҒА ӨТУ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708920"/>
            <a:ext cx="7984397" cy="18002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Кітап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сөзін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жекеше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тәуелде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6228184" y="4681055"/>
            <a:ext cx="1800200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348880"/>
            <a:ext cx="7408333" cy="3450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6000" dirty="0" smtClean="0">
                <a:latin typeface="Times New Roman" pitchFamily="18" charset="0"/>
                <a:cs typeface="Times New Roman" pitchFamily="18" charset="0"/>
              </a:rPr>
              <a:t>Менің </a:t>
            </a:r>
            <a:r>
              <a:rPr lang="kk-KZ" sz="6000" b="1" dirty="0" smtClean="0">
                <a:latin typeface="Times New Roman" pitchFamily="18" charset="0"/>
                <a:cs typeface="Times New Roman" pitchFamily="18" charset="0"/>
              </a:rPr>
              <a:t>КІТАБЫМ</a:t>
            </a:r>
          </a:p>
          <a:p>
            <a:pPr marL="0" indent="0">
              <a:buNone/>
            </a:pPr>
            <a:r>
              <a:rPr lang="kk-KZ" sz="6000" dirty="0" smtClean="0">
                <a:latin typeface="Times New Roman" pitchFamily="18" charset="0"/>
                <a:cs typeface="Times New Roman" pitchFamily="18" charset="0"/>
              </a:rPr>
              <a:t>Сеннің </a:t>
            </a:r>
            <a:r>
              <a:rPr lang="kk-KZ" sz="6000" b="1" dirty="0" smtClean="0">
                <a:latin typeface="Times New Roman" pitchFamily="18" charset="0"/>
                <a:cs typeface="Times New Roman" pitchFamily="18" charset="0"/>
              </a:rPr>
              <a:t>КІТАБЫҢ</a:t>
            </a:r>
          </a:p>
          <a:p>
            <a:pPr marL="0" indent="0">
              <a:buNone/>
            </a:pPr>
            <a:r>
              <a:rPr lang="kk-KZ" sz="6000" dirty="0" smtClean="0">
                <a:latin typeface="Times New Roman" pitchFamily="18" charset="0"/>
                <a:cs typeface="Times New Roman" pitchFamily="18" charset="0"/>
              </a:rPr>
              <a:t>Сіздің </a:t>
            </a:r>
            <a:r>
              <a:rPr lang="kk-KZ" sz="6000" b="1" dirty="0" smtClean="0">
                <a:latin typeface="Times New Roman" pitchFamily="18" charset="0"/>
                <a:cs typeface="Times New Roman" pitchFamily="18" charset="0"/>
              </a:rPr>
              <a:t>КІТАБЫҢЫЗ</a:t>
            </a:r>
          </a:p>
          <a:p>
            <a:pPr marL="0" indent="0">
              <a:buNone/>
            </a:pPr>
            <a:r>
              <a:rPr lang="kk-KZ" sz="6000" dirty="0" smtClean="0">
                <a:latin typeface="Times New Roman" pitchFamily="18" charset="0"/>
                <a:cs typeface="Times New Roman" pitchFamily="18" charset="0"/>
              </a:rPr>
              <a:t>Оның </a:t>
            </a:r>
            <a:r>
              <a:rPr lang="kk-KZ" sz="6000" b="1" dirty="0" smtClean="0">
                <a:latin typeface="Times New Roman" pitchFamily="18" charset="0"/>
                <a:cs typeface="Times New Roman" pitchFamily="18" charset="0"/>
              </a:rPr>
              <a:t>КІТАБЫ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252728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6300192" y="5445224"/>
            <a:ext cx="2520280" cy="11521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</a:rPr>
              <a:t>Кері қайту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8800" b="1" dirty="0" err="1">
                <a:latin typeface="Times New Roman" pitchFamily="18" charset="0"/>
                <a:cs typeface="Times New Roman" pitchFamily="18" charset="0"/>
              </a:rPr>
              <a:t>Ән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сөзіне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фонетикалық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жаса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6228184" y="4681055"/>
            <a:ext cx="1800200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Ән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– 1 </a:t>
            </a: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буын,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 әріп, 2 дыбыс</a:t>
            </a:r>
          </a:p>
          <a:p>
            <a:pPr marL="0" indent="0">
              <a:buNone/>
            </a:pPr>
            <a:r>
              <a:rPr lang="kk-KZ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дауысты, жіңішке, ашық, езулік;</a:t>
            </a:r>
          </a:p>
          <a:p>
            <a:pPr marL="0" indent="0">
              <a:buNone/>
            </a:pPr>
            <a:r>
              <a:rPr lang="kk-KZ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дауыссыз, үнді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6156176" y="5157192"/>
            <a:ext cx="2520280" cy="11521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</a:rPr>
              <a:t>Кері қайту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Сын </a:t>
            </a:r>
            <a:r>
              <a:rPr lang="ru-RU" sz="4800" dirty="0" err="1">
                <a:latin typeface="Times New Roman" pitchFamily="18" charset="0"/>
                <a:cs typeface="Times New Roman" pitchFamily="18" charset="0"/>
              </a:rPr>
              <a:t>есімге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сан </a:t>
            </a:r>
            <a:r>
              <a:rPr lang="ru-RU" sz="4800" dirty="0" err="1">
                <a:latin typeface="Times New Roman" pitchFamily="18" charset="0"/>
                <a:cs typeface="Times New Roman" pitchFamily="18" charset="0"/>
              </a:rPr>
              <a:t>есімге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  5 </a:t>
            </a:r>
            <a:r>
              <a:rPr lang="ru-RU" sz="4800" dirty="0" err="1">
                <a:latin typeface="Times New Roman" pitchFamily="18" charset="0"/>
                <a:cs typeface="Times New Roman" pitchFamily="18" charset="0"/>
              </a:rPr>
              <a:t>мысалдан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latin typeface="Times New Roman" pitchFamily="18" charset="0"/>
                <a:cs typeface="Times New Roman" pitchFamily="18" charset="0"/>
              </a:rPr>
              <a:t>келтір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6156176" y="5157192"/>
            <a:ext cx="2520280" cy="11521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</a:rPr>
              <a:t>Кері қайту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564904"/>
            <a:ext cx="7876397" cy="345069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000" b="1" dirty="0" err="1">
                <a:latin typeface="Times New Roman" pitchFamily="18" charset="0"/>
                <a:cs typeface="Times New Roman" pitchFamily="18" charset="0"/>
              </a:rPr>
              <a:t>Қалам</a:t>
            </a: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000" b="1" dirty="0" err="1">
                <a:latin typeface="Times New Roman" pitchFamily="18" charset="0"/>
                <a:cs typeface="Times New Roman" pitchFamily="18" charset="0"/>
              </a:rPr>
              <a:t>оқулық</a:t>
            </a: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000" b="1" dirty="0" err="1">
                <a:latin typeface="Times New Roman" pitchFamily="18" charset="0"/>
                <a:cs typeface="Times New Roman" pitchFamily="18" charset="0"/>
              </a:rPr>
              <a:t>ғарышкер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» 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сөздеріне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көптік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жалғау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жалға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6228184" y="4681055"/>
            <a:ext cx="1800200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kk-KZ" sz="5400" b="1" dirty="0" smtClean="0">
                <a:latin typeface="Times New Roman" pitchFamily="18" charset="0"/>
                <a:cs typeface="Times New Roman" pitchFamily="18" charset="0"/>
              </a:rPr>
              <a:t>Қаламдар</a:t>
            </a:r>
          </a:p>
          <a:p>
            <a:pPr>
              <a:buFont typeface="Wingdings" pitchFamily="2" charset="2"/>
              <a:buChar char="v"/>
            </a:pPr>
            <a:r>
              <a:rPr lang="kk-KZ" sz="5400" b="1" dirty="0" smtClean="0">
                <a:latin typeface="Times New Roman" pitchFamily="18" charset="0"/>
                <a:cs typeface="Times New Roman" pitchFamily="18" charset="0"/>
              </a:rPr>
              <a:t>Оқулықтар</a:t>
            </a:r>
          </a:p>
          <a:p>
            <a:pPr>
              <a:buFont typeface="Wingdings" pitchFamily="2" charset="2"/>
              <a:buChar char="v"/>
            </a:pPr>
            <a:r>
              <a:rPr lang="kk-KZ" sz="5400" b="1" dirty="0" smtClean="0">
                <a:latin typeface="Times New Roman" pitchFamily="18" charset="0"/>
                <a:cs typeface="Times New Roman" pitchFamily="18" charset="0"/>
              </a:rPr>
              <a:t>Ғарышкерлер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6156176" y="5157192"/>
            <a:ext cx="2520280" cy="11521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</a:rPr>
              <a:t>Кері қайту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132856"/>
            <a:ext cx="8020413" cy="3456384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Оқушылар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апталығына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қуана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қатысты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buNone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Сөйлемнен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бастауыш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баяндауышты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тап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6444208" y="5373216"/>
            <a:ext cx="1800200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924944"/>
            <a:ext cx="8280919" cy="1761645"/>
          </a:xfrm>
        </p:spPr>
        <p:txBody>
          <a:bodyPr>
            <a:norm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Бастауыш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ОҚУШЫЛАР</a:t>
            </a:r>
          </a:p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Баяндауыш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ҚУАНА ҚАТЫСТЫ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6156176" y="5157192"/>
            <a:ext cx="2520280" cy="11521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</a:rPr>
              <a:t>Кері қайту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2099" y="2420888"/>
            <a:ext cx="7408333" cy="2520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9600" b="1" dirty="0" smtClean="0">
                <a:latin typeface="Times New Roman" pitchFamily="18" charset="0"/>
                <a:cs typeface="Times New Roman" pitchFamily="18" charset="0"/>
              </a:rPr>
              <a:t>  Таныстыру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7200" b="1" dirty="0" smtClean="0">
                <a:latin typeface="Times New Roman" pitchFamily="18" charset="0"/>
                <a:cs typeface="Times New Roman" pitchFamily="18" charset="0"/>
              </a:rPr>
              <a:t>Бірінші тур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6516216" y="4941168"/>
            <a:ext cx="1944216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ТУР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348880"/>
            <a:ext cx="8488453" cy="381642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спорттық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жарыстан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000" i="1" u="sng" dirty="0" err="1"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орын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pPr marL="0" lvl="0" indent="0">
              <a:buNone/>
            </a:pP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ұраулы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сөйлем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жаса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6228184" y="4681055"/>
            <a:ext cx="1800200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872510"/>
            <a:ext cx="7408333" cy="2644722"/>
          </a:xfrm>
        </p:spPr>
        <p:txBody>
          <a:bodyPr>
            <a:normAutofit/>
          </a:bodyPr>
          <a:lstStyle/>
          <a:p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Балалар спорттық жарыстан </a:t>
            </a:r>
            <a:r>
              <a:rPr lang="kk-KZ" sz="5400" b="1" dirty="0" smtClean="0">
                <a:latin typeface="Times New Roman" pitchFamily="18" charset="0"/>
                <a:cs typeface="Times New Roman" pitchFamily="18" charset="0"/>
              </a:rPr>
              <a:t>НЕШІНШІ </a:t>
            </a:r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орын алды?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6156176" y="5157192"/>
            <a:ext cx="2520280" cy="11521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</a:rPr>
              <a:t>Кері қайту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15456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8800" b="1" dirty="0" err="1" smtClean="0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800" b="1" dirty="0" err="1">
                <a:latin typeface="Times New Roman" pitchFamily="18" charset="0"/>
                <a:cs typeface="Times New Roman" pitchFamily="18" charset="0"/>
              </a:rPr>
              <a:t>жылдам</a:t>
            </a: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kk-KZ" sz="5400" b="1" dirty="0" smtClean="0">
                <a:latin typeface="Times New Roman" pitchFamily="18" charset="0"/>
                <a:cs typeface="Times New Roman" pitchFamily="18" charset="0"/>
              </a:rPr>
              <a:t>сінші тур</a:t>
            </a:r>
            <a:r>
              <a:rPr lang="ru-RU" dirty="0"/>
              <a:t> </a:t>
            </a: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4788024" y="4869160"/>
            <a:ext cx="3744416" cy="17281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КЕЛЕСІ</a:t>
            </a:r>
            <a:endParaRPr lang="ru-RU" sz="5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Ylukbek\Desktop\Отчеты четвертные 17-18 уч.год\Неделя казахского языка\start.pn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653136"/>
            <a:ext cx="1517402" cy="151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28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75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99089" y="3068960"/>
            <a:ext cx="8820472" cy="3450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4800" i="1" dirty="0">
                <a:latin typeface="Times New Roman" pitchFamily="18" charset="0"/>
                <a:cs typeface="Times New Roman" pitchFamily="18" charset="0"/>
              </a:rPr>
              <a:t>«Білімділіктің ең басты факторы туған тілінде сөйлеу мен оны сыйлаудан басталады» </a:t>
            </a:r>
            <a:r>
              <a:rPr lang="kk-KZ" sz="4800" i="1" dirty="0" smtClean="0">
                <a:latin typeface="Times New Roman" pitchFamily="18" charset="0"/>
                <a:cs typeface="Times New Roman" pitchFamily="18" charset="0"/>
              </a:rPr>
              <a:t>Г.Гегель</a:t>
            </a:r>
            <a:r>
              <a:rPr lang="kk-KZ" sz="48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Ylukbek\Desktop\Отчеты четвертные 17-18 уч.год\Неделя казахского языка\1000791_PH0475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76954"/>
            <a:ext cx="2800927" cy="283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Ylukbek\Desktop\Отчеты четвертные 17-18 уч.год\Неделя казахского языка\arrow0062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188931"/>
            <a:ext cx="1702132" cy="1702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723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276872"/>
            <a:ext cx="8568952" cy="22322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9600" b="1" dirty="0" smtClean="0">
                <a:latin typeface="Times New Roman" pitchFamily="18" charset="0"/>
                <a:cs typeface="Times New Roman" pitchFamily="18" charset="0"/>
              </a:rPr>
              <a:t>Алты ұяшық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8000" b="1" dirty="0" smtClean="0">
                <a:latin typeface="Times New Roman" pitchFamily="18" charset="0"/>
                <a:cs typeface="Times New Roman" pitchFamily="18" charset="0"/>
              </a:rPr>
              <a:t>Екінші тур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Ylukbek\Desktop\Отчеты четвертные 17-18 уч.год\Неделя казахского языка\start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437112"/>
            <a:ext cx="1949450" cy="194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3145601"/>
              </p:ext>
            </p:extLst>
          </p:nvPr>
        </p:nvGraphicFramePr>
        <p:xfrm>
          <a:off x="179513" y="260648"/>
          <a:ext cx="8712966" cy="6048672"/>
        </p:xfrm>
        <a:graphic>
          <a:graphicData uri="http://schemas.openxmlformats.org/drawingml/2006/table">
            <a:tbl>
              <a:tblPr bandRow="1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tableStyleId>{B301B821-A1FF-4177-AEE7-76D212191A09}</a:tableStyleId>
              </a:tblPr>
              <a:tblGrid>
                <a:gridCol w="2904322"/>
                <a:gridCol w="2904322"/>
                <a:gridCol w="2904322"/>
              </a:tblGrid>
              <a:tr h="3024336">
                <a:tc>
                  <a:txBody>
                    <a:bodyPr/>
                    <a:lstStyle/>
                    <a:p>
                      <a:pPr algn="ctr"/>
                      <a:r>
                        <a:rPr lang="ru-RU" sz="9600" b="1" dirty="0" smtClean="0"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1</a:t>
                      </a:r>
                      <a:endParaRPr lang="ru-RU" sz="9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b="1" dirty="0" smtClean="0"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2</a:t>
                      </a:r>
                      <a:endParaRPr lang="ru-RU" sz="9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b="1" dirty="0" smtClean="0">
                          <a:latin typeface="Times New Roman" pitchFamily="18" charset="0"/>
                          <a:cs typeface="Times New Roman" pitchFamily="18" charset="0"/>
                          <a:hlinkClick r:id="rId4" action="ppaction://hlinksldjump"/>
                        </a:rPr>
                        <a:t>3</a:t>
                      </a:r>
                      <a:endParaRPr lang="ru-RU" sz="9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024336">
                <a:tc>
                  <a:txBody>
                    <a:bodyPr/>
                    <a:lstStyle/>
                    <a:p>
                      <a:pPr algn="ctr"/>
                      <a:r>
                        <a:rPr lang="ru-RU" sz="9600" b="1" dirty="0" smtClean="0">
                          <a:latin typeface="Times New Roman" pitchFamily="18" charset="0"/>
                          <a:cs typeface="Times New Roman" pitchFamily="18" charset="0"/>
                          <a:hlinkClick r:id="rId5" action="ppaction://hlinksldjump"/>
                        </a:rPr>
                        <a:t>4</a:t>
                      </a:r>
                      <a:endParaRPr lang="ru-RU" sz="9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b="1" dirty="0" smtClean="0">
                          <a:latin typeface="Times New Roman" pitchFamily="18" charset="0"/>
                          <a:cs typeface="Times New Roman" pitchFamily="18" charset="0"/>
                          <a:hlinkClick r:id="rId6" action="ppaction://hlinksldjump"/>
                        </a:rPr>
                        <a:t>5</a:t>
                      </a:r>
                      <a:endParaRPr lang="ru-RU" sz="9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b="1" dirty="0" smtClean="0">
                          <a:latin typeface="Times New Roman" pitchFamily="18" charset="0"/>
                          <a:cs typeface="Times New Roman" pitchFamily="18" charset="0"/>
                          <a:hlinkClick r:id="rId7" action="ppaction://hlinksldjump"/>
                        </a:rPr>
                        <a:t>6</a:t>
                      </a:r>
                      <a:endParaRPr lang="ru-RU" sz="9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2" name="Скругленный прямоугольник 1">
            <a:hlinkClick r:id="rId8" action="ppaction://hlinksldjump"/>
          </p:cNvPr>
          <p:cNvSpPr/>
          <p:nvPr/>
        </p:nvSpPr>
        <p:spPr>
          <a:xfrm>
            <a:off x="1043608" y="5661248"/>
            <a:ext cx="4680520" cy="540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Турға өту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2276872"/>
            <a:ext cx="6336704" cy="2658608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Қазақстанның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 algn="ctr">
              <a:buNone/>
            </a:pP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елбасы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6372200" y="4715010"/>
            <a:ext cx="1800200" cy="1152128"/>
          </a:xfrm>
          <a:prstGeom prst="rightArrow">
            <a:avLst>
              <a:gd name="adj1" fmla="val 50000"/>
              <a:gd name="adj2" fmla="val 524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3284984"/>
            <a:ext cx="7408333" cy="14736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Президент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6156176" y="5157192"/>
            <a:ext cx="2520280" cy="11521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</a:rPr>
              <a:t>Кері қайту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675467"/>
            <a:ext cx="7948405" cy="3450696"/>
          </a:xfrm>
        </p:spPr>
        <p:txBody>
          <a:bodyPr/>
          <a:lstStyle/>
          <a:p>
            <a:pPr marL="0" lvl="0" indent="0">
              <a:buNone/>
            </a:pPr>
            <a:r>
              <a:rPr lang="ru-RU" sz="6600" b="1" dirty="0" err="1">
                <a:latin typeface="Times New Roman" pitchFamily="18" charset="0"/>
                <a:cs typeface="Times New Roman" pitchFamily="18" charset="0"/>
              </a:rPr>
              <a:t>Қазақстанның</a:t>
            </a:r>
            <a:r>
              <a:rPr lang="ru-RU" sz="6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 err="1">
                <a:latin typeface="Times New Roman" pitchFamily="18" charset="0"/>
                <a:cs typeface="Times New Roman" pitchFamily="18" charset="0"/>
              </a:rPr>
              <a:t>астанасы</a:t>
            </a:r>
            <a:r>
              <a:rPr lang="ru-RU" sz="6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 err="1">
                <a:latin typeface="Times New Roman" pitchFamily="18" charset="0"/>
                <a:cs typeface="Times New Roman" pitchFamily="18" charset="0"/>
              </a:rPr>
              <a:t>қай</a:t>
            </a:r>
            <a:r>
              <a:rPr lang="ru-RU" sz="6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 err="1">
                <a:latin typeface="Times New Roman" pitchFamily="18" charset="0"/>
                <a:cs typeface="Times New Roman" pitchFamily="18" charset="0"/>
              </a:rPr>
              <a:t>қала</a:t>
            </a:r>
            <a:r>
              <a:rPr lang="ru-RU" sz="66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6228184" y="4681055"/>
            <a:ext cx="1800200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9" y="2675467"/>
            <a:ext cx="8568952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Астана </a:t>
            </a:r>
            <a:r>
              <a:rPr lang="kk-KZ" sz="9600" b="1" dirty="0" smtClean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9600" b="1" dirty="0" err="1" smtClean="0">
                <a:latin typeface="Times New Roman" pitchFamily="18" charset="0"/>
                <a:cs typeface="Times New Roman" pitchFamily="18" charset="0"/>
              </a:rPr>
              <a:t>аласы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6156176" y="5157192"/>
            <a:ext cx="2520280" cy="11521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</a:rPr>
              <a:t>Кері қайту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16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0000"/>
      </a:hlink>
      <a:folHlink>
        <a:srgbClr val="FF0000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265</TotalTime>
  <Words>376</Words>
  <Application>Microsoft Office PowerPoint</Application>
  <PresentationFormat>Экран (4:3)</PresentationFormat>
  <Paragraphs>107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Волна</vt:lpstr>
      <vt:lpstr> «ЗЕРДЕ» Интеллектуалды сайыс</vt:lpstr>
      <vt:lpstr>Презентация PowerPoint</vt:lpstr>
      <vt:lpstr>Бірінші тур</vt:lpstr>
      <vt:lpstr>Екінші тур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Үшінші тур</vt:lpstr>
      <vt:lpstr>Презентация PowerPoint</vt:lpstr>
      <vt:lpstr>Алтын сандық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Бесінші тур 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Интеллектуалды сайыс </dc:title>
  <dc:creator>Ulykbek</dc:creator>
  <cp:lastModifiedBy>Ylukbek</cp:lastModifiedBy>
  <cp:revision>25</cp:revision>
  <dcterms:created xsi:type="dcterms:W3CDTF">2017-11-26T14:36:23Z</dcterms:created>
  <dcterms:modified xsi:type="dcterms:W3CDTF">2017-11-30T05:41:57Z</dcterms:modified>
</cp:coreProperties>
</file>