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70" r:id="rId5"/>
    <p:sldId id="261" r:id="rId6"/>
    <p:sldId id="272" r:id="rId7"/>
    <p:sldId id="262" r:id="rId8"/>
    <p:sldId id="276" r:id="rId9"/>
    <p:sldId id="263" r:id="rId10"/>
    <p:sldId id="275" r:id="rId11"/>
    <p:sldId id="264" r:id="rId12"/>
    <p:sldId id="278" r:id="rId13"/>
    <p:sldId id="265" r:id="rId14"/>
    <p:sldId id="274" r:id="rId15"/>
    <p:sldId id="266" r:id="rId16"/>
    <p:sldId id="277" r:id="rId17"/>
    <p:sldId id="267" r:id="rId18"/>
    <p:sldId id="280" r:id="rId19"/>
    <p:sldId id="268" r:id="rId20"/>
    <p:sldId id="273" r:id="rId21"/>
    <p:sldId id="269" r:id="rId22"/>
    <p:sldId id="25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8D43-0152-4879-8BCB-0D43991708E3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E003-05E8-4ED0-A5E9-5331596E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Танграм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Чья команда быстрее сложит фигуру животного, та и выиграла.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CE003-05E8-4ED0-A5E9-5331596E011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CE003-05E8-4ED0-A5E9-5331596E011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E5D992-E60F-435E-83C2-88B7F5BF818E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1EEE0B-7864-4C28-AF90-C4275765C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715172" cy="2500330"/>
          </a:xfrm>
        </p:spPr>
        <p:txBody>
          <a:bodyPr/>
          <a:lstStyle/>
          <a:p>
            <a:pPr algn="ctr"/>
            <a:r>
              <a:rPr lang="ru-RU" dirty="0" smtClean="0"/>
              <a:t>Интеллектуальная</a:t>
            </a:r>
            <a:br>
              <a:rPr lang="ru-RU" dirty="0" smtClean="0"/>
            </a:br>
            <a:r>
              <a:rPr lang="ru-RU" dirty="0" smtClean="0"/>
              <a:t>Математическая игра «крестики – нолики»</a:t>
            </a:r>
            <a:endParaRPr lang="ru-RU" dirty="0"/>
          </a:p>
        </p:txBody>
      </p:sp>
      <p:pic>
        <p:nvPicPr>
          <p:cNvPr id="4" name="Picture 14" descr="http://igrushka.kz/news/home/igrushka/public_html/wp-content/uploads/2011/04/1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658685" cy="363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892983" y="3393281"/>
            <a:ext cx="6858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857380" y="3357562"/>
            <a:ext cx="6858000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214974" cy="4429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14291"/>
            <a:ext cx="4929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    РЕБУС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vakalova.ucoz.ru/315_skladiv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429024" cy="474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rot="5400000">
            <a:off x="-1214466" y="3571888"/>
            <a:ext cx="71437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1821661" y="3393281"/>
            <a:ext cx="685800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500174"/>
            <a:ext cx="7143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 </a:t>
            </a: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Измените положение одной палочки, чтобы равенство стало верным.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500570"/>
            <a:ext cx="4714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+ 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способ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+ 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2 </a:t>
            </a:r>
            <a:r>
              <a:rPr lang="ru-RU" sz="4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</a:t>
            </a:r>
            <a:endParaRPr lang="ru-RU" sz="4000" dirty="0"/>
          </a:p>
        </p:txBody>
      </p:sp>
      <p:pic>
        <p:nvPicPr>
          <p:cNvPr id="5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2037"/>
            <a:ext cx="3857652" cy="300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892983" y="3393281"/>
            <a:ext cx="6858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964537" y="3393281"/>
            <a:ext cx="685800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3567813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571612"/>
            <a:ext cx="60721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3 пословицы и поговорки, в которых встречаются числа и цифры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857264" y="3429000"/>
            <a:ext cx="6858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928818" y="3357562"/>
            <a:ext cx="6858000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нет на свете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ножек столов,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нет на свете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рожек козлов,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Котов без усов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без панцирей раков,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нет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Действий без знаков.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Поставьте знаки арифметических действий: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20...4...2 =40                           2. 30...6...3 =15                            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20...4...2 =26                               30...6...3 = 27                               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20...4...2 =18                               30...6...3 = 39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ttp://ek-kfznu.ucoz.com/novini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019550" cy="350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"/>
            <a:ext cx="5786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     ЗНАК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892983" y="3393281"/>
            <a:ext cx="6858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893099" y="3393281"/>
            <a:ext cx="685800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44" y="928671"/>
            <a:ext cx="4429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Шел Кондрат в Ленинград,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навстречу — 12 ребят.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каждого по 3 лукошка,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каждом лукошке - кошка,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каждой кошки -12 котят,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каждого котенка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зубах по 4 мышонка.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задумался старый Кондрат: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«Сколько мышат и котят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 несут в Ленинград?»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214818"/>
            <a:ext cx="3643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Глупый, глупый Кондрат!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один шагал в Ленинград.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ребята с лукошками,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мышками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кошками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Шли навстречу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ему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в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Кострому.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7891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2598270" cy="30178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"/>
            <a:ext cx="5500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250030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Интеллектуальные   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игры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open.az/uploads/posts/2009-05/1241710470_12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785" r="10785"/>
          <a:stretch>
            <a:fillRect/>
          </a:stretch>
        </p:blipFill>
        <p:spPr bwMode="auto">
          <a:xfrm>
            <a:off x="571472" y="1428736"/>
            <a:ext cx="5214974" cy="5214974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00113" y="3068638"/>
            <a:ext cx="7543800" cy="1431925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all" spc="0" normalizeH="0" baseline="0" noProof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2056" name="Picture 8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http://www.musulmanke.ru/islamobr.ru/uploads/media/12079-caec9b5c611b2b7c9f42c849d168d5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5905542" cy="4429156"/>
          </a:xfrm>
          <a:prstGeom prst="rect">
            <a:avLst/>
          </a:prstGeom>
          <a:noFill/>
        </p:spPr>
      </p:pic>
      <p:pic>
        <p:nvPicPr>
          <p:cNvPr id="2052" name="Picture 4" descr="http://static.ozone.ru/multimedia/audio_cd_covers/1000607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5429288" cy="5429288"/>
          </a:xfrm>
          <a:prstGeom prst="rect">
            <a:avLst/>
          </a:prstGeom>
          <a:noFill/>
        </p:spPr>
      </p:pic>
      <p:pic>
        <p:nvPicPr>
          <p:cNvPr id="2060" name="Picture 12" descr="http://www.bijleszaanstad.nl/boter/ka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357298"/>
            <a:ext cx="617339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892983" y="3393281"/>
            <a:ext cx="6858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928818" y="3357562"/>
            <a:ext cx="6858000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Рисунок 10" descr="http://nsc.1september.ru/2003/22/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00108"/>
            <a:ext cx="2748289" cy="1204915"/>
          </a:xfrm>
          <a:prstGeom prst="rect">
            <a:avLst/>
          </a:prstGeom>
          <a:noFill/>
        </p:spPr>
      </p:pic>
      <p:pic>
        <p:nvPicPr>
          <p:cNvPr id="39940" name="Рисунок 11" descr="http://nsc.1september.ru/2003/22/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00306"/>
            <a:ext cx="1857388" cy="1255948"/>
          </a:xfrm>
          <a:prstGeom prst="rect">
            <a:avLst/>
          </a:prstGeom>
          <a:noFill/>
        </p:spPr>
      </p:pic>
      <p:pic>
        <p:nvPicPr>
          <p:cNvPr id="39939" name="Рисунок 12" descr="http://nsc.1september.ru/2003/22/1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857628"/>
            <a:ext cx="3335078" cy="1143008"/>
          </a:xfrm>
          <a:prstGeom prst="rect">
            <a:avLst/>
          </a:prstGeom>
          <a:noFill/>
        </p:spPr>
      </p:pic>
      <p:pic>
        <p:nvPicPr>
          <p:cNvPr id="39938" name="Рисунок 13" descr="http://nsc.1september.ru/2003/22/1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357826"/>
            <a:ext cx="1338266" cy="1155775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85720" y="928670"/>
            <a:ext cx="764386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фигура, в названии которой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слог?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14282" y="2214554"/>
            <a:ext cx="61436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Вспомните фигуру, название которой начинается на букву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заканчивается на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14282" y="5143512"/>
            <a:ext cx="6670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какой фигуры три стороны и три вершины?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857628"/>
            <a:ext cx="602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Знаете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 вы фигуру, у которой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углы прямые?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0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5" grpId="0"/>
      <p:bldP spid="1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9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Чья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команда быстрее сложит фигуру животного, та и выиграла.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img.tvoymalysh.com.ua/artimg/file/-/44240264_tangram_ga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5810291" cy="4357718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2/2a/Tangram-bunny.svg/400px-Tangram-bunn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1304905" cy="1957358"/>
          </a:xfrm>
          <a:prstGeom prst="rect">
            <a:avLst/>
          </a:prstGeom>
          <a:noFill/>
        </p:spPr>
      </p:pic>
      <p:pic>
        <p:nvPicPr>
          <p:cNvPr id="1034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357694"/>
            <a:ext cx="254910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Поздравляем       победителей!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78619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М о л о </a:t>
            </a:r>
            <a:r>
              <a:rPr lang="ru-RU" sz="7200" dirty="0" err="1" smtClean="0">
                <a:solidFill>
                  <a:srgbClr val="0070C0"/>
                </a:solidFill>
              </a:rPr>
              <a:t>д</a:t>
            </a: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 err="1" smtClean="0">
                <a:solidFill>
                  <a:srgbClr val="0070C0"/>
                </a:solidFill>
              </a:rPr>
              <a:t>ц</a:t>
            </a: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 err="1" smtClean="0">
                <a:solidFill>
                  <a:srgbClr val="0070C0"/>
                </a:solidFill>
              </a:rPr>
              <a:t>ы</a:t>
            </a:r>
            <a:r>
              <a:rPr lang="ru-RU" sz="7200" dirty="0" smtClean="0">
                <a:solidFill>
                  <a:srgbClr val="0070C0"/>
                </a:solidFill>
              </a:rPr>
              <a:t>!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14290"/>
            <a:ext cx="6143636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Calibri" pitchFamily="34" charset="0"/>
              </a:rPr>
              <a:t>Сказка о царстве наук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Давным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- давно существовало царство наук. Царем там было Естествознание, царицей – Математика, царевной – Литература. И много слуг прислуживало царской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Однажды Царица поссорилась со своим супругом. «Ах, так, - воскликнула она, - попробуйте  обойтись без меня. В сердцах хлопнула дверью и умчалась в другую страну.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Сначала все вздохнули с облегчением. Но вскоре начался настоящий переполох. Оказалось, что Литература не может пронумеровать главы, части и страницы в романах и поэмах. Естествознание сбилось со счета планет в Галактике, дней, месяцев и недель  в году. История не может установить точные даты событий, география – вычислить расстояние между городами, строители не могут возвести новый замок, а повар не знает, как взвесить продукты для приготовления обеда. Никто не смог обойтись без Математики.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Тогда послали гонцов по всему свету, отыскали Математику и попросили ее вернуться назад в царство наук. Царица  Математика вернулась в свою страну, и  с тех пор в науках воцарился порядок. Математика – царица всех наук.</a:t>
            </a:r>
          </a:p>
        </p:txBody>
      </p:sp>
      <p:sp>
        <p:nvSpPr>
          <p:cNvPr id="29698" name="AutoShape 2" descr="https://lh6.googleusercontent.com/n96dVo4eMCCqqFe7oO3REooIKn7aR6Ismjnuc5MVILlT33CQ_H4Hf2AHkyUEeaouWNaZSoHUYDJFelzuWzbByrUeV6WM3SU4n8fAVAuguMftS1xE5EM"/>
          <p:cNvSpPr>
            <a:spLocks noChangeAspect="1" noChangeArrowheads="1"/>
          </p:cNvSpPr>
          <p:nvPr/>
        </p:nvSpPr>
        <p:spPr bwMode="auto">
          <a:xfrm>
            <a:off x="3306763" y="-592138"/>
            <a:ext cx="3048000" cy="2790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857232"/>
            <a:ext cx="279522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-821557" y="3464707"/>
            <a:ext cx="6715148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785930" y="3500426"/>
            <a:ext cx="664371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9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20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21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22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23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24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25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26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7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14422"/>
            <a:ext cx="821533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вопросов  1 вопрос  - 30 сек.  Ответы записываем на листочках.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 Назовите число, которое нельзя  изобразить римскими цифрами?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2) На одной чаше весов лежит арбуз, а на другой - гиря 3 кг. Весы находятся в равновесии. Сколько весит арбуз?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3) Если бы лошадь была ниже кролика и выше жирафа, то кто был бы выше всех?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4) Сколько месяцев в году имеют 28 дней?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 5) На что похожа половина яблока?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14290"/>
            <a:ext cx="4105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ЗАДАНИЕ      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lang="ru-RU" sz="4000" dirty="0" smtClean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235743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0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64331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3 кг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442913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кролик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492919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12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571501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на другую половину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892983" y="3393281"/>
            <a:ext cx="6858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928818" y="3357562"/>
            <a:ext cx="6858000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1)9,1,5,1,25,10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2)18,6,26,1,20,30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3)21,14,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4)18,1,9,3,10,3,1,20,30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1-А, 2-Б, 3-В, 4-Г, 5-Д, 6-Е, 7-Ё, 8-Ж, 9-З, 10-И, 11-Й, 12-К, 13-Л, 14-М, 15-Н, 16-О, 17-П, 18-Р, 19-С, 20-Т, 21-У, 22-Ф, 23-Х, 24-Ц, 25-Ч,26-Ш, 27-Щ, 28-Ъ, 29-Ы, 30-Ь,31-Э, 32-Ю, 33-Я.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929331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решать - ум развивать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571900" cy="1806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14289"/>
            <a:ext cx="3943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85720" y="2143116"/>
            <a:ext cx="76438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85720" y="4500570"/>
            <a:ext cx="77153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71868" y="250030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lang="ru-RU" b="1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РАЗМИНКА.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7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ШИФРОВКА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643446"/>
            <a:ext cx="1357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ВНИМАНИЕ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57167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СООБРАЗИ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7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357431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УГАДАЙ ЗНАК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ШУТОЧНОЕ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71488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ГЕОМЕТРИЧЕСКОЕ</a:t>
            </a:r>
            <a:endParaRPr lang="ru-RU" dirty="0" smtClean="0"/>
          </a:p>
        </p:txBody>
      </p:sp>
      <p:pic>
        <p:nvPicPr>
          <p:cNvPr id="12" name="Picture 4" descr="http://gym6.narod.ru/6/63/q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1089287" cy="1865217"/>
          </a:xfrm>
          <a:prstGeom prst="rect">
            <a:avLst/>
          </a:prstGeom>
          <a:noFill/>
        </p:spPr>
      </p:pic>
      <p:pic>
        <p:nvPicPr>
          <p:cNvPr id="13" name="Picture 3" descr="http://img-fotki.yandex.ru/get/4419/133930624.0/0_6af12_f0fe57e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2071702" cy="1047804"/>
          </a:xfrm>
          <a:prstGeom prst="rect">
            <a:avLst/>
          </a:prstGeom>
          <a:noFill/>
        </p:spPr>
      </p:pic>
      <p:pic>
        <p:nvPicPr>
          <p:cNvPr id="14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929198"/>
            <a:ext cx="1211410" cy="1500198"/>
          </a:xfrm>
          <a:prstGeom prst="rect">
            <a:avLst/>
          </a:prstGeom>
          <a:noFill/>
        </p:spPr>
      </p:pic>
      <p:pic>
        <p:nvPicPr>
          <p:cNvPr id="15" name="Picture 9" descr="http://vakalova.ucoz.ru/315_skladiv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928670"/>
            <a:ext cx="857256" cy="1186514"/>
          </a:xfrm>
          <a:prstGeom prst="rect">
            <a:avLst/>
          </a:prstGeom>
          <a:noFill/>
        </p:spPr>
      </p:pic>
      <p:pic>
        <p:nvPicPr>
          <p:cNvPr id="16" name="Picture 11" descr="http://sadik.rxfly.net/staty/admin/db/stat_img/12957066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928670"/>
            <a:ext cx="1466829" cy="1142984"/>
          </a:xfrm>
          <a:prstGeom prst="rect">
            <a:avLst/>
          </a:prstGeom>
          <a:noFill/>
        </p:spPr>
      </p:pic>
      <p:pic>
        <p:nvPicPr>
          <p:cNvPr id="17" name="Picture 7" descr="http://www.alted.ru/oo552/html_fragments/Razrab_uchitel.files/image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930446"/>
            <a:ext cx="1500198" cy="1531955"/>
          </a:xfrm>
          <a:prstGeom prst="rect">
            <a:avLst/>
          </a:prstGeom>
          <a:noFill/>
        </p:spPr>
      </p:pic>
      <p:pic>
        <p:nvPicPr>
          <p:cNvPr id="18" name="Picture 3" descr="http://ek-kfznu.ucoz.com/novini/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496"/>
            <a:ext cx="1643848" cy="1433498"/>
          </a:xfrm>
          <a:prstGeom prst="rect">
            <a:avLst/>
          </a:prstGeom>
          <a:noFill/>
        </p:spPr>
      </p:pic>
      <p:pic>
        <p:nvPicPr>
          <p:cNvPr id="19" name="Picture 3" descr="http://900igr.net/datai/matematika/Ugly/0003-003-Reshiv-matematicheskij-rebus-vy-prochitaete-deviz-uro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429264"/>
            <a:ext cx="1071570" cy="1244600"/>
          </a:xfrm>
          <a:prstGeom prst="rect">
            <a:avLst/>
          </a:prstGeom>
          <a:noFill/>
        </p:spPr>
      </p:pic>
      <p:pic>
        <p:nvPicPr>
          <p:cNvPr id="20" name="Picture 10" descr="http://www.clker.com/cliparts/0/5/f/9/1195422703837111363tangram-19_yves_guillou_01.svg.h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5286388"/>
            <a:ext cx="1714512" cy="129731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ОТГАДАЙ РЕБУС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821545" y="3393281"/>
            <a:ext cx="6858000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893099" y="3393281"/>
            <a:ext cx="685800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ЗАДАНИЕ    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    ВНИМАНИЕ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http://900igr.net/datai/astronomija/Viktorina/0001-002-CHto-vy-znaete-o-kosmo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4000528" cy="495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</TotalTime>
  <Words>417</Words>
  <Application>Microsoft Office PowerPoint</Application>
  <PresentationFormat>Экран (4:3)</PresentationFormat>
  <Paragraphs>228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Интеллектуальная Математическая игра «крестики – нолики»</vt:lpstr>
      <vt:lpstr>Интеллектуальные                      игры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Математическая игра крестики - нолики</dc:title>
  <dc:creator>админ</dc:creator>
  <cp:lastModifiedBy>админ</cp:lastModifiedBy>
  <cp:revision>26</cp:revision>
  <dcterms:created xsi:type="dcterms:W3CDTF">2013-01-29T16:33:01Z</dcterms:created>
  <dcterms:modified xsi:type="dcterms:W3CDTF">2013-02-04T16:11:51Z</dcterms:modified>
</cp:coreProperties>
</file>