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58" r:id="rId6"/>
    <p:sldId id="267" r:id="rId7"/>
    <p:sldId id="268" r:id="rId8"/>
    <p:sldId id="269" r:id="rId9"/>
    <p:sldId id="259" r:id="rId10"/>
    <p:sldId id="260" r:id="rId11"/>
    <p:sldId id="262" r:id="rId12"/>
    <p:sldId id="270" r:id="rId13"/>
    <p:sldId id="271" r:id="rId14"/>
    <p:sldId id="263" r:id="rId15"/>
    <p:sldId id="272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ru.wikipedia.org/wiki/%D0%9A%D1%80%D0%B0%D1%81%D0%BD%D0%B0%D1%8F_%D0%BA%D0%BD%D0%B8%D0%B3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ru.wikipedia.org/wiki/%D0%9A%D1%80%D0%B0%D1%81%D0%BD%D0%B0%D1%8F_%D0%BA%D0%BD%D0%B8%D0%B3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Крокодилы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современный мир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08" y="435769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ученица 4 А класса Бородина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Кристина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Гафиятуллина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А.М.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71480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КГУ ОСШ № 11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2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Китайский аллигатор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находится под угрозой исчезновения в дикой природе и включён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 tooltip="Красная книга"/>
              </a:rPr>
              <a:t>Международную Красную книгу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Китайские аллигаторы желтовато-серые с отчётливыми чёрными пятнами на нижней челюсти. Лапы короткие, с когтями. Хвост длинный, массивный, является главной движущей силой в воде. Верхняя и нижняя часть тела покрыты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костянистыми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щитками, служащими для защиты.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1280px-2011_China-Alligator_04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42852"/>
            <a:ext cx="4266069" cy="298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42910" y="3357562"/>
            <a:ext cx="1643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Гавиал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cdn1.cnnturk.com/handlers/file.ashx?FileID=239431&amp;Width=580&amp;Height=0&amp;BlackWhite=Fal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4331359" cy="279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857752" y="3214686"/>
            <a:ext cx="3020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Черный кайман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animalworld.com.ua/images/2010/February/Animals/Crocodylidae/melanosuchus_nig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643314"/>
            <a:ext cx="4638570" cy="280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42852"/>
            <a:ext cx="4157634" cy="5715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крокодилов в природе и жизни человека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285860"/>
            <a:ext cx="4614866" cy="3357586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Крокодилы являются санитарами водоёмов, поскольку поедают труппы животных, сорную рыбу, не имеющую экономического значения.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Амазонские кайманы снижают численность хищных рыб пираний, которые нападают на позвоночных животных, оказавших в воде, и даже на человека.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Крокодилы в первую очередь – хищники, и несут большую опасность жизни человеку.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уничтожает крокодилов главным образом из-за шкур.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biopractice.ru/images/phocagallery/croc/thumbs/phoca_thumb_l_salt_water_crocod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90524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Картинка 16 из 5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48967"/>
            <a:ext cx="4337046" cy="2609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42852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Великан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крупная рептилия - гребнистый крокодил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Анкетирование.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00100" y="928670"/>
          <a:ext cx="7143800" cy="4901438"/>
        </p:xfrm>
        <a:graphic>
          <a:graphicData uri="http://schemas.openxmlformats.org/drawingml/2006/table">
            <a:tbl>
              <a:tblPr/>
              <a:tblGrid>
                <a:gridCol w="2786082"/>
                <a:gridCol w="1071570"/>
                <a:gridCol w="1143008"/>
                <a:gridCol w="1143008"/>
                <a:gridCol w="100013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 dirty="0">
                          <a:latin typeface="Times New Roman"/>
                          <a:ea typeface="Calibri"/>
                          <a:cs typeface="Times New Roman"/>
                        </a:rPr>
                        <a:t>Вопрос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i="0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какому классу относятся крокодилы</a:t>
                      </a:r>
                      <a:endParaRPr lang="ru-RU" sz="1800" b="0" i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 dirty="0">
                          <a:latin typeface="Times New Roman"/>
                          <a:ea typeface="Calibri"/>
                          <a:cs typeface="Times New Roman"/>
                        </a:rPr>
                        <a:t>9,67 %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 dirty="0">
                          <a:latin typeface="Times New Roman"/>
                          <a:ea typeface="Calibri"/>
                          <a:cs typeface="Times New Roman"/>
                        </a:rPr>
                        <a:t>54,83%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19,35 %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latin typeface="Times New Roman"/>
                          <a:ea typeface="Calibri"/>
                          <a:cs typeface="Times New Roman"/>
                        </a:rPr>
                        <a:t>16,15 %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 ли крокодилы во время динозавров?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800" b="0" i="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 dirty="0">
                          <a:latin typeface="Times New Roman"/>
                          <a:ea typeface="Calibri"/>
                          <a:cs typeface="Times New Roman"/>
                        </a:rPr>
                        <a:t>25,8 %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latin typeface="Times New Roman"/>
                          <a:ea typeface="Calibri"/>
                          <a:cs typeface="Times New Roman"/>
                        </a:rPr>
                        <a:t>25,8 %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38,7 %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latin typeface="Times New Roman"/>
                          <a:ea typeface="Calibri"/>
                          <a:cs typeface="Times New Roman"/>
                        </a:rPr>
                        <a:t>9,7 %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i="0" u="none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появляются на свет детёныши крокодилы?</a:t>
                      </a:r>
                      <a:endParaRPr lang="ru-RU" sz="1800" b="0" i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latin typeface="Times New Roman"/>
                          <a:ea typeface="Calibri"/>
                          <a:cs typeface="Times New Roman"/>
                        </a:rPr>
                        <a:t>6,45 %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80,65 %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latin typeface="Times New Roman"/>
                          <a:ea typeface="Calibri"/>
                          <a:cs typeface="Times New Roman"/>
                        </a:rPr>
                        <a:t>6,45 %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latin typeface="Times New Roman"/>
                          <a:ea typeface="Calibri"/>
                          <a:cs typeface="Times New Roman"/>
                        </a:rPr>
                        <a:t>6,45 %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i="0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Занесён ли «Китайский аллигатор» в Международную Красную книгу?</a:t>
                      </a:r>
                      <a:endParaRPr lang="ru-RU" sz="1100" b="0" i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latin typeface="Times New Roman"/>
                          <a:ea typeface="Calibri"/>
                          <a:cs typeface="Times New Roman"/>
                        </a:rPr>
                        <a:t>12,9 %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41,95 %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latin typeface="Times New Roman"/>
                          <a:ea typeface="Calibri"/>
                          <a:cs typeface="Times New Roman"/>
                        </a:rPr>
                        <a:t>3,22 %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latin typeface="Times New Roman"/>
                          <a:ea typeface="Calibri"/>
                          <a:cs typeface="Times New Roman"/>
                        </a:rPr>
                        <a:t>41,93 %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в переводе с  греческого означает «</a:t>
                      </a:r>
                      <a:r>
                        <a:rPr lang="ru-RU" sz="1800" b="0" i="0" u="non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крокодилос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b="0" i="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16,12 %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latin typeface="Times New Roman"/>
                          <a:ea typeface="Calibri"/>
                          <a:cs typeface="Times New Roman"/>
                        </a:rPr>
                        <a:t>16,12 %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>
                          <a:latin typeface="Times New Roman"/>
                          <a:ea typeface="Calibri"/>
                          <a:cs typeface="Times New Roman"/>
                        </a:rPr>
                        <a:t>3,22 %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u="sng" dirty="0">
                          <a:latin typeface="Times New Roman"/>
                          <a:ea typeface="Calibri"/>
                          <a:cs typeface="Times New Roman"/>
                        </a:rPr>
                        <a:t>64,54 %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7554" y="142852"/>
            <a:ext cx="4778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тестировании участвовали 31 человек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тестирования: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428604"/>
            <a:ext cx="8143900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 вопрос верно ответили - 19,35% .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Крокодил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полуводное позвоночное дикое животное, относится к типу хордовые, классу пресмыкающиеся, отряду крокодилы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 вопрос верно ответили - 38,7%.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Крокодилы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это одни из немногих выживших представителей подкласса архозавров, а их ближайшие сородичи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это птицы, которые также являются потомками или родственниками архозавров. Кстати, динозавры входили именно в подкласс архозавров.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3 вопрос верно ответили - 80,65 %.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Самка откладывает яйца в песок на отмели или зарывает в гнездо из грязи и гниющей листвы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4  вопрос верно ответили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41,95 %.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Китайский аллигатор находится под угрозой исчезновения в дикой природе и включён 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Международную Красную книгу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5 вопрос верно ответили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16,12 %.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Свое название крокодил получил благодаря греческому слову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крокодилос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буквально означающему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галечный червь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Вероятнее всего, так греки называли рептилию, бугристая кожа которой с виду напоминает гальку, а длинное туловище и характерные телодвижения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червя.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kaiman69.narod.ru/p10/i0065r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44806"/>
            <a:ext cx="3857652" cy="311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t.foto.radikal.ru/0705/2d/e5344c9463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14752"/>
            <a:ext cx="4000493" cy="300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2428892" cy="228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SOS</a:t>
            </a:r>
            <a:r>
              <a:rPr lang="ru-RU" b="1" dirty="0" smtClean="0">
                <a:solidFill>
                  <a:srgbClr val="FFFF00"/>
                </a:solidFill>
              </a:rPr>
              <a:t>! 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охраны крокодилов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3116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Крокодилов, как и многих других крупных хищников, люди истребляют потому, что сами иногда становятся их жертвами. Прочная кожа этих рептилий используется веками. Однако в последние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десятилетия массовое производство одежды, обуви и сумок из крокодильей кожи привело к резкому снижению численности этих рептилий.  Большинство видов сейчас охраняют, некоторых разводят на особых фермах, но многие, например, гавиал, остаются редкими.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pcm03_tan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429132"/>
            <a:ext cx="36576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exotic_leather_products_crocodile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3429000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1Crocodi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7638" y="3357563"/>
            <a:ext cx="2646362" cy="35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kd104b-big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908" y="4294187"/>
            <a:ext cx="3421063" cy="256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3571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928670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Вымирание этих животных вызывает серьезную тревогу не только потому, что исчезает целый вид, но и потому, что этим нарушается экологический баланс в регионе. Например, 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флоридском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заповеднике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Эверглейдс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аллигаторы едят пятнистую панцирную щуку с костистой чешуей, которая, лишившись природного врага, вскоре истребила бы здесь всех окуней и лещей. К тому же, аллигаторы помогают выжить другим животным в засушливое время года. Они выкапывают в земле ямы, создавая небольшие водоемы, где рыба находит убежище, а птицы, рептилии и млекопитающие - водопой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думаю, что рассказав о крокодилах, заставила некоторых людей задуматься о своих видах деятельности, об охране окружающей среды.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2000264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371475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 более что крокодил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становился героем детских сказок: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крокодил Гена из сказки Э.Успенского, крокодил из произведений К.Чуковского. Известный юмористический  журнал «Крокодил» несколько десятилетий выходил в Советском Союзе.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673600"/>
            <a:ext cx="3143250" cy="21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464050"/>
            <a:ext cx="2143127" cy="239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878" y="214290"/>
            <a:ext cx="5472122" cy="5825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Интересные факты о крокодилах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Картинка 39 из 20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857625"/>
            <a:ext cx="3449637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Картинка 3 из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636"/>
            <a:ext cx="4214842" cy="175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42915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Около 250 миллионов лет назад на Земле появились первые крокодилы. Необычно то, что сначала средой их обитания была суша. Потом они постепенно перешли к полуводной жизни.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Вылупившийся крокодильчик в три раза длиннее своего яйца.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Скорость плавания крокодилов составляет 40 километров в час. Бегают они и того меньше – до 11 километров в час на короткие дистанции. А вот внушительные размеры крокодилов не мешают им выпрыгивать из воды на два метра.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помочь своему желудку справиться с большими кусками еды, крокодилы заглатывают камни. Кроме того, данные валуны играют роль балласта при погружении на глубину.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среднем, крокодилы живут до 50 лет. Но существуют и долгожители возрастом в 110 лет.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крови крокодилов есть вещество, естественный антибиотик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крокодилин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который препятствует нагноению ран и воспалению кожных покровов.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 «крокодил» в переводе с греческого языка обозначает «каменный червь».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Крокодильи яйца могут звать маму.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14290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ПРИЛОЖЕНИЕ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214338"/>
            <a:ext cx="7772400" cy="42862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современном мире ценно иметь красивые вещи в том числе и из крокодиловой кожи. Но истребляя крокодилов люди не задумываются, что не все виды крокодилов опасны.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многообразие современных пресмыкающихся, отряда крокодилов.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FOTO\Hyp&amp;Croc37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357562"/>
            <a:ext cx="5786478" cy="284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 :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я  расскажу своим одноклассникам, другим детям и взрослым о крокодилах, то это поможет сохранить эволюции этих животных.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адачи проекта: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ассказать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чертах приспособленности крокодилов к среде обитания;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значение крокодилов в природе и жизни человека;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Рассмотреть вопросы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крокодилов;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Самые удивительные и интересные факты о крокодилах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FOTO\Hyp&amp;Croc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101604"/>
            <a:ext cx="6572296" cy="275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 приемы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энциклопедической литературы, материалов Интернет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опроса (анкетирование 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pirz.ru/userfiles/gallery_images/26%20%285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650085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43932" cy="221457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Крокодилы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принадлежат к числу древнейших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обитателей Земли, превосходя по возрасту даже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динозавров. Их внешний вид почти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изменился.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Крокодилы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огромные и свирепые рептилии, живущие в жарких странах. Большую часть своей жизни они проводят в воде. Когда крокодил плывёт, над водой видны только его глаза и ноздри. Некоторые крокодилы в длину достигают 6 метров.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364333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392909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FOTO\Hyp&amp;Croc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21265"/>
            <a:ext cx="4000528" cy="2836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E:\FOTO\Hyp&amp;Croc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913268"/>
            <a:ext cx="4000528" cy="194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285729"/>
            <a:ext cx="8072494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крокодилов ящерицеобразное тело, покрытое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защитным панцирем из роговых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щитков. Громадные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мощные челюсти усеяны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множеством страшных зубов.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Крокодилам нужна вода для поддержания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постоянной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температуры тела. Ночуют они обычно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водоёме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 весь день греются на солнышке где-нибудь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берегу.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самую жару они забираются в тень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соскальзывают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прохладную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воду.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жаркий полдень часто можно увидеть крокодила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широко раскрытой пастью. У него нет потовых желез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он, как и собака, спасается таким образом от перегрева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благодаря испарению воды со слизистой оболочки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рта. Все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крокодилы обладают богатым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словарным запасом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хрюкают, шипят, хрипло квакают и рычат,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ведя свои крокодильи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разговоры.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берегу крокодилы передвигаются неспешной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развалистой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походкой на широко расставленных лапах.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необходимости могут перейти на неуклюжий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галоп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тихонько подкрасться ползком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брюхе. Зато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превосходно плавают, отталкиваясь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короткими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перепончатыми лапами, а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помощью длинного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сильного хвоста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FOTO\Hyp&amp;Croc39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60238"/>
            <a:ext cx="4214810" cy="279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FOTO\Hyp&amp;Croc43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59275"/>
            <a:ext cx="4037705" cy="259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3582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Крокодилы могут подолгу неподвижно лежать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воде, выставив на воздух только ноздри, глаза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уши, расположенные в верхней части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головы. Крокодилы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дышат атмосферным воздухом, 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могут подолгу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находиться под водой. Когда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крокодил ныряет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его уши и ноздри закрываются клапанами,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глаза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защищает тонкая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плёнка.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Детеныши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питаются насекомыми, головастиками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улитками, мелкой рыбешкой, крабами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моллюсками.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мере роста крокодилов увеличиваются и размеры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добычи. Всё, что оказывается в пределах досягаемости их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страшных челюстей - обезьяны, буйволы, зебры, змеи,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даже люди - они считают своей законной добычей.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15140" y="214290"/>
            <a:ext cx="2071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 крокодилы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охотятся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Картинка 2 из 3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4643438" cy="348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Картинка 21 из 3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720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www.lookandtravel.ru/wp-content/uploads/2010/10/%D0%9A%D1%80%D0%BE%D0%BA%D0%BE%D0%B4%D0%B8%D0%BB-1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41" y="3500438"/>
            <a:ext cx="4500559" cy="3214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4357718" cy="307183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Тупорылый крокодил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хищник, ест всё с чем сможет справиться. Самый маленький из существующих видов этого семейства. Размер взрослого тупорылого крокодила обычно не превышает 1,5 м. Скрытное и робкое животное, ведёт ночной образ жизни, хорошо видят и слышат, даже в воде.  Уплощенная голова снабжена мощными челюстями с острыми зубами. Мелкие и крупные зубы расположены поочерёдно. </a:t>
            </a:r>
            <a:endParaRPr lang="ru-RU" sz="1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80px-Bristol_zoo_westafrican_dwarf_croc_ar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785794"/>
            <a:ext cx="3714776" cy="219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Некоторые виды крокодилов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3643314"/>
            <a:ext cx="4429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Аллигатор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каймановый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уплощенная голова  снабжена мощными челюстями с острыми зубами. Мелкие и крупные зубы расположены  поочерёдно. При смыкании челюстей крупные зубы нижней челюсти совмещаются с мелкими зубами верхней, и наоборот. Крокодилы способны регулировать силу сжатия челюстей, глотают добычу, не пережёвывая.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CaimanCrocodi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00504"/>
            <a:ext cx="4044576" cy="269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1101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Крокодилы и современный мир</vt:lpstr>
      <vt:lpstr>Актуальность : на сегодняшний день в современном мире ценно иметь красивые вещи в том числе и из крокодиловой кожи. Но истребляя крокодилов люди не задумываются, что не все виды крокодилов опасны.  Цель : изучить многообразие современных пресмыкающихся, отряда крокодилов.</vt:lpstr>
      <vt:lpstr>Гипотеза : если я  расскажу своим одноклассникам, другим детям и взрослым о крокодилах, то это поможет сохранить эволюции этих животных.  Задачи проекта: рассказать о чертах приспособленности крокодилов к среде обитания; Определить значение крокодилов в природе и жизни человека; Рассмотреть вопросы охраны крокодилов; Самые удивительные и интересные факты о крокодилах. </vt:lpstr>
      <vt:lpstr>Методы и приемы  изучение энциклопедической литературы, материалов Интернет проведение опроса (анкетирование )</vt:lpstr>
      <vt:lpstr>Крокодилы принадлежат к числу древнейших  обитателей Земли, превосходя по возрасту даже динозавров. Их внешний вид почти не изменился. Крокодилы – огромные и свирепые рептилии, живущие в жарких странах. Большую часть своей жизни они проводят в воде. Когда крокодил плывёт, над водой видны только его глаза и ноздри. Некоторые крокодилы в длину достигают 6 метров. </vt:lpstr>
      <vt:lpstr>Слайд 6</vt:lpstr>
      <vt:lpstr>Слайд 7</vt:lpstr>
      <vt:lpstr>Слайд 8</vt:lpstr>
      <vt:lpstr>Тупорылый крокодил – хищник, ест всё с чем сможет справиться. Самый маленький из существующих видов этого семейства. Размер взрослого тупорылого крокодила обычно не превышает 1,5 м. Скрытное и робкое животное, ведёт ночной образ жизни, хорошо видят и слышат, даже в воде.  Уплощенная голова снабжена мощными челюстями с острыми зубами. Мелкие и крупные зубы расположены поочерёдно. </vt:lpstr>
      <vt:lpstr>Слайд 10</vt:lpstr>
      <vt:lpstr>Значение крокодилов в природе и жизни человека</vt:lpstr>
      <vt:lpstr>Слайд 12</vt:lpstr>
      <vt:lpstr>Слайд 13</vt:lpstr>
      <vt:lpstr>SOS!   Вопросы охраны крокодилов</vt:lpstr>
      <vt:lpstr>Слайд 15</vt:lpstr>
      <vt:lpstr>Интересные факты о крокодилах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Крокодилы – самые высокоорганизованные животные (отряд Крокодилы, класс Пресмыкающихся)</dc:title>
  <dc:creator>Admin</dc:creator>
  <cp:lastModifiedBy>Владелец</cp:lastModifiedBy>
  <cp:revision>24</cp:revision>
  <dcterms:created xsi:type="dcterms:W3CDTF">2017-03-19T05:56:09Z</dcterms:created>
  <dcterms:modified xsi:type="dcterms:W3CDTF">2017-04-08T03:32:54Z</dcterms:modified>
</cp:coreProperties>
</file>