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71744"/>
            <a:ext cx="7467600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Қазақстандағы мұражайлар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Оңтүстік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Қазақстан облыстық тарихи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өлкетану мұражайы</a:t>
            </a: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culturemap.kz/media/imported/bsl_9850_yuko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44062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857760"/>
            <a:ext cx="7467600" cy="161619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облыстық тарихи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өлкетану мұражайы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1932 </a:t>
            </a: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жылы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қарашада  ашылған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Мұражайда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зал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бар. </a:t>
            </a:r>
          </a:p>
          <a:p>
            <a:pPr algn="ctr">
              <a:buNone/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culturemap.kz/media/imported/bsl_9432_karagand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15487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636"/>
            <a:ext cx="7467600" cy="1473316"/>
          </a:xfrm>
        </p:spPr>
        <p:txBody>
          <a:bodyPr/>
          <a:lstStyle/>
          <a:p>
            <a:pPr algn="ctr">
              <a:buNone/>
            </a:pPr>
            <a:endParaRPr lang="ru-RU" b="1" i="1" cap="small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cap="small" dirty="0" err="1" smtClean="0">
                <a:latin typeface="Times New Roman" pitchFamily="18" charset="0"/>
                <a:cs typeface="Times New Roman" pitchFamily="18" charset="0"/>
              </a:rPr>
              <a:t>Республикалық </a:t>
            </a:r>
            <a:r>
              <a:rPr lang="ru-RU" b="1" i="1" cap="small" dirty="0" smtClean="0"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b="1" i="1" cap="small" dirty="0" err="1" smtClean="0">
                <a:latin typeface="Times New Roman" pitchFamily="18" charset="0"/>
                <a:cs typeface="Times New Roman" pitchFamily="18" charset="0"/>
              </a:rPr>
              <a:t>аспаптар</a:t>
            </a:r>
            <a:r>
              <a:rPr lang="ru-RU" b="1" i="1" cap="sm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cap="small" dirty="0" err="1" smtClean="0">
                <a:latin typeface="Times New Roman" pitchFamily="18" charset="0"/>
                <a:cs typeface="Times New Roman" pitchFamily="18" charset="0"/>
              </a:rPr>
              <a:t>мұражайы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Мәдени серуен_ Халық музыкалық аспаптары музейі · Жарияланымдар · “Қазақстан тарихы” порталы_files\a3a48de5010b421b9f924b48c48c2f5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929198"/>
            <a:ext cx="7467600" cy="1544754"/>
          </a:xfrm>
        </p:spPr>
        <p:txBody>
          <a:bodyPr/>
          <a:lstStyle/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Ә.Қастеев атындағы өнер музейі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222_files\Almaty_64_copy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00092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5143512"/>
            <a:ext cx="7281890" cy="1330440"/>
          </a:xfrm>
        </p:spPr>
        <p:txBody>
          <a:bodyPr/>
          <a:lstStyle/>
          <a:p>
            <a:pPr algn="ctr">
              <a:buNone/>
            </a:pPr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Абай Құнанбаев атындағы</a:t>
            </a:r>
          </a:p>
          <a:p>
            <a:pPr algn="ctr">
              <a:buNone/>
            </a:pPr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әдеби-мемориалдық мұражайы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артинки по запросу абай мұражайы семей қалас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0723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40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</cp:revision>
  <dcterms:modified xsi:type="dcterms:W3CDTF">2017-02-01T17:56:08Z</dcterms:modified>
</cp:coreProperties>
</file>