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266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5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5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866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15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49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811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15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4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34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80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50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54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5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139843-98C1-4748-9580-6BB4AEC15EA1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E35C0BF-E785-453C-A7EB-B0DB7BF6A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27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1460" y="900113"/>
            <a:ext cx="10018713" cy="41481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k-KZ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Әлемнің ең үздік галереялары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94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5161915"/>
            <a:ext cx="6987645" cy="1224597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Лувр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Париждегі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350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экспонат бар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Луврды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аралауға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уақыт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 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massaget.kz/userdata/users/user_55087/136134907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8230" y="126894"/>
            <a:ext cx="7526020" cy="476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694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1202" y="5057775"/>
            <a:ext cx="7653022" cy="1400174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Британдық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 (British Museum) – Лондон қаласындағы орналасқан.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мың экспонат бар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massaget.kz/userdata/users/user_55087/13613491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6767" y="695007"/>
            <a:ext cx="7597457" cy="406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114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8230" y="5172074"/>
            <a:ext cx="7884793" cy="1443037"/>
          </a:xfrm>
        </p:spPr>
        <p:txBody>
          <a:bodyPr/>
          <a:lstStyle/>
          <a:p>
            <a:pPr marL="0" lvl="0" indent="0" algn="ctr">
              <a:buNone/>
            </a:pP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Ватикан мұражайы – Италиядағы ең ірі орталықтың бірі. Жылына 4.5 млн адам келеді. 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massaget.kz/userdata/users/user_55087/136134918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8925" y="442913"/>
            <a:ext cx="8501063" cy="458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233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9655" y="5129212"/>
            <a:ext cx="7913368" cy="12858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Метрополитен – АҚШ, Нью-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Йорктегі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аса экспонат бар.</a:t>
            </a:r>
          </a:p>
          <a:p>
            <a:endParaRPr lang="ru-RU" dirty="0"/>
          </a:p>
        </p:txBody>
      </p:sp>
      <p:pic>
        <p:nvPicPr>
          <p:cNvPr id="4" name="Рисунок 3" descr="http://massaget.kz/userdata/users/user_55087/13613492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616267"/>
            <a:ext cx="7972425" cy="415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719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75" y="4586288"/>
            <a:ext cx="9488485" cy="1890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Прадо ұлттық мұражайы – Мадридте орналасқан.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мыңнан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эскпонат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әйгілі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картиналармен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белгілі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massaget.kz/userdata/users/user_55087/136134927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6" y="371476"/>
            <a:ext cx="8143872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356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7487" y="4686300"/>
            <a:ext cx="8759823" cy="142874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kk-KZ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Каир мұражайы – Египетте орналасқан. Ежелгі Египеттегі 120 мың данадан аса алып тасмүсіндердің топтамасын жинақтаған танымал мұражайлардың бірі. </a:t>
            </a:r>
            <a:r>
              <a:rPr lang="kk-KZ" dirty="0"/>
              <a:t>  </a:t>
            </a:r>
            <a:br>
              <a:rPr lang="kk-KZ" dirty="0"/>
            </a:br>
            <a:r>
              <a:rPr lang="kk-KZ" dirty="0"/>
              <a:t/>
            </a:r>
            <a:br>
              <a:rPr lang="kk-KZ" dirty="0"/>
            </a:br>
            <a:endParaRPr lang="ru-RU" dirty="0"/>
          </a:p>
        </p:txBody>
      </p:sp>
      <p:pic>
        <p:nvPicPr>
          <p:cNvPr id="4" name="Рисунок 3" descr="http://massaget.kz/userdata/users/user_55087/136134938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7487" y="457201"/>
            <a:ext cx="7943851" cy="397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057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4638" y="590232"/>
            <a:ext cx="8101012" cy="409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186113" y="5100638"/>
            <a:ext cx="8316912" cy="11001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Ватикан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(Италия)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әлемдегі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үлкен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мұражайлардың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кешені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1400 зал бар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қойылған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50000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көріп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шығу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 км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жерді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жүріп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5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7488" y="4672013"/>
            <a:ext cx="8745535" cy="17287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Мемлекеттік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Эрмитаж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әлемнің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үлкен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мұражайларының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бірі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Мұражай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1764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жылы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құрылған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Эрмитаждың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негізін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қалаушы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ІІ Екатерина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болып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саналады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 descr="C:\Users\User\Desktop\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8949" y="842964"/>
            <a:ext cx="8029575" cy="382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841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33</TotalTime>
  <Words>159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Corbel</vt:lpstr>
      <vt:lpstr>Times New Roman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2017-01-31T02:59:38Z</dcterms:created>
  <dcterms:modified xsi:type="dcterms:W3CDTF">2017-01-31T03:33:06Z</dcterms:modified>
</cp:coreProperties>
</file>