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9" r:id="rId2"/>
    <p:sldId id="257" r:id="rId3"/>
    <p:sldId id="258" r:id="rId4"/>
    <p:sldId id="260" r:id="rId5"/>
    <p:sldId id="261" r:id="rId6"/>
    <p:sldId id="264" r:id="rId7"/>
    <p:sldId id="263" r:id="rId8"/>
    <p:sldId id="266" r:id="rId9"/>
    <p:sldId id="270" r:id="rId10"/>
    <p:sldId id="256" r:id="rId11"/>
    <p:sldId id="273" r:id="rId12"/>
    <p:sldId id="265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E1388-EA3E-4223-A144-9ABAD2EB7325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8694B-AD4B-48A7-864E-524E77311B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k-KZ" dirty="0" smtClean="0"/>
              <a:t>ма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8694B-AD4B-48A7-864E-524E77311B9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Амангелді сарбаздары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bilkhan-asteev_suretteri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4354" t="5420" r="5796" b="16593"/>
          <a:stretch>
            <a:fillRect/>
          </a:stretch>
        </p:blipFill>
        <p:spPr bwMode="auto">
          <a:xfrm>
            <a:off x="1500166" y="1357298"/>
            <a:ext cx="742955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57166"/>
            <a:ext cx="7406640" cy="500066"/>
          </a:xfrm>
        </p:spPr>
        <p:txBody>
          <a:bodyPr>
            <a:noAutofit/>
          </a:bodyPr>
          <a:lstStyle/>
          <a:p>
            <a:pPr algn="ctr"/>
            <a:r>
              <a:rPr lang="kk-KZ" sz="3600" b="1" i="1" dirty="0" smtClean="0">
                <a:latin typeface="Times New Roman" pitchFamily="18" charset="0"/>
                <a:cs typeface="Times New Roman" pitchFamily="18" charset="0"/>
              </a:rPr>
              <a:t>“Инсерт” стратегиясы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142984"/>
          <a:ext cx="7786742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2643206"/>
                <a:gridCol w="2643206"/>
              </a:tblGrid>
              <a:tr h="388926">
                <a:tc>
                  <a:txBody>
                    <a:bodyPr/>
                    <a:lstStyle/>
                    <a:p>
                      <a:pPr algn="ctr"/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білемін?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білдім?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білгім келеді?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k-KZ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933588" cy="5962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Сөйлемдегі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айтылған ойға сөйлеушінің қалай қарайтынын білдіретін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сөзді </a:t>
            </a:r>
            <a:r>
              <a:rPr lang="ru-RU" sz="2800" b="1" u="sng" dirty="0" err="1" smtClean="0">
                <a:latin typeface="Times New Roman" pitchFamily="18" charset="0"/>
                <a:cs typeface="Times New Roman" pitchFamily="18" charset="0"/>
              </a:rPr>
              <a:t>қыстырма сөз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u="sng" dirty="0" err="1" smtClean="0">
                <a:latin typeface="Times New Roman" pitchFamily="18" charset="0"/>
                <a:cs typeface="Times New Roman" pitchFamily="18" charset="0"/>
              </a:rPr>
              <a:t>Қыстырма сөздер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сөйлем мүшесі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алмайды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Вводные слова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и словосочетания не являются членами предложения. С их помощью говорящий выражает свое отношение к содержанию высказывания (уверенность или неуверенность, эмоциональную реакцию и др.)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Қыстырма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сөздер сөйлемде үтір арқылы бөлінеді: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сөйлемнің басында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келсе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үтір одан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кейін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ортасында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келсе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жағынан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б)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соңында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келсе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одан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бұрын қойылады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Шынында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кезде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бәріміз жас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едік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Осының бәрін, 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әрине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, өзі жалғыз істеген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жоқ.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Жақып түсінігі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бар бала, 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меніңше.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Мәтінмен жұмыс. Тыңдалым.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k-KZ" dirty="0" smtClean="0"/>
              <a:t> </a:t>
            </a:r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Іштей оқу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Дауыстап оқу, мәнерлеп </a:t>
            </a:r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оқу.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Мәтін астындағы жаңа сөздерді оқиды. 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Мәтінде </a:t>
            </a:r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не туралы айтылады</a:t>
            </a:r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k-K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Топпен жұмыс.</a:t>
            </a:r>
            <a:br>
              <a:rPr lang="kk-K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”Кубизм” стратегиясы.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Аудару (мәтіннен 1-2 сөз тіркесін немесе сөйлемді аудару.)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Талдау  ( 1 сөйлемге синтаксистік талдау)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Қолдану (қыстырма сөздермен сөйлем құрастыру)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Зерттеу ( диалог құрастыру)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Суреттеу (суретшінің бір суретін суреттеу)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Салыстыру («Әлемнің ең үздік галереялары» және «Қазақстандағы мұражайлары»)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kk-KZ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Инсерт” стратегиясы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285860"/>
          <a:ext cx="7862910" cy="5223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0970"/>
                <a:gridCol w="2620970"/>
                <a:gridCol w="2620970"/>
              </a:tblGrid>
              <a:tr h="773854">
                <a:tc>
                  <a:txBody>
                    <a:bodyPr/>
                    <a:lstStyle/>
                    <a:p>
                      <a:pPr algn="ctr"/>
                      <a:r>
                        <a:rPr lang="kk-KZ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білемін?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 білдім?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білгім келеді?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49658">
                <a:tc>
                  <a:txBody>
                    <a:bodyPr/>
                    <a:lstStyle/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Үйге тапсырма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k-KZ" dirty="0" smtClean="0"/>
              <a:t> 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«Ойды аяқтау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Егер мен суретші болсам, ...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Бағалау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Сабақтың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мақсатын еске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түсірейік.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Мұражай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туралы мәлімет алу.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Мақсатқа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жеттік пе?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Балалар,сендер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өздеріңе қандай баға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қойдыңдар?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Рефлексия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Бүгінгі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сабақтан қандай әсер алдыңдар? (жақсы, өте жақсы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Сабақ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сендерге ұнады ма?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(Ия,ұнады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. Қызық өтті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. Ұнамады.)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Абай жайлауда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img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4757" t="24901" r="17162" b="18551"/>
          <a:stretch>
            <a:fillRect/>
          </a:stretch>
        </p:blipFill>
        <p:spPr bwMode="auto">
          <a:xfrm>
            <a:off x="1571604" y="1285860"/>
            <a:ext cx="714380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Биік таудағы мұз айдыны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1522098"/>
            <a:ext cx="7499350" cy="465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Колхоздағы сүт фермасы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25AE4DBD-E825-4F85-93A5-306082A6A310_mw800_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696" t="10020" r="8921" b="5158"/>
          <a:stretch>
            <a:fillRect/>
          </a:stretch>
        </p:blipFill>
        <p:spPr bwMode="auto">
          <a:xfrm>
            <a:off x="1428728" y="1428736"/>
            <a:ext cx="7215238" cy="46434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Түрксіб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6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1568397"/>
            <a:ext cx="7499350" cy="4559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Амангелді Иманов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2 00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447800"/>
            <a:ext cx="471490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Жас Абай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Жас_Абай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571612"/>
            <a:ext cx="3929089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kk-KZ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Сабақтың тақырыбы: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Әбілхан Қастеев галереясында.</a:t>
            </a:r>
            <a:b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Қыстырма сөз.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41767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Мақсаты:</a:t>
            </a:r>
          </a:p>
          <a:p>
            <a:r>
              <a:rPr lang="kk-KZ" dirty="0" smtClean="0"/>
              <a:t> 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Мұражай туралы мағлұмат алу;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 Жаңа 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сөздерді меңгеру;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Осы 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тақырып төңірегінде сөйлей білу;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Ұлы 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суретшінің өмірін үлгі ету.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868610"/>
          </a:xfrm>
        </p:spPr>
        <p:txBody>
          <a:bodyPr>
            <a:normAutofit fontScale="90000"/>
          </a:bodyPr>
          <a:lstStyle/>
          <a:p>
            <a:pPr algn="ctr"/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Ақпанның үші, жұма</a:t>
            </a:r>
            <a:b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Сынып жұмысы.</a:t>
            </a:r>
            <a:b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Әбілхан Қастеев галереясында.</a:t>
            </a:r>
            <a:b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Қыстырма сөз.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</TotalTime>
  <Words>237</Words>
  <PresentationFormat>Экран (4:3)</PresentationFormat>
  <Paragraphs>93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Амангелді сарбаздары</vt:lpstr>
      <vt:lpstr>Абай жайлауда</vt:lpstr>
      <vt:lpstr>Биік таудағы мұз айдыны</vt:lpstr>
      <vt:lpstr>Колхоздағы сүт фермасы</vt:lpstr>
      <vt:lpstr>Түрксіб</vt:lpstr>
      <vt:lpstr>Амангелді Иманов</vt:lpstr>
      <vt:lpstr>Жас Абай</vt:lpstr>
      <vt:lpstr>Сабақтың тақырыбы:  Әбілхан Қастеев галереясында. Қыстырма сөз.</vt:lpstr>
      <vt:lpstr>Ақпанның үші, жұма Сынып жұмысы. Әбілхан Қастеев галереясында. Қыстырма сөз.</vt:lpstr>
      <vt:lpstr>Слайд 10</vt:lpstr>
      <vt:lpstr>Слайд 11</vt:lpstr>
      <vt:lpstr>Мәтінмен жұмыс. Тыңдалым.</vt:lpstr>
      <vt:lpstr>Топпен жұмыс.  ”Кубизм” стратегиясы.</vt:lpstr>
      <vt:lpstr> “Инсерт” стратегиясы </vt:lpstr>
      <vt:lpstr>Үйге тапсырма</vt:lpstr>
      <vt:lpstr>Бағалау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ЕЛДОС</dc:creator>
  <cp:lastModifiedBy>User</cp:lastModifiedBy>
  <cp:revision>13</cp:revision>
  <dcterms:created xsi:type="dcterms:W3CDTF">2017-02-01T16:11:19Z</dcterms:created>
  <dcterms:modified xsi:type="dcterms:W3CDTF">2017-02-01T17:47:21Z</dcterms:modified>
</cp:coreProperties>
</file>