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"/>
  </p:notesMasterIdLst>
  <p:sldIdLst>
    <p:sldId id="267" r:id="rId2"/>
    <p:sldId id="273" r:id="rId3"/>
    <p:sldId id="275" r:id="rId4"/>
    <p:sldId id="276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66FF"/>
    <a:srgbClr val="3366CC"/>
    <a:srgbClr val="0000CC"/>
    <a:srgbClr val="CC00FF"/>
    <a:srgbClr val="3333CC"/>
    <a:srgbClr val="FC040A"/>
    <a:srgbClr val="FC1218"/>
    <a:srgbClr val="FFFFCC"/>
    <a:srgbClr val="C4803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4342" autoAdjust="0"/>
    <p:restoredTop sz="94660"/>
  </p:normalViewPr>
  <p:slideViewPr>
    <p:cSldViewPr>
      <p:cViewPr>
        <p:scale>
          <a:sx n="59" d="100"/>
          <a:sy n="59" d="100"/>
        </p:scale>
        <p:origin x="-1452" y="-2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7B71922-8B81-45BA-99A9-22DF1B1E8C23}" type="doc">
      <dgm:prSet loTypeId="urn:microsoft.com/office/officeart/2005/8/layout/chevron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D896CA57-F336-4915-A7C5-63994B181EE9}">
      <dgm:prSet phldrT="[Текст]" custT="1"/>
      <dgm:spPr/>
      <dgm:t>
        <a:bodyPr/>
        <a:lstStyle/>
        <a:p>
          <a:endParaRPr lang="ru-RU" sz="1200" dirty="0"/>
        </a:p>
      </dgm:t>
    </dgm:pt>
    <dgm:pt modelId="{E22B5F08-DE00-465B-8EDF-BA7B4B3A68F8}" type="parTrans" cxnId="{20618D69-A3AD-4DDE-B294-3E3A9DB8127A}">
      <dgm:prSet/>
      <dgm:spPr/>
      <dgm:t>
        <a:bodyPr/>
        <a:lstStyle/>
        <a:p>
          <a:endParaRPr lang="ru-RU"/>
        </a:p>
      </dgm:t>
    </dgm:pt>
    <dgm:pt modelId="{C6BF342E-1D94-4ED3-BE23-0BA1EDCCC7F6}" type="sibTrans" cxnId="{20618D69-A3AD-4DDE-B294-3E3A9DB8127A}">
      <dgm:prSet/>
      <dgm:spPr/>
      <dgm:t>
        <a:bodyPr/>
        <a:lstStyle/>
        <a:p>
          <a:endParaRPr lang="ru-RU"/>
        </a:p>
      </dgm:t>
    </dgm:pt>
    <dgm:pt modelId="{FA8328E6-C51C-4133-8732-38BBB8FD3BA2}">
      <dgm:prSet phldrT="[Текст]"/>
      <dgm:spPr/>
      <dgm:t>
        <a:bodyPr/>
        <a:lstStyle/>
        <a:p>
          <a:r>
            <a:rPr lang="ru-RU" dirty="0" smtClean="0"/>
            <a:t>-выделяет </a:t>
          </a:r>
          <a:r>
            <a:rPr lang="ru-RU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dirty="0" smtClean="0">
              <a:latin typeface="Times New Roman" pitchFamily="18" charset="0"/>
              <a:cs typeface="Times New Roman" pitchFamily="18" charset="0"/>
            </a:rPr>
            <a:t>основную</a:t>
          </a:r>
          <a:r>
            <a:rPr lang="kk-KZ" dirty="0" smtClean="0">
              <a:latin typeface="Times New Roman" pitchFamily="18" charset="0"/>
              <a:cs typeface="Times New Roman" pitchFamily="18" charset="0"/>
            </a:rPr>
            <a:t> мысль на основе содержания  текста и композиции;</a:t>
          </a:r>
          <a:endParaRPr lang="ru-RU" dirty="0">
            <a:latin typeface="Times New Roman" pitchFamily="18" charset="0"/>
            <a:cs typeface="Times New Roman" pitchFamily="18" charset="0"/>
          </a:endParaRPr>
        </a:p>
      </dgm:t>
    </dgm:pt>
    <dgm:pt modelId="{0C85589E-0D69-47CE-9697-1FC3C1310D9F}" type="parTrans" cxnId="{0DE1C55D-F387-4DDB-AB2D-362FCF3FD9D7}">
      <dgm:prSet/>
      <dgm:spPr/>
      <dgm:t>
        <a:bodyPr/>
        <a:lstStyle/>
        <a:p>
          <a:endParaRPr lang="ru-RU"/>
        </a:p>
      </dgm:t>
    </dgm:pt>
    <dgm:pt modelId="{05EA6E44-E22C-41B0-A44C-33E768F69E74}" type="sibTrans" cxnId="{0DE1C55D-F387-4DDB-AB2D-362FCF3FD9D7}">
      <dgm:prSet/>
      <dgm:spPr/>
      <dgm:t>
        <a:bodyPr/>
        <a:lstStyle/>
        <a:p>
          <a:endParaRPr lang="ru-RU"/>
        </a:p>
      </dgm:t>
    </dgm:pt>
    <dgm:pt modelId="{6CA72F36-7DB8-4725-8022-03944E7034FC}">
      <dgm:prSet phldrT="[Текст]" custT="1"/>
      <dgm:spPr/>
      <dgm:t>
        <a:bodyPr/>
        <a:lstStyle/>
        <a:p>
          <a:endParaRPr lang="ru-RU" sz="1200" dirty="0"/>
        </a:p>
      </dgm:t>
    </dgm:pt>
    <dgm:pt modelId="{6679F7DA-23D2-4D10-9803-7DF89481AD71}" type="parTrans" cxnId="{D6695CAF-D775-4BAE-B68E-3867832136A5}">
      <dgm:prSet/>
      <dgm:spPr/>
      <dgm:t>
        <a:bodyPr/>
        <a:lstStyle/>
        <a:p>
          <a:endParaRPr lang="ru-RU"/>
        </a:p>
      </dgm:t>
    </dgm:pt>
    <dgm:pt modelId="{AC0BFEB2-B8A8-4A77-875E-CEFCEC0AD441}" type="sibTrans" cxnId="{D6695CAF-D775-4BAE-B68E-3867832136A5}">
      <dgm:prSet/>
      <dgm:spPr/>
      <dgm:t>
        <a:bodyPr/>
        <a:lstStyle/>
        <a:p>
          <a:endParaRPr lang="ru-RU"/>
        </a:p>
      </dgm:t>
    </dgm:pt>
    <dgm:pt modelId="{114B2AE9-F786-48EC-98C4-BB07D1BDD3F0}">
      <dgm:prSet phldrT="[Текст]"/>
      <dgm:spPr/>
      <dgm:t>
        <a:bodyPr/>
        <a:lstStyle/>
        <a:p>
          <a:r>
            <a:rPr lang="ru-RU" dirty="0" smtClean="0"/>
            <a:t>работает над морфологическими признаками </a:t>
          </a:r>
          <a:r>
            <a:rPr lang="ru-RU" dirty="0" smtClean="0">
              <a:latin typeface="Times New Roman" pitchFamily="18" charset="0"/>
              <a:cs typeface="Times New Roman" pitchFamily="18" charset="0"/>
            </a:rPr>
            <a:t>антонимов </a:t>
          </a:r>
          <a:r>
            <a:rPr lang="ru-RU" dirty="0" smtClean="0">
              <a:latin typeface="Times New Roman" pitchFamily="18" charset="0"/>
              <a:cs typeface="Times New Roman" pitchFamily="18" charset="0"/>
            </a:rPr>
            <a:t>и многозначных </a:t>
          </a:r>
          <a:r>
            <a:rPr lang="ru-RU" dirty="0" smtClean="0">
              <a:latin typeface="Times New Roman" pitchFamily="18" charset="0"/>
              <a:cs typeface="Times New Roman" pitchFamily="18" charset="0"/>
            </a:rPr>
            <a:t>слов</a:t>
          </a:r>
          <a:endParaRPr lang="ru-RU" dirty="0">
            <a:latin typeface="Times New Roman" pitchFamily="18" charset="0"/>
            <a:cs typeface="Times New Roman" pitchFamily="18" charset="0"/>
          </a:endParaRPr>
        </a:p>
      </dgm:t>
    </dgm:pt>
    <dgm:pt modelId="{E9C389E8-E934-4A47-A41C-082E9994970D}" type="parTrans" cxnId="{1B0FBCDE-3A5E-4981-B0D8-4019E9034832}">
      <dgm:prSet/>
      <dgm:spPr/>
      <dgm:t>
        <a:bodyPr/>
        <a:lstStyle/>
        <a:p>
          <a:endParaRPr lang="ru-RU"/>
        </a:p>
      </dgm:t>
    </dgm:pt>
    <dgm:pt modelId="{41AFE64C-D470-429A-BDEB-7674A0FA370F}" type="sibTrans" cxnId="{1B0FBCDE-3A5E-4981-B0D8-4019E9034832}">
      <dgm:prSet/>
      <dgm:spPr/>
      <dgm:t>
        <a:bodyPr/>
        <a:lstStyle/>
        <a:p>
          <a:endParaRPr lang="ru-RU"/>
        </a:p>
      </dgm:t>
    </dgm:pt>
    <dgm:pt modelId="{E3E8126B-321A-4E03-BD95-FECE6A4B40A3}">
      <dgm:prSet phldrT="[Текст]"/>
      <dgm:spPr/>
      <dgm:t>
        <a:bodyPr/>
        <a:lstStyle/>
        <a:p>
          <a:endParaRPr lang="ru-RU" dirty="0"/>
        </a:p>
      </dgm:t>
    </dgm:pt>
    <dgm:pt modelId="{91FFBEF1-841A-42AC-99FC-2EC513B12BF0}" type="parTrans" cxnId="{734DB9F1-7684-454A-AF5B-856EFCD83047}">
      <dgm:prSet/>
      <dgm:spPr/>
      <dgm:t>
        <a:bodyPr/>
        <a:lstStyle/>
        <a:p>
          <a:endParaRPr lang="ru-RU"/>
        </a:p>
      </dgm:t>
    </dgm:pt>
    <dgm:pt modelId="{779B98A8-78FD-4047-8A6A-C260884E1EFA}" type="sibTrans" cxnId="{734DB9F1-7684-454A-AF5B-856EFCD83047}">
      <dgm:prSet/>
      <dgm:spPr/>
      <dgm:t>
        <a:bodyPr/>
        <a:lstStyle/>
        <a:p>
          <a:endParaRPr lang="ru-RU"/>
        </a:p>
      </dgm:t>
    </dgm:pt>
    <dgm:pt modelId="{6DB69405-EA60-42C6-9190-625F879D1C13}">
      <dgm:prSet phldrT="[Текст]"/>
      <dgm:spPr/>
      <dgm:t>
        <a:bodyPr/>
        <a:lstStyle/>
        <a:p>
          <a:r>
            <a:rPr lang="ru-RU" dirty="0" smtClean="0">
              <a:latin typeface="Times New Roman" pitchFamily="18" charset="0"/>
              <a:cs typeface="Times New Roman" pitchFamily="18" charset="0"/>
            </a:rPr>
            <a:t>называет </a:t>
          </a:r>
          <a:r>
            <a:rPr lang="ru-RU" dirty="0" smtClean="0">
              <a:latin typeface="Times New Roman" pitchFamily="18" charset="0"/>
              <a:cs typeface="Times New Roman" pitchFamily="18" charset="0"/>
            </a:rPr>
            <a:t>синтаксическую роль антонимов и многозначных слов, </a:t>
          </a:r>
          <a:r>
            <a:rPr lang="ru-RU" dirty="0" smtClean="0">
              <a:latin typeface="Times New Roman" pitchFamily="18" charset="0"/>
              <a:cs typeface="Times New Roman" pitchFamily="18" charset="0"/>
            </a:rPr>
            <a:t>составлять</a:t>
          </a:r>
          <a:endParaRPr lang="ru-RU" dirty="0">
            <a:latin typeface="Times New Roman" pitchFamily="18" charset="0"/>
            <a:cs typeface="Times New Roman" pitchFamily="18" charset="0"/>
          </a:endParaRPr>
        </a:p>
      </dgm:t>
    </dgm:pt>
    <dgm:pt modelId="{9D0897F7-EBF5-41A6-AA97-2179D75FE1AC}" type="parTrans" cxnId="{30F080D6-5D7F-47FB-B3AB-AFB9065D3088}">
      <dgm:prSet/>
      <dgm:spPr/>
      <dgm:t>
        <a:bodyPr/>
        <a:lstStyle/>
        <a:p>
          <a:endParaRPr lang="ru-RU"/>
        </a:p>
      </dgm:t>
    </dgm:pt>
    <dgm:pt modelId="{CEC42025-D7CD-43BF-83E4-353255152A50}" type="sibTrans" cxnId="{30F080D6-5D7F-47FB-B3AB-AFB9065D3088}">
      <dgm:prSet/>
      <dgm:spPr/>
      <dgm:t>
        <a:bodyPr/>
        <a:lstStyle/>
        <a:p>
          <a:endParaRPr lang="ru-RU"/>
        </a:p>
      </dgm:t>
    </dgm:pt>
    <dgm:pt modelId="{789E7E9D-3631-4AB4-80BE-700AE7220CBB}">
      <dgm:prSet/>
      <dgm:spPr/>
      <dgm:t>
        <a:bodyPr/>
        <a:lstStyle/>
        <a:p>
          <a:r>
            <a:rPr lang="kk-KZ" dirty="0" smtClean="0">
              <a:latin typeface="Times New Roman" pitchFamily="18" charset="0"/>
              <a:cs typeface="Times New Roman" pitchFamily="18" charset="0"/>
            </a:rPr>
            <a:t> объясняет </a:t>
          </a:r>
          <a:r>
            <a:rPr lang="kk-KZ" dirty="0" smtClean="0">
              <a:latin typeface="Times New Roman" pitchFamily="18" charset="0"/>
              <a:cs typeface="Times New Roman" pitchFamily="18" charset="0"/>
            </a:rPr>
            <a:t>применение антонимов, многозначных слов;</a:t>
          </a:r>
          <a:endParaRPr lang="ru-RU" dirty="0">
            <a:latin typeface="Times New Roman" pitchFamily="18" charset="0"/>
            <a:cs typeface="Times New Roman" pitchFamily="18" charset="0"/>
          </a:endParaRPr>
        </a:p>
      </dgm:t>
    </dgm:pt>
    <dgm:pt modelId="{55C7A5B8-9376-4C64-8A2C-9283E72D748B}" type="parTrans" cxnId="{1E816E1C-A7BD-4516-80F6-D1F8B8AE819C}">
      <dgm:prSet/>
      <dgm:spPr/>
      <dgm:t>
        <a:bodyPr/>
        <a:lstStyle/>
        <a:p>
          <a:endParaRPr lang="ru-RU"/>
        </a:p>
      </dgm:t>
    </dgm:pt>
    <dgm:pt modelId="{5D23D652-64E8-4D9D-BA88-96258BFAF400}" type="sibTrans" cxnId="{1E816E1C-A7BD-4516-80F6-D1F8B8AE819C}">
      <dgm:prSet/>
      <dgm:spPr/>
      <dgm:t>
        <a:bodyPr/>
        <a:lstStyle/>
        <a:p>
          <a:endParaRPr lang="ru-RU"/>
        </a:p>
      </dgm:t>
    </dgm:pt>
    <dgm:pt modelId="{A5872F66-0E76-4924-B093-850EC0FF108D}">
      <dgm:prSet/>
      <dgm:spPr/>
      <dgm:t>
        <a:bodyPr/>
        <a:lstStyle/>
        <a:p>
          <a:r>
            <a:rPr lang="kk-KZ" dirty="0" smtClean="0">
              <a:latin typeface="Times New Roman" pitchFamily="18" charset="0"/>
              <a:cs typeface="Times New Roman" pitchFamily="18" charset="0"/>
            </a:rPr>
            <a:t>расставляет </a:t>
          </a:r>
          <a:r>
            <a:rPr lang="kk-KZ" dirty="0" smtClean="0">
              <a:latin typeface="Times New Roman" pitchFamily="18" charset="0"/>
              <a:cs typeface="Times New Roman" pitchFamily="18" charset="0"/>
            </a:rPr>
            <a:t>знаки препинания при прямой речи</a:t>
          </a:r>
          <a:endParaRPr lang="ru-RU" dirty="0">
            <a:latin typeface="Times New Roman" pitchFamily="18" charset="0"/>
            <a:cs typeface="Times New Roman" pitchFamily="18" charset="0"/>
          </a:endParaRPr>
        </a:p>
      </dgm:t>
    </dgm:pt>
    <dgm:pt modelId="{B0B60E5C-36F0-4C74-B5E1-34A00E0EE298}" type="parTrans" cxnId="{D2211AA6-2FFC-4004-BAE8-9F84422F3676}">
      <dgm:prSet/>
      <dgm:spPr/>
      <dgm:t>
        <a:bodyPr/>
        <a:lstStyle/>
        <a:p>
          <a:endParaRPr lang="ru-RU"/>
        </a:p>
      </dgm:t>
    </dgm:pt>
    <dgm:pt modelId="{7EE8C4B9-0682-4997-8390-F82F0212B09F}" type="sibTrans" cxnId="{D2211AA6-2FFC-4004-BAE8-9F84422F3676}">
      <dgm:prSet/>
      <dgm:spPr/>
      <dgm:t>
        <a:bodyPr/>
        <a:lstStyle/>
        <a:p>
          <a:endParaRPr lang="ru-RU"/>
        </a:p>
      </dgm:t>
    </dgm:pt>
    <dgm:pt modelId="{B794C70B-5050-45D2-9F2E-2627224CF5A5}">
      <dgm:prSet phldrT="[Текст]"/>
      <dgm:spPr/>
      <dgm:t>
        <a:bodyPr/>
        <a:lstStyle/>
        <a:p>
          <a:r>
            <a:rPr lang="ru-RU" dirty="0" smtClean="0">
              <a:latin typeface="Times New Roman" pitchFamily="18" charset="0"/>
              <a:cs typeface="Times New Roman" pitchFamily="18" charset="0"/>
            </a:rPr>
            <a:t>строит  </a:t>
          </a:r>
          <a:r>
            <a:rPr lang="ru-RU" dirty="0" smtClean="0">
              <a:latin typeface="Times New Roman" pitchFamily="18" charset="0"/>
              <a:cs typeface="Times New Roman" pitchFamily="18" charset="0"/>
            </a:rPr>
            <a:t>схемы предложений с прямой речью</a:t>
          </a:r>
          <a:endParaRPr lang="ru-RU" dirty="0">
            <a:latin typeface="Times New Roman" pitchFamily="18" charset="0"/>
            <a:cs typeface="Times New Roman" pitchFamily="18" charset="0"/>
          </a:endParaRPr>
        </a:p>
      </dgm:t>
    </dgm:pt>
    <dgm:pt modelId="{43C99E77-1EE5-4785-991A-232E297DC8A9}" type="parTrans" cxnId="{5AC86FED-4854-4479-96FB-E1BAB76259BF}">
      <dgm:prSet/>
      <dgm:spPr/>
    </dgm:pt>
    <dgm:pt modelId="{04345EC2-3B07-41D4-A0C0-E2B10CDDC42D}" type="sibTrans" cxnId="{5AC86FED-4854-4479-96FB-E1BAB76259BF}">
      <dgm:prSet/>
      <dgm:spPr/>
    </dgm:pt>
    <dgm:pt modelId="{AB38FA9B-08A1-4152-891B-5D2FDAA668D8}">
      <dgm:prSet phldrT="[Текст]"/>
      <dgm:spPr/>
      <dgm:t>
        <a:bodyPr/>
        <a:lstStyle/>
        <a:p>
          <a:r>
            <a:rPr lang="ru-RU" dirty="0" smtClean="0">
              <a:latin typeface="Times New Roman" pitchFamily="18" charset="0"/>
              <a:cs typeface="Times New Roman" pitchFamily="18" charset="0"/>
            </a:rPr>
            <a:t> конструирует предложения </a:t>
          </a:r>
          <a:r>
            <a:rPr lang="ru-RU" dirty="0" smtClean="0">
              <a:latin typeface="Times New Roman" pitchFamily="18" charset="0"/>
              <a:cs typeface="Times New Roman" pitchFamily="18" charset="0"/>
            </a:rPr>
            <a:t>с прямой речью по схемам</a:t>
          </a:r>
          <a:endParaRPr lang="ru-RU" dirty="0">
            <a:latin typeface="Times New Roman" pitchFamily="18" charset="0"/>
            <a:cs typeface="Times New Roman" pitchFamily="18" charset="0"/>
          </a:endParaRPr>
        </a:p>
      </dgm:t>
    </dgm:pt>
    <dgm:pt modelId="{911FB5B5-C851-4C1F-B572-E442CA4EA567}" type="parTrans" cxnId="{905C7033-4175-45B8-AB10-E4ADFCE75677}">
      <dgm:prSet/>
      <dgm:spPr/>
    </dgm:pt>
    <dgm:pt modelId="{D93572BB-83D9-4ACD-A4F0-EA960580AA89}" type="sibTrans" cxnId="{905C7033-4175-45B8-AB10-E4ADFCE75677}">
      <dgm:prSet/>
      <dgm:spPr/>
    </dgm:pt>
    <dgm:pt modelId="{A7E657DC-E44F-4F3F-9B0C-786F168B2A1A}" type="pres">
      <dgm:prSet presAssocID="{C7B71922-8B81-45BA-99A9-22DF1B1E8C23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4DCEF6AD-989E-4248-BA21-A47E0D0DE022}" type="pres">
      <dgm:prSet presAssocID="{D896CA57-F336-4915-A7C5-63994B181EE9}" presName="composite" presStyleCnt="0"/>
      <dgm:spPr/>
    </dgm:pt>
    <dgm:pt modelId="{ECA995E0-37D2-42E0-B9E4-4D60B93C313D}" type="pres">
      <dgm:prSet presAssocID="{D896CA57-F336-4915-A7C5-63994B181EE9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16BBF6A-B279-4DA7-8629-ACA9663739E6}" type="pres">
      <dgm:prSet presAssocID="{D896CA57-F336-4915-A7C5-63994B181EE9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28978EE-8391-411F-B006-C8008588B7BF}" type="pres">
      <dgm:prSet presAssocID="{C6BF342E-1D94-4ED3-BE23-0BA1EDCCC7F6}" presName="sp" presStyleCnt="0"/>
      <dgm:spPr/>
    </dgm:pt>
    <dgm:pt modelId="{679663A2-5A04-4F09-8AA3-104B1ADCCAFC}" type="pres">
      <dgm:prSet presAssocID="{6CA72F36-7DB8-4725-8022-03944E7034FC}" presName="composite" presStyleCnt="0"/>
      <dgm:spPr/>
    </dgm:pt>
    <dgm:pt modelId="{16911736-047C-4415-AE85-16C64C47CD34}" type="pres">
      <dgm:prSet presAssocID="{6CA72F36-7DB8-4725-8022-03944E7034FC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3D23906-8856-4695-B339-730334168B38}" type="pres">
      <dgm:prSet presAssocID="{6CA72F36-7DB8-4725-8022-03944E7034FC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061DD8B-1E56-4A09-9C79-CAFA5D4DF8EB}" type="pres">
      <dgm:prSet presAssocID="{AC0BFEB2-B8A8-4A77-875E-CEFCEC0AD441}" presName="sp" presStyleCnt="0"/>
      <dgm:spPr/>
    </dgm:pt>
    <dgm:pt modelId="{C8136541-2D26-4B47-B612-EB64F1090818}" type="pres">
      <dgm:prSet presAssocID="{E3E8126B-321A-4E03-BD95-FECE6A4B40A3}" presName="composite" presStyleCnt="0"/>
      <dgm:spPr/>
    </dgm:pt>
    <dgm:pt modelId="{7C3AFA64-4A4F-4435-B218-FA7FF9E6D64B}" type="pres">
      <dgm:prSet presAssocID="{E3E8126B-321A-4E03-BD95-FECE6A4B40A3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9490CEF-8B30-46AD-8725-0D4AF769DCD1}" type="pres">
      <dgm:prSet presAssocID="{E3E8126B-321A-4E03-BD95-FECE6A4B40A3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9387FCC9-666D-4747-A5B9-7DB92A5225F1}" type="presOf" srcId="{B794C70B-5050-45D2-9F2E-2627224CF5A5}" destId="{23D23906-8856-4695-B339-730334168B38}" srcOrd="0" destOrd="1" presId="urn:microsoft.com/office/officeart/2005/8/layout/chevron2"/>
    <dgm:cxn modelId="{20618D69-A3AD-4DDE-B294-3E3A9DB8127A}" srcId="{C7B71922-8B81-45BA-99A9-22DF1B1E8C23}" destId="{D896CA57-F336-4915-A7C5-63994B181EE9}" srcOrd="0" destOrd="0" parTransId="{E22B5F08-DE00-465B-8EDF-BA7B4B3A68F8}" sibTransId="{C6BF342E-1D94-4ED3-BE23-0BA1EDCCC7F6}"/>
    <dgm:cxn modelId="{970256D9-13EC-4F30-9C92-B78DF452E6A0}" type="presOf" srcId="{AB38FA9B-08A1-4152-891B-5D2FDAA668D8}" destId="{19490CEF-8B30-46AD-8725-0D4AF769DCD1}" srcOrd="0" destOrd="1" presId="urn:microsoft.com/office/officeart/2005/8/layout/chevron2"/>
    <dgm:cxn modelId="{4474F5F3-120F-4364-AC16-3823D1F88682}" type="presOf" srcId="{C7B71922-8B81-45BA-99A9-22DF1B1E8C23}" destId="{A7E657DC-E44F-4F3F-9B0C-786F168B2A1A}" srcOrd="0" destOrd="0" presId="urn:microsoft.com/office/officeart/2005/8/layout/chevron2"/>
    <dgm:cxn modelId="{905C7033-4175-45B8-AB10-E4ADFCE75677}" srcId="{E3E8126B-321A-4E03-BD95-FECE6A4B40A3}" destId="{AB38FA9B-08A1-4152-891B-5D2FDAA668D8}" srcOrd="1" destOrd="0" parTransId="{911FB5B5-C851-4C1F-B572-E442CA4EA567}" sibTransId="{D93572BB-83D9-4ACD-A4F0-EA960580AA89}"/>
    <dgm:cxn modelId="{0DE1C55D-F387-4DDB-AB2D-362FCF3FD9D7}" srcId="{D896CA57-F336-4915-A7C5-63994B181EE9}" destId="{FA8328E6-C51C-4133-8732-38BBB8FD3BA2}" srcOrd="0" destOrd="0" parTransId="{0C85589E-0D69-47CE-9697-1FC3C1310D9F}" sibTransId="{05EA6E44-E22C-41B0-A44C-33E768F69E74}"/>
    <dgm:cxn modelId="{5C3D258F-A038-4513-8684-352975795F64}" type="presOf" srcId="{E3E8126B-321A-4E03-BD95-FECE6A4B40A3}" destId="{7C3AFA64-4A4F-4435-B218-FA7FF9E6D64B}" srcOrd="0" destOrd="0" presId="urn:microsoft.com/office/officeart/2005/8/layout/chevron2"/>
    <dgm:cxn modelId="{AE8436D9-50F1-4FB7-83F1-1A1495B12926}" type="presOf" srcId="{D896CA57-F336-4915-A7C5-63994B181EE9}" destId="{ECA995E0-37D2-42E0-B9E4-4D60B93C313D}" srcOrd="0" destOrd="0" presId="urn:microsoft.com/office/officeart/2005/8/layout/chevron2"/>
    <dgm:cxn modelId="{D6695CAF-D775-4BAE-B68E-3867832136A5}" srcId="{C7B71922-8B81-45BA-99A9-22DF1B1E8C23}" destId="{6CA72F36-7DB8-4725-8022-03944E7034FC}" srcOrd="1" destOrd="0" parTransId="{6679F7DA-23D2-4D10-9803-7DF89481AD71}" sibTransId="{AC0BFEB2-B8A8-4A77-875E-CEFCEC0AD441}"/>
    <dgm:cxn modelId="{8089ED8D-1696-433C-8615-B7008921A7BA}" type="presOf" srcId="{789E7E9D-3631-4AB4-80BE-700AE7220CBB}" destId="{916BBF6A-B279-4DA7-8629-ACA9663739E6}" srcOrd="0" destOrd="1" presId="urn:microsoft.com/office/officeart/2005/8/layout/chevron2"/>
    <dgm:cxn modelId="{1B0FBCDE-3A5E-4981-B0D8-4019E9034832}" srcId="{6CA72F36-7DB8-4725-8022-03944E7034FC}" destId="{114B2AE9-F786-48EC-98C4-BB07D1BDD3F0}" srcOrd="0" destOrd="0" parTransId="{E9C389E8-E934-4A47-A41C-082E9994970D}" sibTransId="{41AFE64C-D470-429A-BDEB-7674A0FA370F}"/>
    <dgm:cxn modelId="{93BC0F23-63D1-483B-982A-A848C8F5C81B}" type="presOf" srcId="{FA8328E6-C51C-4133-8732-38BBB8FD3BA2}" destId="{916BBF6A-B279-4DA7-8629-ACA9663739E6}" srcOrd="0" destOrd="0" presId="urn:microsoft.com/office/officeart/2005/8/layout/chevron2"/>
    <dgm:cxn modelId="{C372F1E2-E3AE-4716-BFC3-18B70A2AAC51}" type="presOf" srcId="{6DB69405-EA60-42C6-9190-625F879D1C13}" destId="{19490CEF-8B30-46AD-8725-0D4AF769DCD1}" srcOrd="0" destOrd="0" presId="urn:microsoft.com/office/officeart/2005/8/layout/chevron2"/>
    <dgm:cxn modelId="{30F080D6-5D7F-47FB-B3AB-AFB9065D3088}" srcId="{E3E8126B-321A-4E03-BD95-FECE6A4B40A3}" destId="{6DB69405-EA60-42C6-9190-625F879D1C13}" srcOrd="0" destOrd="0" parTransId="{9D0897F7-EBF5-41A6-AA97-2179D75FE1AC}" sibTransId="{CEC42025-D7CD-43BF-83E4-353255152A50}"/>
    <dgm:cxn modelId="{734DB9F1-7684-454A-AF5B-856EFCD83047}" srcId="{C7B71922-8B81-45BA-99A9-22DF1B1E8C23}" destId="{E3E8126B-321A-4E03-BD95-FECE6A4B40A3}" srcOrd="2" destOrd="0" parTransId="{91FFBEF1-841A-42AC-99FC-2EC513B12BF0}" sibTransId="{779B98A8-78FD-4047-8A6A-C260884E1EFA}"/>
    <dgm:cxn modelId="{5AC86FED-4854-4479-96FB-E1BAB76259BF}" srcId="{6CA72F36-7DB8-4725-8022-03944E7034FC}" destId="{B794C70B-5050-45D2-9F2E-2627224CF5A5}" srcOrd="1" destOrd="0" parTransId="{43C99E77-1EE5-4785-991A-232E297DC8A9}" sibTransId="{04345EC2-3B07-41D4-A0C0-E2B10CDDC42D}"/>
    <dgm:cxn modelId="{2D213B38-B46D-4D54-A832-F2FAAD66FF36}" type="presOf" srcId="{A5872F66-0E76-4924-B093-850EC0FF108D}" destId="{916BBF6A-B279-4DA7-8629-ACA9663739E6}" srcOrd="0" destOrd="2" presId="urn:microsoft.com/office/officeart/2005/8/layout/chevron2"/>
    <dgm:cxn modelId="{D2211AA6-2FFC-4004-BAE8-9F84422F3676}" srcId="{D896CA57-F336-4915-A7C5-63994B181EE9}" destId="{A5872F66-0E76-4924-B093-850EC0FF108D}" srcOrd="2" destOrd="0" parTransId="{B0B60E5C-36F0-4C74-B5E1-34A00E0EE298}" sibTransId="{7EE8C4B9-0682-4997-8390-F82F0212B09F}"/>
    <dgm:cxn modelId="{1E816E1C-A7BD-4516-80F6-D1F8B8AE819C}" srcId="{D896CA57-F336-4915-A7C5-63994B181EE9}" destId="{789E7E9D-3631-4AB4-80BE-700AE7220CBB}" srcOrd="1" destOrd="0" parTransId="{55C7A5B8-9376-4C64-8A2C-9283E72D748B}" sibTransId="{5D23D652-64E8-4D9D-BA88-96258BFAF400}"/>
    <dgm:cxn modelId="{61AE3383-27F6-4428-B082-238CCC52239F}" type="presOf" srcId="{114B2AE9-F786-48EC-98C4-BB07D1BDD3F0}" destId="{23D23906-8856-4695-B339-730334168B38}" srcOrd="0" destOrd="0" presId="urn:microsoft.com/office/officeart/2005/8/layout/chevron2"/>
    <dgm:cxn modelId="{C7556892-F7AA-4E43-AFC2-0BC35F97788B}" type="presOf" srcId="{6CA72F36-7DB8-4725-8022-03944E7034FC}" destId="{16911736-047C-4415-AE85-16C64C47CD34}" srcOrd="0" destOrd="0" presId="urn:microsoft.com/office/officeart/2005/8/layout/chevron2"/>
    <dgm:cxn modelId="{25E493EB-C5E6-416C-ABCE-BA589A2B8378}" type="presParOf" srcId="{A7E657DC-E44F-4F3F-9B0C-786F168B2A1A}" destId="{4DCEF6AD-989E-4248-BA21-A47E0D0DE022}" srcOrd="0" destOrd="0" presId="urn:microsoft.com/office/officeart/2005/8/layout/chevron2"/>
    <dgm:cxn modelId="{0999B1D8-BA31-4382-A1F2-3C7C1A88068A}" type="presParOf" srcId="{4DCEF6AD-989E-4248-BA21-A47E0D0DE022}" destId="{ECA995E0-37D2-42E0-B9E4-4D60B93C313D}" srcOrd="0" destOrd="0" presId="urn:microsoft.com/office/officeart/2005/8/layout/chevron2"/>
    <dgm:cxn modelId="{C4381CBC-F477-4856-9BAC-42F817DB470F}" type="presParOf" srcId="{4DCEF6AD-989E-4248-BA21-A47E0D0DE022}" destId="{916BBF6A-B279-4DA7-8629-ACA9663739E6}" srcOrd="1" destOrd="0" presId="urn:microsoft.com/office/officeart/2005/8/layout/chevron2"/>
    <dgm:cxn modelId="{5CFD555F-7B90-4F7C-AEB6-6FCB7E766102}" type="presParOf" srcId="{A7E657DC-E44F-4F3F-9B0C-786F168B2A1A}" destId="{A28978EE-8391-411F-B006-C8008588B7BF}" srcOrd="1" destOrd="0" presId="urn:microsoft.com/office/officeart/2005/8/layout/chevron2"/>
    <dgm:cxn modelId="{74A73544-215E-48FA-B841-D38D35D375BD}" type="presParOf" srcId="{A7E657DC-E44F-4F3F-9B0C-786F168B2A1A}" destId="{679663A2-5A04-4F09-8AA3-104B1ADCCAFC}" srcOrd="2" destOrd="0" presId="urn:microsoft.com/office/officeart/2005/8/layout/chevron2"/>
    <dgm:cxn modelId="{0A94C809-D982-45EC-B400-D8E71393EA59}" type="presParOf" srcId="{679663A2-5A04-4F09-8AA3-104B1ADCCAFC}" destId="{16911736-047C-4415-AE85-16C64C47CD34}" srcOrd="0" destOrd="0" presId="urn:microsoft.com/office/officeart/2005/8/layout/chevron2"/>
    <dgm:cxn modelId="{81E92FD1-F665-45D3-B7CB-E19066EF5739}" type="presParOf" srcId="{679663A2-5A04-4F09-8AA3-104B1ADCCAFC}" destId="{23D23906-8856-4695-B339-730334168B38}" srcOrd="1" destOrd="0" presId="urn:microsoft.com/office/officeart/2005/8/layout/chevron2"/>
    <dgm:cxn modelId="{2103C3DB-1287-47A5-B88D-87D790892DB2}" type="presParOf" srcId="{A7E657DC-E44F-4F3F-9B0C-786F168B2A1A}" destId="{C061DD8B-1E56-4A09-9C79-CAFA5D4DF8EB}" srcOrd="3" destOrd="0" presId="urn:microsoft.com/office/officeart/2005/8/layout/chevron2"/>
    <dgm:cxn modelId="{164D4042-902D-4960-9C78-4BB249AB7694}" type="presParOf" srcId="{A7E657DC-E44F-4F3F-9B0C-786F168B2A1A}" destId="{C8136541-2D26-4B47-B612-EB64F1090818}" srcOrd="4" destOrd="0" presId="urn:microsoft.com/office/officeart/2005/8/layout/chevron2"/>
    <dgm:cxn modelId="{12EC3A68-4ECA-4411-91AE-142D3B4EA7E8}" type="presParOf" srcId="{C8136541-2D26-4B47-B612-EB64F1090818}" destId="{7C3AFA64-4A4F-4435-B218-FA7FF9E6D64B}" srcOrd="0" destOrd="0" presId="urn:microsoft.com/office/officeart/2005/8/layout/chevron2"/>
    <dgm:cxn modelId="{88CF14AF-FB50-43D9-9EF8-08864587C1D0}" type="presParOf" srcId="{C8136541-2D26-4B47-B612-EB64F1090818}" destId="{19490CEF-8B30-46AD-8725-0D4AF769DCD1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02851141-8A86-4B56-B3A1-2BCABF6A3398}" type="doc">
      <dgm:prSet loTypeId="urn:microsoft.com/office/officeart/2005/8/layout/radial5" loCatId="cycle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ru-RU"/>
        </a:p>
      </dgm:t>
    </dgm:pt>
    <dgm:pt modelId="{BE1FFEA5-39CD-4DE1-B62A-93D6DBF1097B}">
      <dgm:prSet phldrT="[Текст]" custT="1"/>
      <dgm:spPr>
        <a:solidFill>
          <a:schemeClr val="accent1">
            <a:lumMod val="40000"/>
            <a:lumOff val="60000"/>
          </a:schemeClr>
        </a:solidFill>
        <a:ln>
          <a:solidFill>
            <a:schemeClr val="accent3">
              <a:lumMod val="75000"/>
            </a:schemeClr>
          </a:solidFill>
        </a:ln>
      </dgm:spPr>
      <dgm:t>
        <a:bodyPr/>
        <a:lstStyle/>
        <a:p>
          <a:pPr algn="ctr"/>
          <a:r>
            <a:rPr lang="ru-RU" sz="1400" dirty="0" smtClean="0"/>
            <a:t>«</a:t>
          </a:r>
        </a:p>
        <a:p>
          <a:pPr algn="ctr"/>
          <a:endParaRPr lang="ru-RU" sz="1400" b="1" dirty="0" smtClean="0">
            <a:solidFill>
              <a:schemeClr val="bg1"/>
            </a:solidFill>
          </a:endParaRPr>
        </a:p>
        <a:p>
          <a:pPr algn="ctr"/>
          <a:r>
            <a:rPr lang="ru-RU" sz="1600" b="1" dirty="0" err="1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Предтекстовый</a:t>
          </a:r>
          <a:endParaRPr lang="ru-RU" sz="1600" b="1" dirty="0" smtClean="0">
            <a:solidFill>
              <a:schemeClr val="bg2">
                <a:lumMod val="10000"/>
              </a:schemeClr>
            </a:solidFill>
            <a:latin typeface="Times New Roman" pitchFamily="18" charset="0"/>
            <a:cs typeface="Times New Roman" pitchFamily="18" charset="0"/>
          </a:endParaRPr>
        </a:p>
        <a:p>
          <a:pPr algn="ctr"/>
          <a:r>
            <a:rPr lang="ru-RU" sz="1600" b="1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«Ассоциативный куст»</a:t>
          </a:r>
        </a:p>
        <a:p>
          <a:pPr algn="just"/>
          <a:r>
            <a:rPr lang="ru-RU" sz="11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В начале урока  после просмотра видеоролика</a:t>
          </a:r>
        </a:p>
        <a:p>
          <a:pPr algn="just"/>
          <a:r>
            <a:rPr lang="ru-RU" sz="11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Прогнозирование текста</a:t>
          </a:r>
        </a:p>
        <a:p>
          <a:pPr algn="just"/>
          <a:r>
            <a:rPr lang="ru-RU" sz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Индивидуальная и групповая работа</a:t>
          </a:r>
          <a:endParaRPr lang="ru-RU" sz="1600" dirty="0" smtClean="0">
            <a:solidFill>
              <a:schemeClr val="bg2">
                <a:lumMod val="10000"/>
              </a:schemeClr>
            </a:solidFill>
            <a:latin typeface="Times New Roman" pitchFamily="18" charset="0"/>
            <a:cs typeface="Times New Roman" pitchFamily="18" charset="0"/>
          </a:endParaRPr>
        </a:p>
        <a:p>
          <a:pPr algn="just"/>
          <a:endParaRPr lang="ru-RU" sz="1400" dirty="0" smtClean="0"/>
        </a:p>
        <a:p>
          <a:pPr algn="ctr"/>
          <a:endParaRPr lang="ru-RU" sz="1400" dirty="0" smtClean="0"/>
        </a:p>
        <a:p>
          <a:pPr algn="ctr"/>
          <a:endParaRPr lang="ru-RU" sz="1400" dirty="0"/>
        </a:p>
      </dgm:t>
    </dgm:pt>
    <dgm:pt modelId="{48D8AD2B-A9DB-41D0-BBCC-CCAEF47F5AEF}" type="parTrans" cxnId="{6D63466A-C73E-47EB-8C13-5F43AC146E0A}">
      <dgm:prSet/>
      <dgm:spPr/>
      <dgm:t>
        <a:bodyPr/>
        <a:lstStyle/>
        <a:p>
          <a:endParaRPr lang="ru-RU"/>
        </a:p>
      </dgm:t>
    </dgm:pt>
    <dgm:pt modelId="{A27E41D9-69C9-4F47-ABE3-029FD736BA27}" type="sibTrans" cxnId="{6D63466A-C73E-47EB-8C13-5F43AC146E0A}">
      <dgm:prSet/>
      <dgm:spPr/>
      <dgm:t>
        <a:bodyPr/>
        <a:lstStyle/>
        <a:p>
          <a:endParaRPr lang="ru-RU"/>
        </a:p>
      </dgm:t>
    </dgm:pt>
    <dgm:pt modelId="{6FABE57F-0A0D-4700-9294-DF9738B8DD9C}">
      <dgm:prSet phldrT="[Текст]" custT="1"/>
      <dgm:spPr>
        <a:solidFill>
          <a:schemeClr val="accent1">
            <a:lumMod val="40000"/>
            <a:lumOff val="60000"/>
          </a:schemeClr>
        </a:solidFill>
        <a:ln>
          <a:solidFill>
            <a:schemeClr val="accent3">
              <a:lumMod val="75000"/>
            </a:schemeClr>
          </a:solidFill>
        </a:ln>
      </dgm:spPr>
      <dgm:t>
        <a:bodyPr/>
        <a:lstStyle/>
        <a:p>
          <a:endParaRPr lang="ru-RU" sz="1400" b="1" dirty="0" smtClean="0">
            <a:solidFill>
              <a:schemeClr val="tx1"/>
            </a:solidFill>
          </a:endParaRPr>
        </a:p>
        <a:p>
          <a:r>
            <a:rPr lang="ru-RU" sz="1600" b="1" dirty="0" err="1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Послетекстовый</a:t>
          </a:r>
          <a:r>
            <a:rPr lang="ru-RU" sz="1600" b="1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«Демонстрация персонажа на стене»</a:t>
          </a:r>
        </a:p>
        <a:p>
          <a:r>
            <a:rPr lang="ru-RU" sz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при </a:t>
          </a:r>
          <a:r>
            <a:rPr lang="ru-RU" sz="1200" dirty="0" err="1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деффиринцированном</a:t>
          </a:r>
          <a:r>
            <a:rPr lang="ru-RU" sz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 обучении</a:t>
          </a:r>
        </a:p>
        <a:p>
          <a:endParaRPr lang="ru-RU" sz="1400" dirty="0" smtClean="0"/>
        </a:p>
        <a:p>
          <a:endParaRPr lang="ru-RU" sz="1400" dirty="0"/>
        </a:p>
      </dgm:t>
    </dgm:pt>
    <dgm:pt modelId="{89D1CC49-D963-4C4F-BB86-B1699E25A9AC}" type="parTrans" cxnId="{971A0D20-AA39-4AF4-8231-CF61CF86949E}">
      <dgm:prSet/>
      <dgm:spPr/>
      <dgm:t>
        <a:bodyPr/>
        <a:lstStyle/>
        <a:p>
          <a:endParaRPr lang="ru-RU"/>
        </a:p>
      </dgm:t>
    </dgm:pt>
    <dgm:pt modelId="{8FB68442-0067-4A16-B41E-D098C6B990CC}" type="sibTrans" cxnId="{971A0D20-AA39-4AF4-8231-CF61CF86949E}">
      <dgm:prSet/>
      <dgm:spPr/>
      <dgm:t>
        <a:bodyPr/>
        <a:lstStyle/>
        <a:p>
          <a:endParaRPr lang="ru-RU"/>
        </a:p>
      </dgm:t>
    </dgm:pt>
    <dgm:pt modelId="{7D516F43-11F1-49DD-9AAB-CF89920A0127}">
      <dgm:prSet phldrT="[Текст]" custT="1"/>
      <dgm:spPr>
        <a:solidFill>
          <a:schemeClr val="accent1">
            <a:lumMod val="40000"/>
            <a:lumOff val="60000"/>
          </a:schemeClr>
        </a:solidFill>
        <a:ln>
          <a:solidFill>
            <a:schemeClr val="accent3">
              <a:lumMod val="75000"/>
            </a:schemeClr>
          </a:solidFill>
        </a:ln>
      </dgm:spPr>
      <dgm:t>
        <a:bodyPr/>
        <a:lstStyle/>
        <a:p>
          <a:r>
            <a:rPr lang="ru-RU" sz="1800" b="1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«Закончи предложение»</a:t>
          </a:r>
        </a:p>
        <a:p>
          <a:r>
            <a:rPr lang="ru-RU" sz="14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на стадии рефлексии</a:t>
          </a:r>
          <a:endParaRPr lang="ru-RU" sz="1400" dirty="0">
            <a:solidFill>
              <a:schemeClr val="bg2">
                <a:lumMod val="10000"/>
              </a:schemeClr>
            </a:solidFill>
            <a:latin typeface="Times New Roman" pitchFamily="18" charset="0"/>
            <a:cs typeface="Times New Roman" pitchFamily="18" charset="0"/>
          </a:endParaRPr>
        </a:p>
      </dgm:t>
    </dgm:pt>
    <dgm:pt modelId="{0EB7381F-6E77-4BE6-985F-99FC66C562CF}" type="parTrans" cxnId="{2F648BA9-8A29-4EA0-8648-AF6026BB3E88}">
      <dgm:prSet/>
      <dgm:spPr/>
      <dgm:t>
        <a:bodyPr/>
        <a:lstStyle/>
        <a:p>
          <a:endParaRPr lang="ru-RU"/>
        </a:p>
      </dgm:t>
    </dgm:pt>
    <dgm:pt modelId="{74FC9BC8-D0BB-467E-A783-D3AF06B0295C}" type="sibTrans" cxnId="{2F648BA9-8A29-4EA0-8648-AF6026BB3E88}">
      <dgm:prSet/>
      <dgm:spPr/>
      <dgm:t>
        <a:bodyPr/>
        <a:lstStyle/>
        <a:p>
          <a:endParaRPr lang="ru-RU"/>
        </a:p>
      </dgm:t>
    </dgm:pt>
    <dgm:pt modelId="{5A718433-16E4-4CC3-A438-50051E1DCE3D}">
      <dgm:prSet phldrT="[Текст]" custT="1"/>
      <dgm:spPr>
        <a:solidFill>
          <a:schemeClr val="accent1">
            <a:lumMod val="40000"/>
            <a:lumOff val="60000"/>
          </a:schemeClr>
        </a:solidFill>
        <a:ln>
          <a:solidFill>
            <a:schemeClr val="accent3">
              <a:lumMod val="75000"/>
            </a:schemeClr>
          </a:solidFill>
        </a:ln>
      </dgm:spPr>
      <dgm:t>
        <a:bodyPr/>
        <a:lstStyle/>
        <a:p>
          <a:pPr algn="ctr"/>
          <a:endParaRPr lang="ru-RU" sz="1400" b="1" dirty="0" smtClean="0">
            <a:solidFill>
              <a:schemeClr val="tx1"/>
            </a:solidFill>
          </a:endParaRPr>
        </a:p>
        <a:p>
          <a:pPr algn="ctr"/>
          <a:r>
            <a:rPr lang="ru-RU" sz="1600" b="1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Текстовый</a:t>
          </a:r>
        </a:p>
        <a:p>
          <a:pPr algn="ctr"/>
          <a:r>
            <a:rPr lang="ru-RU" sz="1600" b="1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«Чтение с пометками»</a:t>
          </a:r>
        </a:p>
        <a:p>
          <a:pPr algn="ctr"/>
          <a:r>
            <a:rPr lang="ru-RU" sz="1600" b="1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«5 вопросов»</a:t>
          </a:r>
        </a:p>
        <a:p>
          <a:pPr algn="ctr"/>
          <a:r>
            <a:rPr lang="ru-RU" sz="1600" b="1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 «Карусель»</a:t>
          </a:r>
        </a:p>
        <a:p>
          <a:pPr algn="ctr"/>
          <a:r>
            <a:rPr lang="ru-RU" sz="1600" b="1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«Внимание знак»</a:t>
          </a:r>
        </a:p>
        <a:p>
          <a:pPr algn="just"/>
          <a:r>
            <a:rPr lang="ru-RU" sz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После чтения текста, работа в парах ,групповая работа</a:t>
          </a:r>
          <a:endParaRPr lang="ru-RU" sz="1200" dirty="0">
            <a:solidFill>
              <a:schemeClr val="bg2">
                <a:lumMod val="10000"/>
              </a:schemeClr>
            </a:solidFill>
            <a:latin typeface="Times New Roman" pitchFamily="18" charset="0"/>
            <a:cs typeface="Times New Roman" pitchFamily="18" charset="0"/>
          </a:endParaRPr>
        </a:p>
      </dgm:t>
    </dgm:pt>
    <dgm:pt modelId="{8847BA33-CB62-462F-AC55-CFEA75467A10}" type="parTrans" cxnId="{EE31AA9A-B63A-4945-8EC3-6D6988800D2A}">
      <dgm:prSet/>
      <dgm:spPr/>
      <dgm:t>
        <a:bodyPr/>
        <a:lstStyle/>
        <a:p>
          <a:endParaRPr lang="ru-RU"/>
        </a:p>
      </dgm:t>
    </dgm:pt>
    <dgm:pt modelId="{51153ED0-AADF-4AD4-804C-381D9BD8F736}" type="sibTrans" cxnId="{EE31AA9A-B63A-4945-8EC3-6D6988800D2A}">
      <dgm:prSet/>
      <dgm:spPr/>
      <dgm:t>
        <a:bodyPr/>
        <a:lstStyle/>
        <a:p>
          <a:endParaRPr lang="ru-RU"/>
        </a:p>
      </dgm:t>
    </dgm:pt>
    <dgm:pt modelId="{86B7B8C9-2739-4740-899F-0CE030FD02F2}">
      <dgm:prSet phldrT="[Текст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75000"/>
            </a:schemeClr>
          </a:solidFill>
        </a:ln>
      </dgm:spPr>
      <dgm:t>
        <a:bodyPr/>
        <a:lstStyle/>
        <a:p>
          <a:r>
            <a:rPr lang="ru-RU" sz="1600" b="1" dirty="0" smtClean="0">
              <a:solidFill>
                <a:schemeClr val="tx1">
                  <a:lumMod val="95000"/>
                  <a:lumOff val="5000"/>
                </a:schemeClr>
              </a:solidFill>
              <a:latin typeface="Times New Roman" pitchFamily="18" charset="0"/>
              <a:cs typeface="Times New Roman" pitchFamily="18" charset="0"/>
            </a:rPr>
            <a:t>Активные методы обучения</a:t>
          </a:r>
          <a:endParaRPr lang="ru-RU" sz="1600" b="1" dirty="0">
            <a:solidFill>
              <a:schemeClr val="tx1">
                <a:lumMod val="95000"/>
                <a:lumOff val="5000"/>
              </a:schemeClr>
            </a:solidFill>
            <a:latin typeface="Times New Roman" pitchFamily="18" charset="0"/>
            <a:cs typeface="Times New Roman" pitchFamily="18" charset="0"/>
          </a:endParaRPr>
        </a:p>
      </dgm:t>
    </dgm:pt>
    <dgm:pt modelId="{5F4882DB-658B-43D2-B4B3-EA91B5412665}" type="sibTrans" cxnId="{40FBD717-8BE7-4E34-9657-6562752D41E1}">
      <dgm:prSet/>
      <dgm:spPr/>
      <dgm:t>
        <a:bodyPr/>
        <a:lstStyle/>
        <a:p>
          <a:endParaRPr lang="ru-RU"/>
        </a:p>
      </dgm:t>
    </dgm:pt>
    <dgm:pt modelId="{11874C70-6E32-4E8F-91AC-4CE023FF5A4F}" type="parTrans" cxnId="{40FBD717-8BE7-4E34-9657-6562752D41E1}">
      <dgm:prSet/>
      <dgm:spPr/>
      <dgm:t>
        <a:bodyPr/>
        <a:lstStyle/>
        <a:p>
          <a:endParaRPr lang="ru-RU"/>
        </a:p>
      </dgm:t>
    </dgm:pt>
    <dgm:pt modelId="{1A900D93-AF72-4EF5-A297-B5AE0041B452}" type="pres">
      <dgm:prSet presAssocID="{02851141-8A86-4B56-B3A1-2BCABF6A3398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39A3316C-FD75-4B45-8EF1-5880BAFDBA19}" type="pres">
      <dgm:prSet presAssocID="{86B7B8C9-2739-4740-899F-0CE030FD02F2}" presName="centerShape" presStyleLbl="node0" presStyleIdx="0" presStyleCnt="1"/>
      <dgm:spPr/>
      <dgm:t>
        <a:bodyPr/>
        <a:lstStyle/>
        <a:p>
          <a:endParaRPr lang="ru-RU"/>
        </a:p>
      </dgm:t>
    </dgm:pt>
    <dgm:pt modelId="{5C065CB8-5AE0-4AA2-B8A7-E21A0110A457}" type="pres">
      <dgm:prSet presAssocID="{48D8AD2B-A9DB-41D0-BBCC-CCAEF47F5AEF}" presName="parTrans" presStyleLbl="sibTrans2D1" presStyleIdx="0" presStyleCnt="4"/>
      <dgm:spPr/>
      <dgm:t>
        <a:bodyPr/>
        <a:lstStyle/>
        <a:p>
          <a:endParaRPr lang="ru-RU"/>
        </a:p>
      </dgm:t>
    </dgm:pt>
    <dgm:pt modelId="{7EDC4F42-7FF4-43F2-AE66-FB453491E817}" type="pres">
      <dgm:prSet presAssocID="{48D8AD2B-A9DB-41D0-BBCC-CCAEF47F5AEF}" presName="connectorText" presStyleLbl="sibTrans2D1" presStyleIdx="0" presStyleCnt="4"/>
      <dgm:spPr/>
      <dgm:t>
        <a:bodyPr/>
        <a:lstStyle/>
        <a:p>
          <a:endParaRPr lang="ru-RU"/>
        </a:p>
      </dgm:t>
    </dgm:pt>
    <dgm:pt modelId="{967B3EF5-89B0-4BE4-982A-AE5BAE26AD23}" type="pres">
      <dgm:prSet presAssocID="{BE1FFEA5-39CD-4DE1-B62A-93D6DBF1097B}" presName="node" presStyleLbl="node1" presStyleIdx="0" presStyleCnt="4" custScaleX="259740" custScaleY="107356" custRadScaleRad="98848" custRadScaleInc="384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563FA22-E23B-4F59-A318-3F256FAFC31F}" type="pres">
      <dgm:prSet presAssocID="{89D1CC49-D963-4C4F-BB86-B1699E25A9AC}" presName="parTrans" presStyleLbl="sibTrans2D1" presStyleIdx="1" presStyleCnt="4" custScaleX="57174"/>
      <dgm:spPr/>
      <dgm:t>
        <a:bodyPr/>
        <a:lstStyle/>
        <a:p>
          <a:endParaRPr lang="ru-RU"/>
        </a:p>
      </dgm:t>
    </dgm:pt>
    <dgm:pt modelId="{CF3716D5-8C07-4F1B-B81C-5C3A4DECB003}" type="pres">
      <dgm:prSet presAssocID="{89D1CC49-D963-4C4F-BB86-B1699E25A9AC}" presName="connectorText" presStyleLbl="sibTrans2D1" presStyleIdx="1" presStyleCnt="4"/>
      <dgm:spPr/>
      <dgm:t>
        <a:bodyPr/>
        <a:lstStyle/>
        <a:p>
          <a:endParaRPr lang="ru-RU"/>
        </a:p>
      </dgm:t>
    </dgm:pt>
    <dgm:pt modelId="{2E359E94-9111-4F7E-9E5A-AD33BE590046}" type="pres">
      <dgm:prSet presAssocID="{6FABE57F-0A0D-4700-9294-DF9738B8DD9C}" presName="node" presStyleLbl="node1" presStyleIdx="1" presStyleCnt="4" custScaleX="164251" custScaleY="182777" custRadScaleRad="135142" custRadScaleInc="349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45F8938-ABB6-4403-B4F6-DD65666ABE7D}" type="pres">
      <dgm:prSet presAssocID="{0EB7381F-6E77-4BE6-985F-99FC66C562CF}" presName="parTrans" presStyleLbl="sibTrans2D1" presStyleIdx="2" presStyleCnt="4"/>
      <dgm:spPr/>
      <dgm:t>
        <a:bodyPr/>
        <a:lstStyle/>
        <a:p>
          <a:endParaRPr lang="ru-RU"/>
        </a:p>
      </dgm:t>
    </dgm:pt>
    <dgm:pt modelId="{571341EB-9299-4F17-AF23-A95ECEDB9091}" type="pres">
      <dgm:prSet presAssocID="{0EB7381F-6E77-4BE6-985F-99FC66C562CF}" presName="connectorText" presStyleLbl="sibTrans2D1" presStyleIdx="2" presStyleCnt="4"/>
      <dgm:spPr/>
      <dgm:t>
        <a:bodyPr/>
        <a:lstStyle/>
        <a:p>
          <a:endParaRPr lang="ru-RU"/>
        </a:p>
      </dgm:t>
    </dgm:pt>
    <dgm:pt modelId="{26776228-F95D-4ED2-84EE-A49A553F4271}" type="pres">
      <dgm:prSet presAssocID="{7D516F43-11F1-49DD-9AAB-CF89920A0127}" presName="node" presStyleLbl="node1" presStyleIdx="2" presStyleCnt="4" custScaleX="22310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432B971-DD8B-49A6-B401-1C43D721D74C}" type="pres">
      <dgm:prSet presAssocID="{8847BA33-CB62-462F-AC55-CFEA75467A10}" presName="parTrans" presStyleLbl="sibTrans2D1" presStyleIdx="3" presStyleCnt="4"/>
      <dgm:spPr/>
      <dgm:t>
        <a:bodyPr/>
        <a:lstStyle/>
        <a:p>
          <a:endParaRPr lang="ru-RU"/>
        </a:p>
      </dgm:t>
    </dgm:pt>
    <dgm:pt modelId="{6BEA2C0C-009A-4F4A-837B-7A67DF703F32}" type="pres">
      <dgm:prSet presAssocID="{8847BA33-CB62-462F-AC55-CFEA75467A10}" presName="connectorText" presStyleLbl="sibTrans2D1" presStyleIdx="3" presStyleCnt="4"/>
      <dgm:spPr/>
      <dgm:t>
        <a:bodyPr/>
        <a:lstStyle/>
        <a:p>
          <a:endParaRPr lang="ru-RU"/>
        </a:p>
      </dgm:t>
    </dgm:pt>
    <dgm:pt modelId="{4FABBA3D-002A-47CE-B809-DE441F1D1B70}" type="pres">
      <dgm:prSet presAssocID="{5A718433-16E4-4CC3-A438-50051E1DCE3D}" presName="node" presStyleLbl="node1" presStyleIdx="3" presStyleCnt="4" custScaleX="166281" custScaleY="176555" custRadScaleRad="107720" custRadScaleInc="-332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5C057DDE-F3EB-4F47-BADE-8AE35ECDEE25}" type="presOf" srcId="{89D1CC49-D963-4C4F-BB86-B1699E25A9AC}" destId="{CF3716D5-8C07-4F1B-B81C-5C3A4DECB003}" srcOrd="1" destOrd="0" presId="urn:microsoft.com/office/officeart/2005/8/layout/radial5"/>
    <dgm:cxn modelId="{E6C9DA24-26EF-41A4-A034-BE1CFAE7D29A}" type="presOf" srcId="{89D1CC49-D963-4C4F-BB86-B1699E25A9AC}" destId="{D563FA22-E23B-4F59-A318-3F256FAFC31F}" srcOrd="0" destOrd="0" presId="urn:microsoft.com/office/officeart/2005/8/layout/radial5"/>
    <dgm:cxn modelId="{40FBD717-8BE7-4E34-9657-6562752D41E1}" srcId="{02851141-8A86-4B56-B3A1-2BCABF6A3398}" destId="{86B7B8C9-2739-4740-899F-0CE030FD02F2}" srcOrd="0" destOrd="0" parTransId="{11874C70-6E32-4E8F-91AC-4CE023FF5A4F}" sibTransId="{5F4882DB-658B-43D2-B4B3-EA91B5412665}"/>
    <dgm:cxn modelId="{8DCC66C4-7184-4F59-8CD5-E45C7CFDEA83}" type="presOf" srcId="{48D8AD2B-A9DB-41D0-BBCC-CCAEF47F5AEF}" destId="{7EDC4F42-7FF4-43F2-AE66-FB453491E817}" srcOrd="1" destOrd="0" presId="urn:microsoft.com/office/officeart/2005/8/layout/radial5"/>
    <dgm:cxn modelId="{2F648BA9-8A29-4EA0-8648-AF6026BB3E88}" srcId="{86B7B8C9-2739-4740-899F-0CE030FD02F2}" destId="{7D516F43-11F1-49DD-9AAB-CF89920A0127}" srcOrd="2" destOrd="0" parTransId="{0EB7381F-6E77-4BE6-985F-99FC66C562CF}" sibTransId="{74FC9BC8-D0BB-467E-A783-D3AF06B0295C}"/>
    <dgm:cxn modelId="{971A0D20-AA39-4AF4-8231-CF61CF86949E}" srcId="{86B7B8C9-2739-4740-899F-0CE030FD02F2}" destId="{6FABE57F-0A0D-4700-9294-DF9738B8DD9C}" srcOrd="1" destOrd="0" parTransId="{89D1CC49-D963-4C4F-BB86-B1699E25A9AC}" sibTransId="{8FB68442-0067-4A16-B41E-D098C6B990CC}"/>
    <dgm:cxn modelId="{55B25B9C-F558-4648-87CE-F03B15A8D3AE}" type="presOf" srcId="{5A718433-16E4-4CC3-A438-50051E1DCE3D}" destId="{4FABBA3D-002A-47CE-B809-DE441F1D1B70}" srcOrd="0" destOrd="0" presId="urn:microsoft.com/office/officeart/2005/8/layout/radial5"/>
    <dgm:cxn modelId="{9A9F9C8D-C683-4A03-98B0-8592D9795722}" type="presOf" srcId="{8847BA33-CB62-462F-AC55-CFEA75467A10}" destId="{3432B971-DD8B-49A6-B401-1C43D721D74C}" srcOrd="0" destOrd="0" presId="urn:microsoft.com/office/officeart/2005/8/layout/radial5"/>
    <dgm:cxn modelId="{2480C1AC-5E02-429A-B600-55A93C092408}" type="presOf" srcId="{0EB7381F-6E77-4BE6-985F-99FC66C562CF}" destId="{745F8938-ABB6-4403-B4F6-DD65666ABE7D}" srcOrd="0" destOrd="0" presId="urn:microsoft.com/office/officeart/2005/8/layout/radial5"/>
    <dgm:cxn modelId="{EE31AA9A-B63A-4945-8EC3-6D6988800D2A}" srcId="{86B7B8C9-2739-4740-899F-0CE030FD02F2}" destId="{5A718433-16E4-4CC3-A438-50051E1DCE3D}" srcOrd="3" destOrd="0" parTransId="{8847BA33-CB62-462F-AC55-CFEA75467A10}" sibTransId="{51153ED0-AADF-4AD4-804C-381D9BD8F736}"/>
    <dgm:cxn modelId="{59519886-1FDA-4235-B157-93372F254764}" type="presOf" srcId="{02851141-8A86-4B56-B3A1-2BCABF6A3398}" destId="{1A900D93-AF72-4EF5-A297-B5AE0041B452}" srcOrd="0" destOrd="0" presId="urn:microsoft.com/office/officeart/2005/8/layout/radial5"/>
    <dgm:cxn modelId="{6D63466A-C73E-47EB-8C13-5F43AC146E0A}" srcId="{86B7B8C9-2739-4740-899F-0CE030FD02F2}" destId="{BE1FFEA5-39CD-4DE1-B62A-93D6DBF1097B}" srcOrd="0" destOrd="0" parTransId="{48D8AD2B-A9DB-41D0-BBCC-CCAEF47F5AEF}" sibTransId="{A27E41D9-69C9-4F47-ABE3-029FD736BA27}"/>
    <dgm:cxn modelId="{E33E4A74-414A-4EFF-BCF4-CC811E2EF780}" type="presOf" srcId="{7D516F43-11F1-49DD-9AAB-CF89920A0127}" destId="{26776228-F95D-4ED2-84EE-A49A553F4271}" srcOrd="0" destOrd="0" presId="urn:microsoft.com/office/officeart/2005/8/layout/radial5"/>
    <dgm:cxn modelId="{0C06EE60-3979-4A45-B4A7-FAEB511F45C4}" type="presOf" srcId="{6FABE57F-0A0D-4700-9294-DF9738B8DD9C}" destId="{2E359E94-9111-4F7E-9E5A-AD33BE590046}" srcOrd="0" destOrd="0" presId="urn:microsoft.com/office/officeart/2005/8/layout/radial5"/>
    <dgm:cxn modelId="{204E1B8C-1D43-4DA8-A6B7-E6874C08312E}" type="presOf" srcId="{8847BA33-CB62-462F-AC55-CFEA75467A10}" destId="{6BEA2C0C-009A-4F4A-837B-7A67DF703F32}" srcOrd="1" destOrd="0" presId="urn:microsoft.com/office/officeart/2005/8/layout/radial5"/>
    <dgm:cxn modelId="{77CA442E-E86F-4399-AF21-B028438925DA}" type="presOf" srcId="{0EB7381F-6E77-4BE6-985F-99FC66C562CF}" destId="{571341EB-9299-4F17-AF23-A95ECEDB9091}" srcOrd="1" destOrd="0" presId="urn:microsoft.com/office/officeart/2005/8/layout/radial5"/>
    <dgm:cxn modelId="{7A9774BE-AB55-45DE-8143-4E4016966543}" type="presOf" srcId="{86B7B8C9-2739-4740-899F-0CE030FD02F2}" destId="{39A3316C-FD75-4B45-8EF1-5880BAFDBA19}" srcOrd="0" destOrd="0" presId="urn:microsoft.com/office/officeart/2005/8/layout/radial5"/>
    <dgm:cxn modelId="{9FFFD8D4-FEC4-4F38-97E8-FC05B69B41F1}" type="presOf" srcId="{48D8AD2B-A9DB-41D0-BBCC-CCAEF47F5AEF}" destId="{5C065CB8-5AE0-4AA2-B8A7-E21A0110A457}" srcOrd="0" destOrd="0" presId="urn:microsoft.com/office/officeart/2005/8/layout/radial5"/>
    <dgm:cxn modelId="{FCACA02A-E86E-4EF2-896D-FAC16AA450C8}" type="presOf" srcId="{BE1FFEA5-39CD-4DE1-B62A-93D6DBF1097B}" destId="{967B3EF5-89B0-4BE4-982A-AE5BAE26AD23}" srcOrd="0" destOrd="0" presId="urn:microsoft.com/office/officeart/2005/8/layout/radial5"/>
    <dgm:cxn modelId="{A39110F7-11A8-4BD4-975D-E10EABB3B285}" type="presParOf" srcId="{1A900D93-AF72-4EF5-A297-B5AE0041B452}" destId="{39A3316C-FD75-4B45-8EF1-5880BAFDBA19}" srcOrd="0" destOrd="0" presId="urn:microsoft.com/office/officeart/2005/8/layout/radial5"/>
    <dgm:cxn modelId="{93DAE08E-9702-45EF-BFFC-2E3E03593BC7}" type="presParOf" srcId="{1A900D93-AF72-4EF5-A297-B5AE0041B452}" destId="{5C065CB8-5AE0-4AA2-B8A7-E21A0110A457}" srcOrd="1" destOrd="0" presId="urn:microsoft.com/office/officeart/2005/8/layout/radial5"/>
    <dgm:cxn modelId="{6F2A7D6B-CE3B-405D-AABC-3D9B344F7712}" type="presParOf" srcId="{5C065CB8-5AE0-4AA2-B8A7-E21A0110A457}" destId="{7EDC4F42-7FF4-43F2-AE66-FB453491E817}" srcOrd="0" destOrd="0" presId="urn:microsoft.com/office/officeart/2005/8/layout/radial5"/>
    <dgm:cxn modelId="{EC2294E6-87BA-4239-AA2E-1B09B906FEA2}" type="presParOf" srcId="{1A900D93-AF72-4EF5-A297-B5AE0041B452}" destId="{967B3EF5-89B0-4BE4-982A-AE5BAE26AD23}" srcOrd="2" destOrd="0" presId="urn:microsoft.com/office/officeart/2005/8/layout/radial5"/>
    <dgm:cxn modelId="{4E5F96DE-73DA-4237-AE12-881BDB1A8B65}" type="presParOf" srcId="{1A900D93-AF72-4EF5-A297-B5AE0041B452}" destId="{D563FA22-E23B-4F59-A318-3F256FAFC31F}" srcOrd="3" destOrd="0" presId="urn:microsoft.com/office/officeart/2005/8/layout/radial5"/>
    <dgm:cxn modelId="{C8481591-F22B-4374-A61F-5F093481C776}" type="presParOf" srcId="{D563FA22-E23B-4F59-A318-3F256FAFC31F}" destId="{CF3716D5-8C07-4F1B-B81C-5C3A4DECB003}" srcOrd="0" destOrd="0" presId="urn:microsoft.com/office/officeart/2005/8/layout/radial5"/>
    <dgm:cxn modelId="{C39B3079-E44D-418A-925B-6021C6A208AA}" type="presParOf" srcId="{1A900D93-AF72-4EF5-A297-B5AE0041B452}" destId="{2E359E94-9111-4F7E-9E5A-AD33BE590046}" srcOrd="4" destOrd="0" presId="urn:microsoft.com/office/officeart/2005/8/layout/radial5"/>
    <dgm:cxn modelId="{1D6E2403-DD88-469F-A5C5-20775D7D64F4}" type="presParOf" srcId="{1A900D93-AF72-4EF5-A297-B5AE0041B452}" destId="{745F8938-ABB6-4403-B4F6-DD65666ABE7D}" srcOrd="5" destOrd="0" presId="urn:microsoft.com/office/officeart/2005/8/layout/radial5"/>
    <dgm:cxn modelId="{266F831A-6C38-42CA-96BE-D125D5DD12FB}" type="presParOf" srcId="{745F8938-ABB6-4403-B4F6-DD65666ABE7D}" destId="{571341EB-9299-4F17-AF23-A95ECEDB9091}" srcOrd="0" destOrd="0" presId="urn:microsoft.com/office/officeart/2005/8/layout/radial5"/>
    <dgm:cxn modelId="{82271D59-2AE0-47CC-836A-411D81516776}" type="presParOf" srcId="{1A900D93-AF72-4EF5-A297-B5AE0041B452}" destId="{26776228-F95D-4ED2-84EE-A49A553F4271}" srcOrd="6" destOrd="0" presId="urn:microsoft.com/office/officeart/2005/8/layout/radial5"/>
    <dgm:cxn modelId="{8C0E8EA6-5218-479F-81E1-4E1862314881}" type="presParOf" srcId="{1A900D93-AF72-4EF5-A297-B5AE0041B452}" destId="{3432B971-DD8B-49A6-B401-1C43D721D74C}" srcOrd="7" destOrd="0" presId="urn:microsoft.com/office/officeart/2005/8/layout/radial5"/>
    <dgm:cxn modelId="{041A3EE0-6D51-4C20-8BBD-289751DE4462}" type="presParOf" srcId="{3432B971-DD8B-49A6-B401-1C43D721D74C}" destId="{6BEA2C0C-009A-4F4A-837B-7A67DF703F32}" srcOrd="0" destOrd="0" presId="urn:microsoft.com/office/officeart/2005/8/layout/radial5"/>
    <dgm:cxn modelId="{0277DAAE-0533-4701-A363-08A834E573E6}" type="presParOf" srcId="{1A900D93-AF72-4EF5-A297-B5AE0041B452}" destId="{4FABBA3D-002A-47CE-B809-DE441F1D1B70}" srcOrd="8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ECA995E0-37D2-42E0-B9E4-4D60B93C313D}">
      <dsp:nvSpPr>
        <dsp:cNvPr id="0" name=""/>
        <dsp:cNvSpPr/>
      </dsp:nvSpPr>
      <dsp:spPr>
        <a:xfrm rot="5400000">
          <a:off x="-146749" y="147334"/>
          <a:ext cx="978331" cy="684831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200" kern="1200" dirty="0"/>
        </a:p>
      </dsp:txBody>
      <dsp:txXfrm rot="5400000">
        <a:off x="-146749" y="147334"/>
        <a:ext cx="978331" cy="684831"/>
      </dsp:txXfrm>
    </dsp:sp>
    <dsp:sp modelId="{916BBF6A-B279-4DA7-8629-ACA9663739E6}">
      <dsp:nvSpPr>
        <dsp:cNvPr id="0" name=""/>
        <dsp:cNvSpPr/>
      </dsp:nvSpPr>
      <dsp:spPr>
        <a:xfrm rot="5400000">
          <a:off x="3396494" y="-2711077"/>
          <a:ext cx="635915" cy="6059240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7620" rIns="7620" bIns="7620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/>
            <a:t>-выделяет </a:t>
          </a: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основную</a:t>
          </a:r>
          <a:r>
            <a:rPr lang="kk-KZ" sz="1200" kern="1200" dirty="0" smtClean="0">
              <a:latin typeface="Times New Roman" pitchFamily="18" charset="0"/>
              <a:cs typeface="Times New Roman" pitchFamily="18" charset="0"/>
            </a:rPr>
            <a:t> мысль на основе содержания  текста и композиции;</a:t>
          </a:r>
          <a:endParaRPr lang="ru-RU" sz="1200" kern="1200" dirty="0">
            <a:latin typeface="Times New Roman" pitchFamily="18" charset="0"/>
            <a:cs typeface="Times New Roman" pitchFamily="18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kk-KZ" sz="1200" kern="1200" dirty="0" smtClean="0">
              <a:latin typeface="Times New Roman" pitchFamily="18" charset="0"/>
              <a:cs typeface="Times New Roman" pitchFamily="18" charset="0"/>
            </a:rPr>
            <a:t> объясняет </a:t>
          </a:r>
          <a:r>
            <a:rPr lang="kk-KZ" sz="1200" kern="1200" dirty="0" smtClean="0">
              <a:latin typeface="Times New Roman" pitchFamily="18" charset="0"/>
              <a:cs typeface="Times New Roman" pitchFamily="18" charset="0"/>
            </a:rPr>
            <a:t>применение антонимов, многозначных слов;</a:t>
          </a:r>
          <a:endParaRPr lang="ru-RU" sz="1200" kern="1200" dirty="0">
            <a:latin typeface="Times New Roman" pitchFamily="18" charset="0"/>
            <a:cs typeface="Times New Roman" pitchFamily="18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kk-KZ" sz="1200" kern="1200" dirty="0" smtClean="0">
              <a:latin typeface="Times New Roman" pitchFamily="18" charset="0"/>
              <a:cs typeface="Times New Roman" pitchFamily="18" charset="0"/>
            </a:rPr>
            <a:t>расставляет </a:t>
          </a:r>
          <a:r>
            <a:rPr lang="kk-KZ" sz="1200" kern="1200" dirty="0" smtClean="0">
              <a:latin typeface="Times New Roman" pitchFamily="18" charset="0"/>
              <a:cs typeface="Times New Roman" pitchFamily="18" charset="0"/>
            </a:rPr>
            <a:t>знаки препинания при прямой речи</a:t>
          </a:r>
          <a:endParaRPr lang="ru-RU" sz="1200" kern="1200" dirty="0">
            <a:latin typeface="Times New Roman" pitchFamily="18" charset="0"/>
            <a:cs typeface="Times New Roman" pitchFamily="18" charset="0"/>
          </a:endParaRPr>
        </a:p>
      </dsp:txBody>
      <dsp:txXfrm rot="5400000">
        <a:off x="3396494" y="-2711077"/>
        <a:ext cx="635915" cy="6059240"/>
      </dsp:txXfrm>
    </dsp:sp>
    <dsp:sp modelId="{16911736-047C-4415-AE85-16C64C47CD34}">
      <dsp:nvSpPr>
        <dsp:cNvPr id="0" name=""/>
        <dsp:cNvSpPr/>
      </dsp:nvSpPr>
      <dsp:spPr>
        <a:xfrm rot="5400000">
          <a:off x="-146749" y="917724"/>
          <a:ext cx="978331" cy="684831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200" kern="1200" dirty="0"/>
        </a:p>
      </dsp:txBody>
      <dsp:txXfrm rot="5400000">
        <a:off x="-146749" y="917724"/>
        <a:ext cx="978331" cy="684831"/>
      </dsp:txXfrm>
    </dsp:sp>
    <dsp:sp modelId="{23D23906-8856-4695-B339-730334168B38}">
      <dsp:nvSpPr>
        <dsp:cNvPr id="0" name=""/>
        <dsp:cNvSpPr/>
      </dsp:nvSpPr>
      <dsp:spPr>
        <a:xfrm rot="5400000">
          <a:off x="3396494" y="-1940688"/>
          <a:ext cx="635915" cy="6059240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7620" rIns="7620" bIns="7620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/>
            <a:t>работает над морфологическими признаками </a:t>
          </a: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антонимов </a:t>
          </a: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и многозначных </a:t>
          </a: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слов</a:t>
          </a:r>
          <a:endParaRPr lang="ru-RU" sz="1200" kern="1200" dirty="0">
            <a:latin typeface="Times New Roman" pitchFamily="18" charset="0"/>
            <a:cs typeface="Times New Roman" pitchFamily="18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строит  </a:t>
          </a: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схемы предложений с прямой речью</a:t>
          </a:r>
          <a:endParaRPr lang="ru-RU" sz="1200" kern="1200" dirty="0">
            <a:latin typeface="Times New Roman" pitchFamily="18" charset="0"/>
            <a:cs typeface="Times New Roman" pitchFamily="18" charset="0"/>
          </a:endParaRPr>
        </a:p>
      </dsp:txBody>
      <dsp:txXfrm rot="5400000">
        <a:off x="3396494" y="-1940688"/>
        <a:ext cx="635915" cy="6059240"/>
      </dsp:txXfrm>
    </dsp:sp>
    <dsp:sp modelId="{7C3AFA64-4A4F-4435-B218-FA7FF9E6D64B}">
      <dsp:nvSpPr>
        <dsp:cNvPr id="0" name=""/>
        <dsp:cNvSpPr/>
      </dsp:nvSpPr>
      <dsp:spPr>
        <a:xfrm rot="5400000">
          <a:off x="-146749" y="1688113"/>
          <a:ext cx="978331" cy="684831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000" kern="1200" dirty="0"/>
        </a:p>
      </dsp:txBody>
      <dsp:txXfrm rot="5400000">
        <a:off x="-146749" y="1688113"/>
        <a:ext cx="978331" cy="684831"/>
      </dsp:txXfrm>
    </dsp:sp>
    <dsp:sp modelId="{19490CEF-8B30-46AD-8725-0D4AF769DCD1}">
      <dsp:nvSpPr>
        <dsp:cNvPr id="0" name=""/>
        <dsp:cNvSpPr/>
      </dsp:nvSpPr>
      <dsp:spPr>
        <a:xfrm rot="5400000">
          <a:off x="3396494" y="-1170298"/>
          <a:ext cx="635915" cy="6059240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7620" rIns="7620" bIns="7620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называет </a:t>
          </a: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синтаксическую роль антонимов и многозначных слов, </a:t>
          </a: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составлять</a:t>
          </a:r>
          <a:endParaRPr lang="ru-RU" sz="1200" kern="1200" dirty="0">
            <a:latin typeface="Times New Roman" pitchFamily="18" charset="0"/>
            <a:cs typeface="Times New Roman" pitchFamily="18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 конструирует предложения </a:t>
          </a:r>
          <a:r>
            <a:rPr lang="ru-RU" sz="1200" kern="1200" dirty="0" smtClean="0">
              <a:latin typeface="Times New Roman" pitchFamily="18" charset="0"/>
              <a:cs typeface="Times New Roman" pitchFamily="18" charset="0"/>
            </a:rPr>
            <a:t>с прямой речью по схемам</a:t>
          </a:r>
          <a:endParaRPr lang="ru-RU" sz="1200" kern="1200" dirty="0">
            <a:latin typeface="Times New Roman" pitchFamily="18" charset="0"/>
            <a:cs typeface="Times New Roman" pitchFamily="18" charset="0"/>
          </a:endParaRPr>
        </a:p>
      </dsp:txBody>
      <dsp:txXfrm rot="5400000">
        <a:off x="3396494" y="-1170298"/>
        <a:ext cx="635915" cy="6059240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39A3316C-FD75-4B45-8EF1-5880BAFDBA19}">
      <dsp:nvSpPr>
        <dsp:cNvPr id="0" name=""/>
        <dsp:cNvSpPr/>
      </dsp:nvSpPr>
      <dsp:spPr>
        <a:xfrm>
          <a:off x="3217772" y="2339590"/>
          <a:ext cx="1646057" cy="1646057"/>
        </a:xfrm>
        <a:prstGeom prst="ellipse">
          <a:avLst/>
        </a:prstGeom>
        <a:solidFill>
          <a:schemeClr val="accent3">
            <a:lumMod val="40000"/>
            <a:lumOff val="60000"/>
          </a:schemeClr>
        </a:solidFill>
        <a:ln w="25400" cap="flat" cmpd="sng" algn="ctr">
          <a:solidFill>
            <a:schemeClr val="accent3">
              <a:lumMod val="75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1" kern="1200" dirty="0" smtClean="0">
              <a:solidFill>
                <a:schemeClr val="tx1">
                  <a:lumMod val="95000"/>
                  <a:lumOff val="5000"/>
                </a:schemeClr>
              </a:solidFill>
              <a:latin typeface="Times New Roman" pitchFamily="18" charset="0"/>
              <a:cs typeface="Times New Roman" pitchFamily="18" charset="0"/>
            </a:rPr>
            <a:t>Активные методы обучения</a:t>
          </a:r>
          <a:endParaRPr lang="ru-RU" sz="1600" b="1" kern="1200" dirty="0">
            <a:solidFill>
              <a:schemeClr val="tx1">
                <a:lumMod val="95000"/>
                <a:lumOff val="5000"/>
              </a:schemeClr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3217772" y="2339590"/>
        <a:ext cx="1646057" cy="1646057"/>
      </dsp:txXfrm>
    </dsp:sp>
    <dsp:sp modelId="{5C065CB8-5AE0-4AA2-B8A7-E21A0110A457}">
      <dsp:nvSpPr>
        <dsp:cNvPr id="0" name=""/>
        <dsp:cNvSpPr/>
      </dsp:nvSpPr>
      <dsp:spPr>
        <a:xfrm rot="16303734">
          <a:off x="3922132" y="1782278"/>
          <a:ext cx="303775" cy="559659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500" kern="1200"/>
        </a:p>
      </dsp:txBody>
      <dsp:txXfrm rot="16303734">
        <a:off x="3922132" y="1782278"/>
        <a:ext cx="303775" cy="559659"/>
      </dsp:txXfrm>
    </dsp:sp>
    <dsp:sp modelId="{967B3EF5-89B0-4BE4-982A-AE5BAE26AD23}">
      <dsp:nvSpPr>
        <dsp:cNvPr id="0" name=""/>
        <dsp:cNvSpPr/>
      </dsp:nvSpPr>
      <dsp:spPr>
        <a:xfrm>
          <a:off x="1971857" y="-8"/>
          <a:ext cx="4275470" cy="1767141"/>
        </a:xfrm>
        <a:prstGeom prst="ellipse">
          <a:avLst/>
        </a:prstGeom>
        <a:solidFill>
          <a:schemeClr val="accent1">
            <a:lumMod val="40000"/>
            <a:lumOff val="60000"/>
          </a:schemeClr>
        </a:solidFill>
        <a:ln w="25400" cap="flat" cmpd="sng" algn="ctr">
          <a:solidFill>
            <a:schemeClr val="accent3">
              <a:lumMod val="75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/>
            <a:t>«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b="1" kern="1200" dirty="0" smtClean="0">
            <a:solidFill>
              <a:schemeClr val="bg1"/>
            </a:solidFill>
          </a:endParaRP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1" kern="1200" dirty="0" err="1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Предтекстовый</a:t>
          </a:r>
          <a:endParaRPr lang="ru-RU" sz="1600" b="1" kern="1200" dirty="0" smtClean="0">
            <a:solidFill>
              <a:schemeClr val="bg2">
                <a:lumMod val="10000"/>
              </a:schemeClr>
            </a:solidFill>
            <a:latin typeface="Times New Roman" pitchFamily="18" charset="0"/>
            <a:cs typeface="Times New Roman" pitchFamily="18" charset="0"/>
          </a:endParaRP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1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«Ассоциативный куст»</a:t>
          </a:r>
        </a:p>
        <a:p>
          <a:pPr lvl="0" algn="just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100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В начале урока  после просмотра видеоролика</a:t>
          </a:r>
        </a:p>
        <a:p>
          <a:pPr lvl="0" algn="just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100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Прогнозирование текста</a:t>
          </a:r>
        </a:p>
        <a:p>
          <a:pPr lvl="0" algn="just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Индивидуальная и групповая работа</a:t>
          </a:r>
          <a:endParaRPr lang="ru-RU" sz="1600" kern="1200" dirty="0" smtClean="0">
            <a:solidFill>
              <a:schemeClr val="bg2">
                <a:lumMod val="10000"/>
              </a:schemeClr>
            </a:solidFill>
            <a:latin typeface="Times New Roman" pitchFamily="18" charset="0"/>
            <a:cs typeface="Times New Roman" pitchFamily="18" charset="0"/>
          </a:endParaRPr>
        </a:p>
        <a:p>
          <a:pPr lvl="0" algn="just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kern="1200" dirty="0" smtClean="0"/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kern="1200" dirty="0" smtClean="0"/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kern="1200" dirty="0"/>
        </a:p>
      </dsp:txBody>
      <dsp:txXfrm>
        <a:off x="1971857" y="-8"/>
        <a:ext cx="4275470" cy="1767141"/>
      </dsp:txXfrm>
    </dsp:sp>
    <dsp:sp modelId="{D563FA22-E23B-4F59-A318-3F256FAFC31F}">
      <dsp:nvSpPr>
        <dsp:cNvPr id="0" name=""/>
        <dsp:cNvSpPr/>
      </dsp:nvSpPr>
      <dsp:spPr>
        <a:xfrm rot="110091">
          <a:off x="5029574" y="2916884"/>
          <a:ext cx="151097" cy="559659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500" kern="1200"/>
        </a:p>
      </dsp:txBody>
      <dsp:txXfrm rot="110091">
        <a:off x="5029574" y="2916884"/>
        <a:ext cx="151097" cy="559659"/>
      </dsp:txXfrm>
    </dsp:sp>
    <dsp:sp modelId="{2E359E94-9111-4F7E-9E5A-AD33BE590046}">
      <dsp:nvSpPr>
        <dsp:cNvPr id="0" name=""/>
        <dsp:cNvSpPr/>
      </dsp:nvSpPr>
      <dsp:spPr>
        <a:xfrm>
          <a:off x="5361229" y="1743917"/>
          <a:ext cx="2703666" cy="3008615"/>
        </a:xfrm>
        <a:prstGeom prst="ellipse">
          <a:avLst/>
        </a:prstGeom>
        <a:solidFill>
          <a:schemeClr val="accent1">
            <a:lumMod val="40000"/>
            <a:lumOff val="60000"/>
          </a:schemeClr>
        </a:solidFill>
        <a:ln w="25400" cap="flat" cmpd="sng" algn="ctr">
          <a:solidFill>
            <a:schemeClr val="accent3">
              <a:lumMod val="75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b="1" kern="1200" dirty="0" smtClean="0">
            <a:solidFill>
              <a:schemeClr val="tx1"/>
            </a:solidFill>
          </a:endParaRP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1" kern="1200" dirty="0" err="1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Послетекстовый</a:t>
          </a:r>
          <a:r>
            <a:rPr lang="ru-RU" sz="1600" b="1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«Демонстрация персонажа на стене»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при </a:t>
          </a:r>
          <a:r>
            <a:rPr lang="ru-RU" sz="1200" kern="1200" dirty="0" err="1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деффиринцированном</a:t>
          </a:r>
          <a:r>
            <a:rPr lang="ru-RU" sz="1200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 обучении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kern="1200" dirty="0" smtClean="0"/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kern="1200" dirty="0"/>
        </a:p>
      </dsp:txBody>
      <dsp:txXfrm>
        <a:off x="5361229" y="1743917"/>
        <a:ext cx="2703666" cy="3008615"/>
      </dsp:txXfrm>
    </dsp:sp>
    <dsp:sp modelId="{745F8938-ABB6-4403-B4F6-DD65666ABE7D}">
      <dsp:nvSpPr>
        <dsp:cNvPr id="0" name=""/>
        <dsp:cNvSpPr/>
      </dsp:nvSpPr>
      <dsp:spPr>
        <a:xfrm rot="5400000">
          <a:off x="3865740" y="4026213"/>
          <a:ext cx="350123" cy="559659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500" kern="1200"/>
        </a:p>
      </dsp:txBody>
      <dsp:txXfrm rot="5400000">
        <a:off x="3865740" y="4026213"/>
        <a:ext cx="350123" cy="559659"/>
      </dsp:txXfrm>
    </dsp:sp>
    <dsp:sp modelId="{26776228-F95D-4ED2-84EE-A49A553F4271}">
      <dsp:nvSpPr>
        <dsp:cNvPr id="0" name=""/>
        <dsp:cNvSpPr/>
      </dsp:nvSpPr>
      <dsp:spPr>
        <a:xfrm>
          <a:off x="2204591" y="4646257"/>
          <a:ext cx="3672420" cy="1646057"/>
        </a:xfrm>
        <a:prstGeom prst="ellipse">
          <a:avLst/>
        </a:prstGeom>
        <a:solidFill>
          <a:schemeClr val="accent1">
            <a:lumMod val="40000"/>
            <a:lumOff val="60000"/>
          </a:schemeClr>
        </a:solidFill>
        <a:ln w="25400" cap="flat" cmpd="sng" algn="ctr">
          <a:solidFill>
            <a:schemeClr val="accent3">
              <a:lumMod val="75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b="1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«Закончи предложение»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на стадии рефлексии</a:t>
          </a:r>
          <a:endParaRPr lang="ru-RU" sz="1400" kern="1200" dirty="0">
            <a:solidFill>
              <a:schemeClr val="bg2">
                <a:lumMod val="10000"/>
              </a:schemeClr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2204591" y="4646257"/>
        <a:ext cx="3672420" cy="1646057"/>
      </dsp:txXfrm>
    </dsp:sp>
    <dsp:sp modelId="{3432B971-DD8B-49A6-B401-1C43D721D74C}">
      <dsp:nvSpPr>
        <dsp:cNvPr id="0" name=""/>
        <dsp:cNvSpPr/>
      </dsp:nvSpPr>
      <dsp:spPr>
        <a:xfrm rot="10710333">
          <a:off x="2998261" y="2907961"/>
          <a:ext cx="155353" cy="559659"/>
        </a:xfrm>
        <a:prstGeom prst="rightArrow">
          <a:avLst>
            <a:gd name="adj1" fmla="val 60000"/>
            <a:gd name="adj2" fmla="val 50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500" kern="1200"/>
        </a:p>
      </dsp:txBody>
      <dsp:txXfrm rot="10710333">
        <a:off x="2998261" y="2907961"/>
        <a:ext cx="155353" cy="559659"/>
      </dsp:txXfrm>
    </dsp:sp>
    <dsp:sp modelId="{4FABBA3D-002A-47CE-B809-DE441F1D1B70}">
      <dsp:nvSpPr>
        <dsp:cNvPr id="0" name=""/>
        <dsp:cNvSpPr/>
      </dsp:nvSpPr>
      <dsp:spPr>
        <a:xfrm>
          <a:off x="188364" y="1774322"/>
          <a:ext cx="2737081" cy="2906197"/>
        </a:xfrm>
        <a:prstGeom prst="ellipse">
          <a:avLst/>
        </a:prstGeom>
        <a:solidFill>
          <a:schemeClr val="accent1">
            <a:lumMod val="40000"/>
            <a:lumOff val="60000"/>
          </a:schemeClr>
        </a:solidFill>
        <a:ln w="25400" cap="flat" cmpd="sng" algn="ctr">
          <a:solidFill>
            <a:schemeClr val="accent3">
              <a:lumMod val="75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b="1" kern="1200" dirty="0" smtClean="0">
            <a:solidFill>
              <a:schemeClr val="tx1"/>
            </a:solidFill>
          </a:endParaRP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1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Текстовый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1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«Чтение с пометками»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1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«5 вопросов»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1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 «Карусель»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1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«Внимание знак»</a:t>
          </a:r>
        </a:p>
        <a:p>
          <a:pPr lvl="0" algn="just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rPr>
            <a:t>После чтения текста, работа в парах ,групповая работа</a:t>
          </a:r>
          <a:endParaRPr lang="ru-RU" sz="1200" kern="1200" dirty="0">
            <a:solidFill>
              <a:schemeClr val="bg2">
                <a:lumMod val="10000"/>
              </a:schemeClr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188364" y="1774322"/>
        <a:ext cx="2737081" cy="290619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88E3144-FB98-4BC7-B2F6-251E453431D8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29B2D1-7A02-41DB-8AF3-E3D87D379E7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Заголовок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16" name="Дата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5" name="Номер слайда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Заголовок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7" name="Содержимое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Текст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Заголовок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4" name="Содержимое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1" name="Дата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1" name="Номер слайда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Заголовок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25" name="Текст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8" name="Содержимое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Заголовок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2" name="Дата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21" name="Нижний колонтитул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24" name="Нижний колонтитул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Заголовок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6" name="Текст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4" name="Содержимое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29" name="Нижний колонтитул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Рисунок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1" name="Номер слайда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7" name="Заголовок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6" name="Текст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Текст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1" name="Дата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AE24569C-8A08-4FBC-A6C4-18DDBCBA1D9D}" type="datetimeFigureOut">
              <a:rPr lang="ru-RU" smtClean="0"/>
              <a:pPr/>
              <a:t>26.05.2017</a:t>
            </a:fld>
            <a:endParaRPr lang="ru-RU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B9BA0863-B334-4040-AA5C-162C68AB28EF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Прямая соединительная линия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Прямоугольник 41"/>
          <p:cNvSpPr/>
          <p:nvPr/>
        </p:nvSpPr>
        <p:spPr>
          <a:xfrm>
            <a:off x="7358082" y="1928802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46" name="TextBox 45"/>
          <p:cNvSpPr txBox="1"/>
          <p:nvPr/>
        </p:nvSpPr>
        <p:spPr>
          <a:xfrm>
            <a:off x="5076056" y="551723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ru-RU" dirty="0"/>
          </a:p>
        </p:txBody>
      </p:sp>
      <p:sp>
        <p:nvSpPr>
          <p:cNvPr id="36" name="Прямоугольник 35"/>
          <p:cNvSpPr/>
          <p:nvPr/>
        </p:nvSpPr>
        <p:spPr>
          <a:xfrm>
            <a:off x="467544" y="332656"/>
            <a:ext cx="4824536" cy="36004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Раздел 7</a:t>
            </a:r>
            <a:r>
              <a:rPr lang="ru-RU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: Каникулы и отдых</a:t>
            </a:r>
            <a:endParaRPr lang="ru-RU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4" name="Прямоугольник 43"/>
          <p:cNvSpPr/>
          <p:nvPr/>
        </p:nvSpPr>
        <p:spPr>
          <a:xfrm>
            <a:off x="467544" y="764704"/>
            <a:ext cx="6048672" cy="504056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Тема урока: «</a:t>
            </a:r>
            <a:r>
              <a:rPr lang="ru-RU" b="1" i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Легенда об озере </a:t>
            </a:r>
            <a:r>
              <a:rPr lang="ru-RU" b="1" i="1" dirty="0" err="1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Шайтанколь</a:t>
            </a:r>
            <a:r>
              <a:rPr lang="ru-RU" b="1" i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»</a:t>
            </a:r>
            <a:endParaRPr lang="ru-RU" b="1" i="1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1" name="Прямоугольник 50"/>
          <p:cNvSpPr/>
          <p:nvPr/>
        </p:nvSpPr>
        <p:spPr>
          <a:xfrm>
            <a:off x="467544" y="1412776"/>
            <a:ext cx="8064896" cy="108012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Цели обучения:</a:t>
            </a:r>
            <a:r>
              <a:rPr lang="ru-RU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4" name="Таблица 53"/>
          <p:cNvGraphicFramePr>
            <a:graphicFrameLocks noGrp="1"/>
          </p:cNvGraphicFramePr>
          <p:nvPr/>
        </p:nvGraphicFramePr>
        <p:xfrm>
          <a:off x="2411760" y="1412776"/>
          <a:ext cx="6192688" cy="1226820"/>
        </p:xfrm>
        <a:graphic>
          <a:graphicData uri="http://schemas.openxmlformats.org/drawingml/2006/table">
            <a:tbl>
              <a:tblPr/>
              <a:tblGrid>
                <a:gridCol w="6192688"/>
              </a:tblGrid>
              <a:tr h="115212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200" dirty="0">
                          <a:latin typeface="Times New Roman"/>
                          <a:ea typeface="Calibri"/>
                          <a:cs typeface="Times New Roman"/>
                        </a:rPr>
                        <a:t>5.Ч2. Определять основную мысль на основе содержания и композиции 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200" dirty="0">
                          <a:latin typeface="Times New Roman"/>
                          <a:ea typeface="Calibri"/>
                          <a:cs typeface="Times New Roman"/>
                        </a:rPr>
                        <a:t>5.Ч3.Понимать применение прямого и переносного значения слов, синонимов, </a:t>
                      </a:r>
                      <a:r>
                        <a:rPr lang="kk-KZ" sz="1200" b="1" dirty="0">
                          <a:latin typeface="Times New Roman"/>
                          <a:ea typeface="Calibri"/>
                          <a:cs typeface="Times New Roman"/>
                        </a:rPr>
                        <a:t>антонимов,</a:t>
                      </a:r>
                      <a:r>
                        <a:rPr lang="kk-KZ" sz="1200" dirty="0">
                          <a:latin typeface="Times New Roman"/>
                          <a:ea typeface="Calibri"/>
                          <a:cs typeface="Times New Roman"/>
                        </a:rPr>
                        <a:t> омонимов и </a:t>
                      </a:r>
                      <a:r>
                        <a:rPr lang="kk-KZ" sz="1200" b="1" dirty="0">
                          <a:latin typeface="Times New Roman"/>
                          <a:ea typeface="Calibri"/>
                          <a:cs typeface="Times New Roman"/>
                        </a:rPr>
                        <a:t>многозначных слов</a:t>
                      </a:r>
                      <a:r>
                        <a:rPr lang="kk-KZ" sz="1200" dirty="0">
                          <a:latin typeface="Times New Roman"/>
                          <a:ea typeface="Calibri"/>
                          <a:cs typeface="Times New Roman"/>
                        </a:rPr>
                        <a:t>,  синтаксических единиц, использованных автором в тексте для различных целей</a:t>
                      </a:r>
                      <a:r>
                        <a:rPr lang="kk-KZ" sz="1200" dirty="0" smtClean="0">
                          <a:latin typeface="Times New Roman"/>
                          <a:ea typeface="Calibri"/>
                          <a:cs typeface="Times New Roman"/>
                        </a:rPr>
                        <a:t>.</a:t>
                      </a: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k-KZ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Calibri" pitchFamily="34" charset="0"/>
                          <a:cs typeface="Times New Roman" pitchFamily="18" charset="0"/>
                        </a:rPr>
                        <a:t>5.СРН4.Использовать  знаки препинания при прямой речи</a:t>
                      </a:r>
                      <a:r>
                        <a:rPr kumimoji="0" lang="ru-RU" sz="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14300" marR="11430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58" name="Овал 57"/>
          <p:cNvSpPr/>
          <p:nvPr/>
        </p:nvSpPr>
        <p:spPr>
          <a:xfrm>
            <a:off x="7524328" y="188640"/>
            <a:ext cx="1619672" cy="115212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5 класс</a:t>
            </a:r>
          </a:p>
          <a:p>
            <a:pPr algn="ctr"/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Русский язык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2" name="Прямоугольник 61"/>
          <p:cNvSpPr/>
          <p:nvPr/>
        </p:nvSpPr>
        <p:spPr>
          <a:xfrm>
            <a:off x="467544" y="2636912"/>
            <a:ext cx="8136904" cy="1008112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Критерии оценивания</a:t>
            </a:r>
            <a:r>
              <a:rPr lang="ru-RU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: </a:t>
            </a:r>
            <a:endParaRPr lang="ru-RU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3" name="Таблица 62"/>
          <p:cNvGraphicFramePr>
            <a:graphicFrameLocks noGrp="1"/>
          </p:cNvGraphicFramePr>
          <p:nvPr/>
        </p:nvGraphicFramePr>
        <p:xfrm>
          <a:off x="3131840" y="2708920"/>
          <a:ext cx="5544616" cy="936104"/>
        </p:xfrm>
        <a:graphic>
          <a:graphicData uri="http://schemas.openxmlformats.org/drawingml/2006/table">
            <a:tbl>
              <a:tblPr/>
              <a:tblGrid>
                <a:gridCol w="5544616"/>
              </a:tblGrid>
              <a:tr h="93610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Calibri"/>
                          <a:cs typeface="Times New Roman"/>
                        </a:rPr>
                        <a:t>-определяет основную</a:t>
                      </a:r>
                      <a:r>
                        <a:rPr lang="kk-KZ" sz="1200" dirty="0">
                          <a:latin typeface="Times New Roman"/>
                          <a:ea typeface="Calibri"/>
                          <a:cs typeface="Times New Roman"/>
                        </a:rPr>
                        <a:t> мысль на основе содержания и композиции;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k-KZ" sz="1200" b="1" dirty="0" smtClean="0">
                          <a:latin typeface="Times New Roman"/>
                          <a:ea typeface="Calibri"/>
                          <a:cs typeface="Times New Roman"/>
                        </a:rPr>
                        <a:t>понимает </a:t>
                      </a:r>
                      <a:r>
                        <a:rPr lang="kk-KZ" sz="1200" b="1" dirty="0">
                          <a:latin typeface="Times New Roman"/>
                          <a:ea typeface="Calibri"/>
                          <a:cs typeface="Times New Roman"/>
                        </a:rPr>
                        <a:t>применение</a:t>
                      </a:r>
                      <a:r>
                        <a:rPr lang="kk-KZ" sz="12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kk-KZ" sz="1200" b="1" dirty="0">
                          <a:latin typeface="Times New Roman"/>
                          <a:ea typeface="Calibri"/>
                          <a:cs typeface="Times New Roman"/>
                        </a:rPr>
                        <a:t>антонимов</a:t>
                      </a:r>
                      <a:r>
                        <a:rPr lang="kk-KZ" sz="1200" dirty="0">
                          <a:latin typeface="Times New Roman"/>
                          <a:ea typeface="Calibri"/>
                          <a:cs typeface="Times New Roman"/>
                        </a:rPr>
                        <a:t> и </a:t>
                      </a:r>
                      <a:r>
                        <a:rPr lang="kk-KZ" sz="1200" b="1" dirty="0">
                          <a:latin typeface="Times New Roman"/>
                          <a:ea typeface="Calibri"/>
                          <a:cs typeface="Times New Roman"/>
                        </a:rPr>
                        <a:t>многозначных слов</a:t>
                      </a:r>
                      <a:r>
                        <a:rPr lang="kk-KZ" sz="1200" dirty="0">
                          <a:latin typeface="Times New Roman"/>
                          <a:ea typeface="Calibri"/>
                          <a:cs typeface="Times New Roman"/>
                        </a:rPr>
                        <a:t> использованных автором в тексте для различных целей</a:t>
                      </a:r>
                      <a:r>
                        <a:rPr lang="kk-KZ" sz="1200" dirty="0" smtClean="0">
                          <a:latin typeface="Times New Roman"/>
                          <a:ea typeface="Calibri"/>
                          <a:cs typeface="Times New Roman"/>
                        </a:rPr>
                        <a:t>;</a:t>
                      </a: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k-KZ" sz="1200" dirty="0" smtClean="0">
                          <a:latin typeface="Times New Roman"/>
                          <a:ea typeface="Calibri"/>
                          <a:cs typeface="Times New Roman"/>
                        </a:rPr>
                        <a:t>Использует знаки препинания при прямой речи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14300" marR="11430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0" y="-107722"/>
            <a:ext cx="213520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rPr>
              <a:t> </a:t>
            </a: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3347864" y="3645024"/>
            <a:ext cx="25922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Цели урока</a:t>
            </a:r>
            <a:endParaRPr lang="ru-RU" b="1" i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5" name="Схема 64"/>
          <p:cNvGraphicFramePr/>
          <p:nvPr/>
        </p:nvGraphicFramePr>
        <p:xfrm>
          <a:off x="827584" y="4077072"/>
          <a:ext cx="6744072" cy="25202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5" name="Прямоугольник 14"/>
          <p:cNvSpPr/>
          <p:nvPr/>
        </p:nvSpPr>
        <p:spPr>
          <a:xfrm>
            <a:off x="0" y="6427113"/>
            <a:ext cx="91440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100" b="1" i="1" dirty="0" smtClean="0">
                <a:latin typeface="Times New Roman" pitchFamily="18" charset="0"/>
                <a:cs typeface="Times New Roman" pitchFamily="18" charset="0"/>
              </a:rPr>
              <a:t>Колесниченко Наталья Георгиевна </a:t>
            </a:r>
          </a:p>
          <a:p>
            <a:r>
              <a:rPr lang="ru-RU" sz="1100" b="1" i="1" dirty="0" smtClean="0">
                <a:latin typeface="Times New Roman" pitchFamily="18" charset="0"/>
                <a:cs typeface="Times New Roman" pitchFamily="18" charset="0"/>
              </a:rPr>
              <a:t>КГУ  ОСШ 11 г.Караганда  учитель русского языка и литературы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Прямоугольник 41"/>
          <p:cNvSpPr/>
          <p:nvPr/>
        </p:nvSpPr>
        <p:spPr>
          <a:xfrm>
            <a:off x="7358082" y="1928802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46" name="TextBox 45"/>
          <p:cNvSpPr txBox="1"/>
          <p:nvPr/>
        </p:nvSpPr>
        <p:spPr>
          <a:xfrm>
            <a:off x="5076056" y="551723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ru-RU" dirty="0"/>
          </a:p>
        </p:txBody>
      </p:sp>
      <p:graphicFrame>
        <p:nvGraphicFramePr>
          <p:cNvPr id="5" name="Схема 4"/>
          <p:cNvGraphicFramePr/>
          <p:nvPr/>
        </p:nvGraphicFramePr>
        <p:xfrm>
          <a:off x="611560" y="332656"/>
          <a:ext cx="8064896" cy="626469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Прямоугольник 5"/>
          <p:cNvSpPr/>
          <p:nvPr/>
        </p:nvSpPr>
        <p:spPr>
          <a:xfrm>
            <a:off x="0" y="6427113"/>
            <a:ext cx="91440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100" b="1" i="1" dirty="0" smtClean="0">
                <a:latin typeface="Times New Roman" pitchFamily="18" charset="0"/>
                <a:cs typeface="Times New Roman" pitchFamily="18" charset="0"/>
              </a:rPr>
              <a:t>Колесниченко Наталья Георгиевна </a:t>
            </a:r>
          </a:p>
          <a:p>
            <a:r>
              <a:rPr lang="ru-RU" sz="1100" b="1" i="1" dirty="0" smtClean="0">
                <a:latin typeface="Times New Roman" pitchFamily="18" charset="0"/>
                <a:cs typeface="Times New Roman" pitchFamily="18" charset="0"/>
              </a:rPr>
              <a:t>КГУ  ОСШ 11 г.Караганда  учитель русского языка и литературы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Прямоугольник 41"/>
          <p:cNvSpPr/>
          <p:nvPr/>
        </p:nvSpPr>
        <p:spPr>
          <a:xfrm>
            <a:off x="7358082" y="1928802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46" name="TextBox 45"/>
          <p:cNvSpPr txBox="1"/>
          <p:nvPr/>
        </p:nvSpPr>
        <p:spPr>
          <a:xfrm>
            <a:off x="5076056" y="551723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611560" y="116632"/>
            <a:ext cx="691276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Дифференциация заданий</a:t>
            </a:r>
            <a:endParaRPr lang="ru-RU" sz="2000" b="1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899592" y="692696"/>
            <a:ext cx="5976664" cy="158417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just"/>
            <a:r>
              <a:rPr lang="ru-RU" sz="1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Задание №1</a:t>
            </a:r>
          </a:p>
          <a:p>
            <a:pPr lvl="0" algn="just"/>
            <a:r>
              <a:rPr lang="ru-RU" sz="1200" dirty="0" smtClean="0">
                <a:solidFill>
                  <a:srgbClr val="00B050"/>
                </a:solidFill>
              </a:rPr>
              <a:t>-</a:t>
            </a:r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Читает  текст, озаглавливает его </a:t>
            </a:r>
          </a:p>
          <a:p>
            <a:pPr lvl="0" algn="just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-Определяет основную мысль</a:t>
            </a:r>
          </a:p>
          <a:p>
            <a:pPr lvl="0" algn="just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-Называет  композиционные части, находит их в тексте</a:t>
            </a:r>
          </a:p>
          <a:p>
            <a:pPr lvl="0" algn="just"/>
            <a:endParaRPr lang="ru-RU" sz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just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200" i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Оформляет композиционные части в виде кластера  «Виноградная гроздь</a:t>
            </a:r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	</a:t>
            </a:r>
          </a:p>
          <a:p>
            <a:pPr algn="just"/>
            <a:endParaRPr lang="ru-RU" sz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  </a:t>
            </a:r>
            <a:r>
              <a:rPr lang="ru-RU" sz="12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Составляет план текста	</a:t>
            </a:r>
            <a:endParaRPr lang="ru-RU" sz="1200" b="1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899592" y="2708920"/>
            <a:ext cx="5976664" cy="136815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ru-RU" sz="12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Задание №2</a:t>
            </a:r>
          </a:p>
          <a:p>
            <a:pPr lvl="0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  Находит антонимы и многозначные слова в тексте</a:t>
            </a:r>
          </a:p>
          <a:p>
            <a:pPr lvl="0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lvl="0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</a:t>
            </a:r>
            <a:r>
              <a:rPr lang="ru-RU" sz="1200" i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Определяет какой частью речи выражены антонимы</a:t>
            </a:r>
          </a:p>
          <a:p>
            <a:pPr lvl="0"/>
            <a:r>
              <a:rPr lang="ru-RU" sz="1200" i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 Определяет значение многозначных 	 слов по 	словарю</a:t>
            </a:r>
          </a:p>
          <a:p>
            <a:pPr lvl="0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lvl="0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2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Составляет словосочетание а каждое значение многозначного слова</a:t>
            </a:r>
            <a:endParaRPr lang="ru-RU" sz="1200" b="1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899592" y="4581128"/>
            <a:ext cx="6048672" cy="1512168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ru-RU" sz="12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Задание №3</a:t>
            </a:r>
          </a:p>
          <a:p>
            <a:pPr lvl="0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 - Находит предложения с прямой речью</a:t>
            </a:r>
          </a:p>
          <a:p>
            <a:pPr lvl="0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 Объясняет постановку знаков препинания при прямой речи</a:t>
            </a:r>
          </a:p>
          <a:p>
            <a:pPr lvl="0"/>
            <a:endParaRPr lang="ru-RU" sz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200" i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Строит схемы предложений с прямой речью </a:t>
            </a:r>
          </a:p>
          <a:p>
            <a:pPr lvl="0"/>
            <a:r>
              <a:rPr lang="ru-RU" sz="1200" i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 Составляет предложения по заданным схемам</a:t>
            </a:r>
          </a:p>
          <a:p>
            <a:pPr lvl="0"/>
            <a:endParaRPr lang="ru-RU" sz="1200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1200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-  </a:t>
            </a:r>
            <a:r>
              <a:rPr lang="ru-RU" sz="12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Заполняют контур озера </a:t>
            </a:r>
            <a:r>
              <a:rPr lang="ru-RU" sz="1200" b="1" dirty="0" err="1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Шайтанколь</a:t>
            </a:r>
            <a:r>
              <a:rPr lang="ru-RU" sz="12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 эпитетами из текста </a:t>
            </a:r>
            <a:endParaRPr lang="ru-RU" sz="1200" b="1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 flipH="1">
            <a:off x="7020272" y="836712"/>
            <a:ext cx="504056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К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Р   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И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Т    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И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Ь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Н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О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Е  </a:t>
            </a:r>
          </a:p>
          <a:p>
            <a:endParaRPr lang="ru-RU" sz="1400" b="1" dirty="0" smtClean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О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Ц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Н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И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В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Н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И</a:t>
            </a:r>
          </a:p>
          <a:p>
            <a:r>
              <a:rPr lang="ru-RU" sz="1400" b="1" dirty="0" smtClean="0">
                <a:solidFill>
                  <a:schemeClr val="bg2">
                    <a:lumMod val="10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1400" b="1" dirty="0">
              <a:solidFill>
                <a:schemeClr val="bg2">
                  <a:lumMod val="1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" name="Овал 14"/>
          <p:cNvSpPr/>
          <p:nvPr/>
        </p:nvSpPr>
        <p:spPr>
          <a:xfrm>
            <a:off x="7308304" y="836712"/>
            <a:ext cx="1656184" cy="1296144"/>
          </a:xfrm>
          <a:prstGeom prst="ellipse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dirty="0" smtClean="0">
                <a:solidFill>
                  <a:schemeClr val="tx1"/>
                </a:solidFill>
              </a:rPr>
              <a:t>«</a:t>
            </a:r>
            <a:r>
              <a:rPr lang="ru-RU" sz="12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Три хлопка»</a:t>
            </a:r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6" name="Овал 15"/>
          <p:cNvSpPr/>
          <p:nvPr/>
        </p:nvSpPr>
        <p:spPr>
          <a:xfrm>
            <a:off x="7380312" y="2708920"/>
            <a:ext cx="1584176" cy="1274440"/>
          </a:xfrm>
          <a:prstGeom prst="ellipse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«Две звезды и одно пожелание»</a:t>
            </a:r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" name="Овал 16"/>
          <p:cNvSpPr/>
          <p:nvPr/>
        </p:nvSpPr>
        <p:spPr>
          <a:xfrm>
            <a:off x="7452320" y="4581128"/>
            <a:ext cx="1440160" cy="1368152"/>
          </a:xfrm>
          <a:prstGeom prst="ellipse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11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Взаимо</a:t>
            </a:r>
            <a:r>
              <a:rPr lang="ru-RU" sz="11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</a:t>
            </a:r>
          </a:p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оценивание»</a:t>
            </a:r>
            <a:endParaRPr lang="ru-RU" sz="11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0" y="6427113"/>
            <a:ext cx="91440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100" b="1" i="1" dirty="0" smtClean="0">
                <a:latin typeface="Times New Roman" pitchFamily="18" charset="0"/>
                <a:cs typeface="Times New Roman" pitchFamily="18" charset="0"/>
              </a:rPr>
              <a:t>Колесниченко Наталья Георгиевна </a:t>
            </a:r>
          </a:p>
          <a:p>
            <a:r>
              <a:rPr lang="ru-RU" sz="1100" b="1" i="1" dirty="0" smtClean="0">
                <a:latin typeface="Times New Roman" pitchFamily="18" charset="0"/>
                <a:cs typeface="Times New Roman" pitchFamily="18" charset="0"/>
              </a:rPr>
              <a:t>КГУ  ОСШ 11 г.Караганда  учитель русского языка и литературы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Рисунок 11" descr="C:\Users\LENOVO\Desktop\соленое тесто\54_sovmestnye_usiliya_obedinyat_tamozhni_rossii_i.jpg"/>
          <p:cNvPicPr/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148064" y="3501008"/>
            <a:ext cx="3995936" cy="3356993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  <p:sp>
        <p:nvSpPr>
          <p:cNvPr id="42" name="Прямоугольник 41"/>
          <p:cNvSpPr/>
          <p:nvPr/>
        </p:nvSpPr>
        <p:spPr>
          <a:xfrm>
            <a:off x="7358082" y="1928802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46" name="TextBox 45"/>
          <p:cNvSpPr txBox="1"/>
          <p:nvPr/>
        </p:nvSpPr>
        <p:spPr>
          <a:xfrm>
            <a:off x="5076056" y="551723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395536" y="260648"/>
            <a:ext cx="8496944" cy="79208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Влияние </a:t>
            </a:r>
            <a:r>
              <a:rPr lang="ru-RU" sz="24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микропреподавания</a:t>
            </a:r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на планирование урока</a:t>
            </a:r>
            <a:endParaRPr lang="ru-RU" sz="2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95536" y="1988840"/>
            <a:ext cx="7992888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buFont typeface="Arial" pitchFamily="34" charset="0"/>
              <a:buChar char="•"/>
            </a:pPr>
            <a:r>
              <a:rPr lang="ru-RU" sz="2400" dirty="0" smtClean="0"/>
              <a:t> </a:t>
            </a: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Осмысление теоретического материала</a:t>
            </a:r>
          </a:p>
          <a:p>
            <a:pPr algn="just">
              <a:buFont typeface="Arial" pitchFamily="34" charset="0"/>
              <a:buChar char="•"/>
            </a:pP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 Психологическая подготовка</a:t>
            </a:r>
          </a:p>
          <a:p>
            <a:pPr algn="just">
              <a:buFont typeface="Arial" pitchFamily="34" charset="0"/>
              <a:buChar char="•"/>
            </a:pP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 Оценивание урока с разных позиций:</a:t>
            </a:r>
          </a:p>
          <a:p>
            <a:pPr algn="just"/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  ученик, учитель, наблюдатель                                </a:t>
            </a:r>
          </a:p>
          <a:p>
            <a:pPr algn="just">
              <a:buFont typeface="Arial" pitchFamily="34" charset="0"/>
              <a:buChar char="•"/>
            </a:pP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 Коллективное решение проблемы</a:t>
            </a:r>
          </a:p>
          <a:p>
            <a:pPr algn="just">
              <a:buFont typeface="Arial" pitchFamily="34" charset="0"/>
              <a:buChar char="•"/>
            </a:pP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 Новые идеи</a:t>
            </a:r>
          </a:p>
          <a:p>
            <a:pPr algn="just">
              <a:buFont typeface="Arial" pitchFamily="34" charset="0"/>
              <a:buChar char="•"/>
            </a:pP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 Обратная связь</a:t>
            </a:r>
          </a:p>
          <a:p>
            <a:pPr algn="just">
              <a:buFont typeface="Arial" pitchFamily="34" charset="0"/>
              <a:buChar char="•"/>
            </a:pP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 Совершенствование преподавания</a:t>
            </a:r>
            <a:endParaRPr lang="ru-RU" sz="2400" b="1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0" y="6427113"/>
            <a:ext cx="91440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100" b="1" i="1" dirty="0" smtClean="0">
                <a:latin typeface="Times New Roman" pitchFamily="18" charset="0"/>
                <a:cs typeface="Times New Roman" pitchFamily="18" charset="0"/>
              </a:rPr>
              <a:t>Колесниченко Наталья Георгиевна </a:t>
            </a:r>
          </a:p>
          <a:p>
            <a:r>
              <a:rPr lang="ru-RU" sz="1100" b="1" i="1" dirty="0" smtClean="0">
                <a:latin typeface="Times New Roman" pitchFamily="18" charset="0"/>
                <a:cs typeface="Times New Roman" pitchFamily="18" charset="0"/>
              </a:rPr>
              <a:t>КГУ  ОСШ 11 г.Караганда  учитель русского языка и литературы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Трек">
  <a:themeElements>
    <a:clrScheme name="Трек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Трек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Трек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3585896</TotalTime>
  <Words>446</Words>
  <Application>Microsoft Office PowerPoint</Application>
  <PresentationFormat>Экран (4:3)</PresentationFormat>
  <Paragraphs>115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Трек</vt:lpstr>
      <vt:lpstr>Слайд 1</vt:lpstr>
      <vt:lpstr>Слайд 2</vt:lpstr>
      <vt:lpstr>Слайд 3</vt:lpstr>
      <vt:lpstr>Слайд 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7</dc:creator>
  <cp:lastModifiedBy>888</cp:lastModifiedBy>
  <cp:revision>422</cp:revision>
  <dcterms:created xsi:type="dcterms:W3CDTF">2013-10-09T03:13:57Z</dcterms:created>
  <dcterms:modified xsi:type="dcterms:W3CDTF">2017-05-26T09:52:49Z</dcterms:modified>
</cp:coreProperties>
</file>