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8"/>
  </p:notesMasterIdLst>
  <p:sldIdLst>
    <p:sldId id="274" r:id="rId2"/>
    <p:sldId id="275" r:id="rId3"/>
    <p:sldId id="266" r:id="rId4"/>
    <p:sldId id="267" r:id="rId5"/>
    <p:sldId id="270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6" r:id="rId16"/>
    <p:sldId id="287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8575" autoAdjust="0"/>
  </p:normalViewPr>
  <p:slideViewPr>
    <p:cSldViewPr>
      <p:cViewPr>
        <p:scale>
          <a:sx n="100" d="100"/>
          <a:sy n="100" d="100"/>
        </p:scale>
        <p:origin x="-49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B42C35-0B5E-47DC-8C2A-48717DC3D803}" type="datetimeFigureOut">
              <a:rPr lang="ru-RU" smtClean="0"/>
              <a:pPr/>
              <a:t>21.12.2016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C293CE-0CFA-4292-9FFB-EDCA9064D2A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9267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21.12.2016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7" Type="http://schemas.openxmlformats.org/officeDocument/2006/relationships/image" Target="../media/image59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Relationship Id="rId9" Type="http://schemas.openxmlformats.org/officeDocument/2006/relationships/image" Target="../media/image3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Творческий отчет учителя русского языка и литературы Турсуновой </a:t>
            </a:r>
            <a:r>
              <a:rPr lang="ru-RU" sz="2800" dirty="0" err="1" smtClean="0"/>
              <a:t>Газизы</a:t>
            </a:r>
            <a:r>
              <a:rPr lang="ru-RU" sz="2800" dirty="0" smtClean="0"/>
              <a:t> </a:t>
            </a:r>
            <a:r>
              <a:rPr lang="ru-RU" sz="2800" dirty="0" err="1" smtClean="0"/>
              <a:t>Мухаметжанкызы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Пользователь\Desktop\Новая папка (2)\20161221_1535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196752"/>
            <a:ext cx="3312368" cy="2448272"/>
          </a:xfrm>
          <a:prstGeom prst="rect">
            <a:avLst/>
          </a:prstGeom>
          <a:noFill/>
        </p:spPr>
      </p:pic>
      <p:pic>
        <p:nvPicPr>
          <p:cNvPr id="6147" name="Picture 3" descr="C:\Users\Пользователь\Desktop\Новая папка (2)\20161221_15352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600201"/>
            <a:ext cx="2995000" cy="1684783"/>
          </a:xfrm>
          <a:prstGeom prst="rect">
            <a:avLst/>
          </a:prstGeom>
          <a:noFill/>
        </p:spPr>
      </p:pic>
      <p:pic>
        <p:nvPicPr>
          <p:cNvPr id="6148" name="Picture 4" descr="C:\Users\Пользователь\Desktop\Новая папка (2)\20161221_1535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005064"/>
            <a:ext cx="4680520" cy="2852936"/>
          </a:xfrm>
          <a:prstGeom prst="rect">
            <a:avLst/>
          </a:prstGeom>
          <a:noFill/>
        </p:spPr>
      </p:pic>
      <p:pic>
        <p:nvPicPr>
          <p:cNvPr id="6149" name="Picture 5" descr="C:\Users\Пользователь\Desktop\Новая папка (2)\20161221_1538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5363580" y="3077580"/>
            <a:ext cx="3168352" cy="43924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Пользователь\Desktop\Новая папка (2)\20161221_15362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528551" y="847712"/>
            <a:ext cx="3600401" cy="3434382"/>
          </a:xfrm>
          <a:prstGeom prst="rect">
            <a:avLst/>
          </a:prstGeom>
          <a:noFill/>
        </p:spPr>
      </p:pic>
      <p:pic>
        <p:nvPicPr>
          <p:cNvPr id="7171" name="Picture 3" descr="C:\Users\Пользователь\Desktop\Новая папка (2)\20161221_1536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391980" y="656692"/>
            <a:ext cx="3600400" cy="3672408"/>
          </a:xfrm>
          <a:prstGeom prst="rect">
            <a:avLst/>
          </a:prstGeom>
          <a:noFill/>
        </p:spPr>
      </p:pic>
      <p:pic>
        <p:nvPicPr>
          <p:cNvPr id="7172" name="Picture 4" descr="C:\Users\Пользователь\Desktop\Новая папка (2)\20161221_15363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3228392" y="2274032"/>
            <a:ext cx="2399183" cy="67687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Мои публикации</a:t>
            </a:r>
            <a:endParaRPr lang="ru-RU" dirty="0"/>
          </a:p>
        </p:txBody>
      </p:sp>
      <p:pic>
        <p:nvPicPr>
          <p:cNvPr id="8195" name="Picture 3" descr="C:\Users\Пользователь\Desktop\Новая папка (2)\20161221_1538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5220072" y="1988840"/>
            <a:ext cx="2880320" cy="1728192"/>
          </a:xfrm>
          <a:prstGeom prst="rect">
            <a:avLst/>
          </a:prstGeom>
          <a:noFill/>
        </p:spPr>
      </p:pic>
      <p:pic>
        <p:nvPicPr>
          <p:cNvPr id="8196" name="Picture 4" descr="C:\Users\Пользователь\Desktop\Новая папка (2)\20161221_1540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983760" y="1844824"/>
            <a:ext cx="2592288" cy="1728192"/>
          </a:xfrm>
          <a:prstGeom prst="rect">
            <a:avLst/>
          </a:prstGeom>
          <a:noFill/>
        </p:spPr>
      </p:pic>
      <p:pic>
        <p:nvPicPr>
          <p:cNvPr id="8197" name="Picture 5" descr="C:\Users\Пользователь\Desktop\Новая папка (2)\20161221_154038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736" y="1700808"/>
            <a:ext cx="3192463" cy="2394347"/>
          </a:xfrm>
          <a:prstGeom prst="rect">
            <a:avLst/>
          </a:prstGeom>
          <a:noFill/>
        </p:spPr>
      </p:pic>
      <p:pic>
        <p:nvPicPr>
          <p:cNvPr id="8198" name="Picture 6" descr="C:\Users\Пользователь\Desktop\Новая папка (2)\20161221_1540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917340" y="1323020"/>
            <a:ext cx="2088232" cy="2555776"/>
          </a:xfrm>
          <a:prstGeom prst="rect">
            <a:avLst/>
          </a:prstGeom>
          <a:noFill/>
        </p:spPr>
      </p:pic>
      <p:pic>
        <p:nvPicPr>
          <p:cNvPr id="8199" name="Picture 7" descr="C:\Users\Пользователь\Desktop\Новая папка (2)\20161221_15432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265720" y="4099384"/>
            <a:ext cx="2492896" cy="3024336"/>
          </a:xfrm>
          <a:prstGeom prst="rect">
            <a:avLst/>
          </a:prstGeom>
          <a:noFill/>
        </p:spPr>
      </p:pic>
      <p:pic>
        <p:nvPicPr>
          <p:cNvPr id="8200" name="Picture 8" descr="C:\Users\Пользователь\Desktop\Новая папка (2)\20161221_15445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55976" y="4653136"/>
            <a:ext cx="3960440" cy="22048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Классное руководство</a:t>
            </a:r>
            <a:endParaRPr lang="ru-RU" dirty="0"/>
          </a:p>
        </p:txBody>
      </p:sp>
      <p:pic>
        <p:nvPicPr>
          <p:cNvPr id="4" name="Picture 3" descr="C:\Users\User\Desktop\20160407_20034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5" y="1600201"/>
            <a:ext cx="3744417" cy="3052936"/>
          </a:xfrm>
          <a:prstGeom prst="rect">
            <a:avLst/>
          </a:prstGeom>
          <a:noFill/>
        </p:spPr>
      </p:pic>
      <p:pic>
        <p:nvPicPr>
          <p:cNvPr id="5" name="Picture 4" descr="C:\Users\User\Desktop\20160416_1045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1844824"/>
            <a:ext cx="2880320" cy="2304256"/>
          </a:xfrm>
          <a:prstGeom prst="rect">
            <a:avLst/>
          </a:prstGeom>
          <a:noFill/>
        </p:spPr>
      </p:pic>
      <p:pic>
        <p:nvPicPr>
          <p:cNvPr id="6" name="Picture 5" descr="C:\Users\User\Desktop\20150115_1159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1700808"/>
            <a:ext cx="2987824" cy="2448272"/>
          </a:xfrm>
          <a:prstGeom prst="rect">
            <a:avLst/>
          </a:prstGeom>
          <a:noFill/>
        </p:spPr>
      </p:pic>
      <p:pic>
        <p:nvPicPr>
          <p:cNvPr id="7" name="Picture 2" descr="C:\Users\User\Desktop\20160403_10374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4005064"/>
            <a:ext cx="4714875" cy="2852936"/>
          </a:xfrm>
          <a:prstGeom prst="rect">
            <a:avLst/>
          </a:prstGeom>
          <a:noFill/>
        </p:spPr>
      </p:pic>
      <p:pic>
        <p:nvPicPr>
          <p:cNvPr id="8" name="Picture 2" descr="C:\Users\User\Desktop\P_20150205_11390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39952" y="4365104"/>
            <a:ext cx="4392488" cy="24928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20160329_1356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1" y="1600201"/>
            <a:ext cx="3312367" cy="2908920"/>
          </a:xfrm>
          <a:prstGeom prst="rect">
            <a:avLst/>
          </a:prstGeom>
          <a:noFill/>
        </p:spPr>
      </p:pic>
      <p:pic>
        <p:nvPicPr>
          <p:cNvPr id="6" name="Picture 3" descr="C:\Users\User\Desktop\20160506_1259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437112"/>
            <a:ext cx="4357686" cy="2420888"/>
          </a:xfrm>
          <a:prstGeom prst="rect">
            <a:avLst/>
          </a:prstGeom>
          <a:noFill/>
        </p:spPr>
      </p:pic>
      <p:pic>
        <p:nvPicPr>
          <p:cNvPr id="7" name="Picture 2" descr="C:\Users\User\Desktop\20160506_1212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4509120"/>
            <a:ext cx="4786314" cy="2348880"/>
          </a:xfrm>
          <a:prstGeom prst="rect">
            <a:avLst/>
          </a:prstGeom>
          <a:noFill/>
        </p:spPr>
      </p:pic>
      <p:pic>
        <p:nvPicPr>
          <p:cNvPr id="8" name="Picture 2" descr="C:\Users\User\Desktop\20160506_141446 - копия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67945" y="1628800"/>
            <a:ext cx="5076056" cy="30243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User\Desktop\20150302_1329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14876" cy="6858000"/>
          </a:xfrm>
          <a:prstGeom prst="rect">
            <a:avLst/>
          </a:prstGeom>
          <a:noFill/>
        </p:spPr>
      </p:pic>
      <p:pic>
        <p:nvPicPr>
          <p:cNvPr id="5123" name="Picture 3" descr="C:\Users\User\Desktop\20150407_0951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0"/>
            <a:ext cx="4429124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928794" y="285728"/>
            <a:ext cx="4853651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Денсаулық күніне белсене</a:t>
            </a:r>
            <a:r>
              <a:rPr lang="ru-RU" sz="28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ru-RU" sz="2800" b="1" cap="none" spc="0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қатыстық</a:t>
            </a:r>
            <a:endParaRPr lang="ru-RU" sz="2800" b="1" cap="none" spc="0" dirty="0" smtClean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  <a:p>
            <a:pPr algn="ctr"/>
            <a:r>
              <a:rPr lang="kk-KZ" sz="2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Приняли активное участие в школьном мероприятии</a:t>
            </a:r>
            <a:endParaRPr lang="ru-RU" sz="28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9" name="Picture 3" descr="C:\Users\Пользователь\Desktop\8 а фото\P_20150205_1139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6752"/>
            <a:ext cx="3131840" cy="4392488"/>
          </a:xfrm>
          <a:prstGeom prst="rect">
            <a:avLst/>
          </a:prstGeom>
          <a:noFill/>
        </p:spPr>
      </p:pic>
      <p:pic>
        <p:nvPicPr>
          <p:cNvPr id="9220" name="Picture 4" descr="C:\Users\Пользователь\Desktop\8 а фото\20141126_15240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1600201"/>
            <a:ext cx="4435160" cy="3412976"/>
          </a:xfrm>
          <a:prstGeom prst="rect">
            <a:avLst/>
          </a:prstGeom>
          <a:noFill/>
        </p:spPr>
      </p:pic>
      <p:pic>
        <p:nvPicPr>
          <p:cNvPr id="9221" name="Picture 5" descr="C:\Users\Пользователь\Desktop\8 а фото\20150206_1110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293096"/>
            <a:ext cx="5076056" cy="2564904"/>
          </a:xfrm>
          <a:prstGeom prst="rect">
            <a:avLst/>
          </a:prstGeom>
          <a:noFill/>
        </p:spPr>
      </p:pic>
      <p:pic>
        <p:nvPicPr>
          <p:cNvPr id="9222" name="Picture 6" descr="C:\Users\Пользователь\Desktop\8 а фото\20150302_1309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4797152"/>
            <a:ext cx="3851920" cy="20608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«Учитель, будь солнцем, излучающим человеческое тепло, будь почвой, богатой ферментами человеческих чувств, и сей знания не только в памяти и сознании твоих учеников, но и в их душах и сердцах.» (Ш. </a:t>
            </a:r>
            <a:r>
              <a:rPr lang="ru-RU" dirty="0" err="1" smtClean="0"/>
              <a:t>Амонашвили</a:t>
            </a:r>
            <a:r>
              <a:rPr lang="ru-RU" dirty="0" smtClean="0"/>
              <a:t>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E:\Camera\20161107_103356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44" y="500042"/>
            <a:ext cx="2859856" cy="1428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:\Camera\20161107_1034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86182" y="428604"/>
            <a:ext cx="2286016" cy="1513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1\Desktop\Camera\20161107_1036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7716" y="2143116"/>
            <a:ext cx="2556284" cy="171451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Гайни\Desktop\видео1\Г.М.видео и фото\10\IMG_152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2428868"/>
            <a:ext cx="2232248" cy="1296144"/>
          </a:xfrm>
          <a:prstGeom prst="rect">
            <a:avLst/>
          </a:prstGeom>
          <a:noFill/>
        </p:spPr>
      </p:pic>
      <p:pic>
        <p:nvPicPr>
          <p:cNvPr id="1027" name="Picture 3" descr="C:\Users\Гайни\Desktop\Camera\20161107_10381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00826" y="928670"/>
            <a:ext cx="2232248" cy="1152128"/>
          </a:xfrm>
          <a:prstGeom prst="rect">
            <a:avLst/>
          </a:prstGeom>
          <a:noFill/>
        </p:spPr>
      </p:pic>
      <p:pic>
        <p:nvPicPr>
          <p:cNvPr id="3" name="Picture 2" descr="G:\коучинг фото\20160211_10500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4572008"/>
            <a:ext cx="2921021" cy="1643074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857752" y="4429132"/>
            <a:ext cx="2428892" cy="1761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Овал 15"/>
          <p:cNvSpPr/>
          <p:nvPr/>
        </p:nvSpPr>
        <p:spPr>
          <a:xfrm>
            <a:off x="2928926" y="2428868"/>
            <a:ext cx="3357586" cy="1928826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Внедрение идей семи  модулей в практику преподавания</a:t>
            </a:r>
            <a:endParaRPr lang="ru-RU" dirty="0"/>
          </a:p>
        </p:txBody>
      </p:sp>
      <p:sp>
        <p:nvSpPr>
          <p:cNvPr id="17" name="Стрелка вниз 16"/>
          <p:cNvSpPr/>
          <p:nvPr/>
        </p:nvSpPr>
        <p:spPr>
          <a:xfrm rot="13353200">
            <a:off x="5851528" y="1837504"/>
            <a:ext cx="571504" cy="956741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 rot="10800000">
            <a:off x="4380085" y="1913326"/>
            <a:ext cx="571504" cy="500066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 rot="8213120">
            <a:off x="2808987" y="1846115"/>
            <a:ext cx="547647" cy="1055240"/>
          </a:xfrm>
          <a:prstGeom prst="downArrow">
            <a:avLst>
              <a:gd name="adj1" fmla="val 50621"/>
              <a:gd name="adj2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 rot="15917207">
            <a:off x="6138056" y="3043111"/>
            <a:ext cx="571504" cy="371765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 rot="5400000">
            <a:off x="2471866" y="3171680"/>
            <a:ext cx="571504" cy="371765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 rot="2582221">
            <a:off x="2993370" y="3968752"/>
            <a:ext cx="571504" cy="623539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низ 22"/>
          <p:cNvSpPr/>
          <p:nvPr/>
        </p:nvSpPr>
        <p:spPr>
          <a:xfrm rot="19117841">
            <a:off x="5936938" y="3819865"/>
            <a:ext cx="571504" cy="671187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0" y="142852"/>
            <a:ext cx="3714744" cy="30777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00B050"/>
                </a:solidFill>
              </a:rPr>
              <a:t>Обучение талантливых и одаренных учеников</a:t>
            </a:r>
            <a:endParaRPr lang="ru-RU" sz="1400" dirty="0">
              <a:solidFill>
                <a:srgbClr val="00B05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14282" y="3786190"/>
            <a:ext cx="2571768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B050"/>
                </a:solidFill>
              </a:rPr>
              <a:t>Оценивание для обучения и оценивание обучения</a:t>
            </a:r>
            <a:endParaRPr lang="ru-RU" sz="1400" b="1" dirty="0">
              <a:solidFill>
                <a:srgbClr val="00B05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14282" y="6215082"/>
            <a:ext cx="2857520" cy="30777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B050"/>
                </a:solidFill>
              </a:rPr>
              <a:t>Новые подходы в обучении</a:t>
            </a:r>
            <a:endParaRPr lang="ru-RU" sz="1400" b="1" dirty="0">
              <a:solidFill>
                <a:srgbClr val="00B05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857752" y="6143644"/>
            <a:ext cx="2857520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Использование ИКТ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786182" y="142852"/>
            <a:ext cx="3286148" cy="30777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B050"/>
                </a:solidFill>
              </a:rPr>
              <a:t>Обучение критическому мышлению</a:t>
            </a:r>
            <a:endParaRPr lang="ru-RU" sz="1400" b="1" dirty="0">
              <a:solidFill>
                <a:srgbClr val="00B05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072198" y="500042"/>
            <a:ext cx="3071802" cy="30777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B050"/>
                </a:solidFill>
              </a:rPr>
              <a:t>Возрастные особенности учеников</a:t>
            </a:r>
            <a:endParaRPr lang="ru-RU" sz="1400" b="1" dirty="0">
              <a:solidFill>
                <a:srgbClr val="00B05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786546" y="3714752"/>
            <a:ext cx="2357454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B050"/>
                </a:solidFill>
              </a:rPr>
              <a:t>Управление и лидерство в обучении</a:t>
            </a:r>
            <a:endParaRPr lang="ru-RU" sz="1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8450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319298" cy="66745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400" dirty="0" smtClean="0"/>
              <a:t>Внедрение изменений на уровне методического объединения (</a:t>
            </a:r>
            <a:r>
              <a:rPr lang="ru-RU" sz="2400" dirty="0" err="1" smtClean="0"/>
              <a:t>коучинг-занятие,круглый</a:t>
            </a:r>
            <a:r>
              <a:rPr lang="ru-RU" sz="2400" dirty="0" smtClean="0"/>
              <a:t> стол)</a:t>
            </a:r>
            <a:endParaRPr lang="ru-RU" sz="2400" dirty="0"/>
          </a:p>
        </p:txBody>
      </p:sp>
      <p:pic>
        <p:nvPicPr>
          <p:cNvPr id="2050" name="Picture 2" descr="C:\Users\Гайни\Desktop\видео1\видео и фото\IMG_232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000109"/>
            <a:ext cx="2949369" cy="1214446"/>
          </a:xfrm>
          <a:prstGeom prst="rect">
            <a:avLst/>
          </a:prstGeom>
          <a:noFill/>
        </p:spPr>
      </p:pic>
      <p:pic>
        <p:nvPicPr>
          <p:cNvPr id="2051" name="Picture 3" descr="C:\Users\Гайни\Desktop\видео1\видео и фото\IMG_23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1124744"/>
            <a:ext cx="3240360" cy="1296144"/>
          </a:xfrm>
          <a:prstGeom prst="rect">
            <a:avLst/>
          </a:prstGeom>
          <a:noFill/>
        </p:spPr>
      </p:pic>
      <p:pic>
        <p:nvPicPr>
          <p:cNvPr id="2052" name="Picture 4" descr="C:\Users\Гайни\Desktop\видео1\видео и фото\IMG_23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2786058"/>
            <a:ext cx="2917558" cy="1579046"/>
          </a:xfrm>
          <a:prstGeom prst="rect">
            <a:avLst/>
          </a:prstGeom>
          <a:noFill/>
        </p:spPr>
      </p:pic>
      <p:pic>
        <p:nvPicPr>
          <p:cNvPr id="2053" name="Picture 5" descr="C:\Users\Гайни\Desktop\видео1\видео и фото\IMG_234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64088" y="2852937"/>
            <a:ext cx="3221550" cy="2088232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3214678" y="3214686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79512" y="2348880"/>
            <a:ext cx="30243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Процесс во время </a:t>
            </a:r>
            <a:r>
              <a:rPr lang="ru-RU" sz="1400" dirty="0" err="1" smtClean="0"/>
              <a:t>взаимооценивания</a:t>
            </a:r>
            <a:endParaRPr lang="ru-RU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107504" y="4437112"/>
            <a:ext cx="36724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Составление понятийной карты</a:t>
            </a:r>
            <a:endParaRPr lang="ru-RU" sz="1400" dirty="0"/>
          </a:p>
        </p:txBody>
      </p:sp>
      <p:sp>
        <p:nvSpPr>
          <p:cNvPr id="18" name="TextBox 17"/>
          <p:cNvSpPr txBox="1"/>
          <p:nvPr/>
        </p:nvSpPr>
        <p:spPr>
          <a:xfrm>
            <a:off x="6228184" y="2348880"/>
            <a:ext cx="2664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Работа в группе</a:t>
            </a:r>
            <a:endParaRPr lang="ru-RU" sz="1400" dirty="0"/>
          </a:p>
        </p:txBody>
      </p:sp>
      <p:pic>
        <p:nvPicPr>
          <p:cNvPr id="14" name="Picture 2" descr="C:\Users\Гайни\Desktop\Camera\20161021_12421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5085184"/>
            <a:ext cx="2736304" cy="1152128"/>
          </a:xfrm>
          <a:prstGeom prst="rect">
            <a:avLst/>
          </a:prstGeom>
          <a:noFill/>
        </p:spPr>
      </p:pic>
      <p:pic>
        <p:nvPicPr>
          <p:cNvPr id="15" name="Picture 3" descr="C:\Users\Гайни\Desktop\Camera\20161021_12422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48064" y="5157192"/>
            <a:ext cx="3456384" cy="12961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5" y="260648"/>
            <a:ext cx="8280919" cy="598388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               Обмен опытом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131840" y="1196752"/>
            <a:ext cx="2140141" cy="89550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err="1" smtClean="0">
                <a:solidFill>
                  <a:schemeClr val="bg1"/>
                </a:solidFill>
              </a:rPr>
              <a:t>коучинг-сессии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2411761" y="3284984"/>
            <a:ext cx="2592288" cy="86409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err="1" smtClean="0">
                <a:solidFill>
                  <a:schemeClr val="bg1"/>
                </a:solidFill>
              </a:rPr>
              <a:t>Взаимопосещение</a:t>
            </a:r>
            <a:r>
              <a:rPr lang="ru-RU" sz="1400" dirty="0" smtClean="0">
                <a:solidFill>
                  <a:schemeClr val="bg1"/>
                </a:solidFill>
              </a:rPr>
              <a:t> уроков</a:t>
            </a:r>
            <a:endParaRPr lang="ru-RU" sz="1400" dirty="0">
              <a:solidFill>
                <a:schemeClr val="bg1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980728"/>
            <a:ext cx="2644733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581128"/>
            <a:ext cx="2138539" cy="16932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908720"/>
            <a:ext cx="4218713" cy="1930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780928"/>
            <a:ext cx="2280519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4509120"/>
            <a:ext cx="2304256" cy="16271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C:\Users\Гайни\Desktop\Camera\20161112_11004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99592" y="3068960"/>
            <a:ext cx="1368152" cy="1080120"/>
          </a:xfrm>
          <a:prstGeom prst="rect">
            <a:avLst/>
          </a:prstGeom>
          <a:noFill/>
        </p:spPr>
      </p:pic>
      <p:pic>
        <p:nvPicPr>
          <p:cNvPr id="15" name="Picture 6" descr="C:\Users\Гайни\Desktop\Camera\20161112_11022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80312" y="3068960"/>
            <a:ext cx="1491630" cy="1368152"/>
          </a:xfrm>
          <a:prstGeom prst="rect">
            <a:avLst/>
          </a:prstGeom>
          <a:noFill/>
        </p:spPr>
      </p:pic>
      <p:pic>
        <p:nvPicPr>
          <p:cNvPr id="16" name="Picture 2" descr="F:\коучинг фото\20160211_104940.jpg"/>
          <p:cNvPicPr>
            <a:picLocks noGrp="1" noChangeAspect="1" noChangeArrowheads="1"/>
          </p:cNvPicPr>
          <p:nvPr>
            <p:ph idx="1"/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80112" y="4941168"/>
            <a:ext cx="2664296" cy="16561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4315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Достижения учащихся</a:t>
            </a:r>
            <a:endParaRPr lang="ru-RU" dirty="0"/>
          </a:p>
        </p:txBody>
      </p:sp>
      <p:pic>
        <p:nvPicPr>
          <p:cNvPr id="2050" name="Picture 2" descr="C:\Users\Пользователь\Desktop\Новая папка (2)\20161221_15365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116966">
            <a:off x="-156667" y="1671717"/>
            <a:ext cx="2379356" cy="1740588"/>
          </a:xfrm>
          <a:prstGeom prst="rect">
            <a:avLst/>
          </a:prstGeom>
          <a:noFill/>
        </p:spPr>
      </p:pic>
      <p:pic>
        <p:nvPicPr>
          <p:cNvPr id="2051" name="Picture 3" descr="C:\Users\Пользователь\Desktop\Новая папка (2)\20161221_1537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537774" y="1502786"/>
            <a:ext cx="2088232" cy="2052229"/>
          </a:xfrm>
          <a:prstGeom prst="rect">
            <a:avLst/>
          </a:prstGeom>
          <a:noFill/>
        </p:spPr>
      </p:pic>
      <p:pic>
        <p:nvPicPr>
          <p:cNvPr id="2052" name="Picture 4" descr="C:\Users\Пользователь\Desktop\Новая папка (2)\20161221_1537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2" y="1268761"/>
            <a:ext cx="3072341" cy="2304255"/>
          </a:xfrm>
          <a:prstGeom prst="rect">
            <a:avLst/>
          </a:prstGeom>
          <a:noFill/>
        </p:spPr>
      </p:pic>
      <p:pic>
        <p:nvPicPr>
          <p:cNvPr id="2053" name="Picture 5" descr="C:\Users\Пользователь\Desktop\Новая папка (2)\20161221_15373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-180528" y="4293096"/>
            <a:ext cx="2664296" cy="1944216"/>
          </a:xfrm>
          <a:prstGeom prst="rect">
            <a:avLst/>
          </a:prstGeom>
          <a:noFill/>
        </p:spPr>
      </p:pic>
      <p:pic>
        <p:nvPicPr>
          <p:cNvPr id="2054" name="Picture 6" descr="C:\Users\Пользователь\Desktop\Новая папка (2)\20161221_15382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2785492" y="3847356"/>
            <a:ext cx="2348880" cy="2520280"/>
          </a:xfrm>
          <a:prstGeom prst="rect">
            <a:avLst/>
          </a:prstGeom>
          <a:noFill/>
        </p:spPr>
      </p:pic>
      <p:pic>
        <p:nvPicPr>
          <p:cNvPr id="2055" name="Picture 7" descr="C:\Users\Пользователь\Desktop\Azv9uRTV_cU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5479024" y="3193024"/>
            <a:ext cx="3334016" cy="39959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Пользователь\Desktop\инфо\Сертификат проекта infourok.ru № 3679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2232248" cy="3168352"/>
          </a:xfrm>
          <a:prstGeom prst="rect">
            <a:avLst/>
          </a:prstGeom>
          <a:noFill/>
        </p:spPr>
      </p:pic>
      <p:pic>
        <p:nvPicPr>
          <p:cNvPr id="3075" name="Picture 3" descr="C:\Users\Пользователь\Desktop\инфо\Сертификат проекта infourok.ru № 367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404664"/>
            <a:ext cx="2376264" cy="3024336"/>
          </a:xfrm>
          <a:prstGeom prst="rect">
            <a:avLst/>
          </a:prstGeom>
          <a:noFill/>
        </p:spPr>
      </p:pic>
      <p:pic>
        <p:nvPicPr>
          <p:cNvPr id="3076" name="Picture 4" descr="C:\Users\Пользователь\Desktop\инфо\Сертификат проекта infourok.ru № 369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476672"/>
            <a:ext cx="1512168" cy="2808312"/>
          </a:xfrm>
          <a:prstGeom prst="rect">
            <a:avLst/>
          </a:prstGeom>
          <a:noFill/>
        </p:spPr>
      </p:pic>
      <p:pic>
        <p:nvPicPr>
          <p:cNvPr id="3077" name="Picture 5" descr="C:\Users\Пользователь\Desktop\инфо\Сертификат проекта infourok.ru № 3699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140968"/>
            <a:ext cx="2195736" cy="3717032"/>
          </a:xfrm>
          <a:prstGeom prst="rect">
            <a:avLst/>
          </a:prstGeom>
          <a:noFill/>
        </p:spPr>
      </p:pic>
      <p:pic>
        <p:nvPicPr>
          <p:cNvPr id="3078" name="Picture 6" descr="C:\Users\Пользователь\Desktop\инфо\Сертификат проекта infourok.ru № 3702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95736" y="3212976"/>
            <a:ext cx="1728192" cy="3645024"/>
          </a:xfrm>
          <a:prstGeom prst="rect">
            <a:avLst/>
          </a:prstGeom>
          <a:noFill/>
        </p:spPr>
      </p:pic>
      <p:pic>
        <p:nvPicPr>
          <p:cNvPr id="3079" name="Picture 7" descr="C:\Users\Пользователь\Desktop\инфо\Сертификат проекта infourok.ru № 3709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39952" y="3717032"/>
            <a:ext cx="1512168" cy="3140968"/>
          </a:xfrm>
          <a:prstGeom prst="rect">
            <a:avLst/>
          </a:prstGeom>
          <a:noFill/>
        </p:spPr>
      </p:pic>
      <p:pic>
        <p:nvPicPr>
          <p:cNvPr id="3080" name="Picture 8" descr="C:\Users\Пользователь\Desktop\инфо\Сертификат проекта infourok.ru № 3717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31632" y="3356992"/>
            <a:ext cx="2484784" cy="3501008"/>
          </a:xfrm>
          <a:prstGeom prst="rect">
            <a:avLst/>
          </a:prstGeom>
          <a:noFill/>
        </p:spPr>
      </p:pic>
      <p:pic>
        <p:nvPicPr>
          <p:cNvPr id="3081" name="Picture 9" descr="C:\Users\Пользователь\Desktop\инфо\Сертификат проекта infourok.ru № 151205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32240" y="692696"/>
            <a:ext cx="1800200" cy="2376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Мои достижения</a:t>
            </a:r>
            <a:endParaRPr lang="ru-RU" dirty="0"/>
          </a:p>
        </p:txBody>
      </p:sp>
      <p:pic>
        <p:nvPicPr>
          <p:cNvPr id="4098" name="Picture 2" descr="C:\Users\Пользователь\Desktop\Новая папка (2)\20161221_15364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505" y="1880834"/>
            <a:ext cx="3024330" cy="2088232"/>
          </a:xfrm>
          <a:prstGeom prst="rect">
            <a:avLst/>
          </a:prstGeom>
          <a:noFill/>
        </p:spPr>
      </p:pic>
      <p:pic>
        <p:nvPicPr>
          <p:cNvPr id="4099" name="Picture 3" descr="C:\Users\Пользователь\Desktop\Новая папка (2)\20161221_1538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1628800"/>
            <a:ext cx="2376264" cy="2736304"/>
          </a:xfrm>
          <a:prstGeom prst="rect">
            <a:avLst/>
          </a:prstGeom>
          <a:noFill/>
        </p:spPr>
      </p:pic>
      <p:pic>
        <p:nvPicPr>
          <p:cNvPr id="4100" name="Picture 4" descr="C:\Users\Пользователь\Desktop\Новая папка (2)\20161221_1535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1628800"/>
            <a:ext cx="2664296" cy="2520280"/>
          </a:xfrm>
          <a:prstGeom prst="rect">
            <a:avLst/>
          </a:prstGeom>
          <a:noFill/>
        </p:spPr>
      </p:pic>
      <p:pic>
        <p:nvPicPr>
          <p:cNvPr id="4101" name="Picture 5" descr="C:\Users\Пользователь\Desktop\Новая папка (2)\20161221_15360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445232" y="4747456"/>
            <a:ext cx="2276872" cy="1944216"/>
          </a:xfrm>
          <a:prstGeom prst="rect">
            <a:avLst/>
          </a:prstGeom>
          <a:noFill/>
        </p:spPr>
      </p:pic>
      <p:pic>
        <p:nvPicPr>
          <p:cNvPr id="4102" name="Picture 6" descr="C:\Users\Пользователь\Desktop\Новая папка (2)\20161221_15371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3577580" y="4639444"/>
            <a:ext cx="2132856" cy="2304256"/>
          </a:xfrm>
          <a:prstGeom prst="rect">
            <a:avLst/>
          </a:prstGeom>
          <a:noFill/>
        </p:spPr>
      </p:pic>
      <p:pic>
        <p:nvPicPr>
          <p:cNvPr id="4103" name="Picture 7" descr="C:\Users\Пользователь\Desktop\pIRQLoCoz5k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88224" y="4581128"/>
            <a:ext cx="2555776" cy="22768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Пользователь\Desktop\Новая папка (2)\20161221_15374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72516" y="2024844"/>
            <a:ext cx="3456384" cy="2232248"/>
          </a:xfrm>
          <a:prstGeom prst="rect">
            <a:avLst/>
          </a:prstGeom>
          <a:noFill/>
        </p:spPr>
      </p:pic>
      <p:pic>
        <p:nvPicPr>
          <p:cNvPr id="5123" name="Picture 3" descr="C:\Users\Пользователь\Desktop\Новая папка (2)\20161221_1541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203848" y="1772816"/>
            <a:ext cx="3168352" cy="3168352"/>
          </a:xfrm>
          <a:prstGeom prst="rect">
            <a:avLst/>
          </a:prstGeom>
          <a:noFill/>
        </p:spPr>
      </p:pic>
      <p:pic>
        <p:nvPicPr>
          <p:cNvPr id="5124" name="Picture 4" descr="C:\Users\Пользователь\Desktop\инфо\Благодарность проекта infourok.ru № KГ-1500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1700808"/>
            <a:ext cx="2376264" cy="3312368"/>
          </a:xfrm>
          <a:prstGeom prst="rect">
            <a:avLst/>
          </a:prstGeom>
          <a:noFill/>
        </p:spPr>
      </p:pic>
      <p:pic>
        <p:nvPicPr>
          <p:cNvPr id="5125" name="Picture 5" descr="C:\Users\Пользователь\Desktop\инфо\Свидетельство проекта infourok.ru № KД-3709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600" y="4913784"/>
            <a:ext cx="2736304" cy="19442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1408</TotalTime>
  <Words>132</Words>
  <Application>Microsoft Office PowerPoint</Application>
  <PresentationFormat>Экран (4:3)</PresentationFormat>
  <Paragraphs>23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Апекс</vt:lpstr>
      <vt:lpstr>Творческий отчет учителя русского языка и литературы Турсуновой Газизы Мухаметжанкызы</vt:lpstr>
      <vt:lpstr>Слайд 2</vt:lpstr>
      <vt:lpstr>Слайд 3</vt:lpstr>
      <vt:lpstr>Внедрение изменений на уровне методического объединения (коучинг-занятие,круглый стол)</vt:lpstr>
      <vt:lpstr>               Обмен опытом</vt:lpstr>
      <vt:lpstr>Достижения учащихся</vt:lpstr>
      <vt:lpstr>Слайд 7</vt:lpstr>
      <vt:lpstr>Мои достижения</vt:lpstr>
      <vt:lpstr>Слайд 9</vt:lpstr>
      <vt:lpstr>Слайд 10</vt:lpstr>
      <vt:lpstr>Слайд 11</vt:lpstr>
      <vt:lpstr>Мои публикации</vt:lpstr>
      <vt:lpstr>Классное руководство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Нургуль Жунусова</dc:creator>
  <cp:lastModifiedBy>Пользователь</cp:lastModifiedBy>
  <cp:revision>84</cp:revision>
  <dcterms:created xsi:type="dcterms:W3CDTF">2015-11-20T09:54:43Z</dcterms:created>
  <dcterms:modified xsi:type="dcterms:W3CDTF">2016-12-21T16:38:32Z</dcterms:modified>
</cp:coreProperties>
</file>