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8"/>
  </p:notesMasterIdLst>
  <p:sldIdLst>
    <p:sldId id="274" r:id="rId2"/>
    <p:sldId id="275" r:id="rId3"/>
    <p:sldId id="266" r:id="rId4"/>
    <p:sldId id="267" r:id="rId5"/>
    <p:sldId id="27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575" autoAdjust="0"/>
  </p:normalViewPr>
  <p:slideViewPr>
    <p:cSldViewPr>
      <p:cViewPr>
        <p:scale>
          <a:sx n="100" d="100"/>
          <a:sy n="100" d="100"/>
        </p:scale>
        <p:origin x="-4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42C35-0B5E-47DC-8C2A-48717DC3D803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293CE-0CFA-4292-9FFB-EDCA9064D2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26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Творческий отчет учителя русского языка и литературы Турсуновой </a:t>
            </a:r>
            <a:r>
              <a:rPr lang="ru-RU" sz="2800" dirty="0" err="1" smtClean="0"/>
              <a:t>Газизы</a:t>
            </a:r>
            <a:r>
              <a:rPr lang="ru-RU" sz="2800" dirty="0" smtClean="0"/>
              <a:t> </a:t>
            </a:r>
            <a:r>
              <a:rPr lang="ru-RU" sz="2800" dirty="0" err="1" smtClean="0"/>
              <a:t>Мухаметжанкызы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Новая папка (2)\20161221_153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3312368" cy="2448272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Новая папка (2)\20161221_1535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00201"/>
            <a:ext cx="2995000" cy="1684783"/>
          </a:xfrm>
          <a:prstGeom prst="rect">
            <a:avLst/>
          </a:prstGeom>
          <a:noFill/>
        </p:spPr>
      </p:pic>
      <p:pic>
        <p:nvPicPr>
          <p:cNvPr id="6148" name="Picture 4" descr="C:\Users\Пользователь\Desktop\Новая папка (2)\20161221_153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4680520" cy="2852936"/>
          </a:xfrm>
          <a:prstGeom prst="rect">
            <a:avLst/>
          </a:prstGeom>
          <a:noFill/>
        </p:spPr>
      </p:pic>
      <p:pic>
        <p:nvPicPr>
          <p:cNvPr id="6149" name="Picture 5" descr="C:\Users\Пользователь\Desktop\Новая папка (2)\20161221_1538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63580" y="3077580"/>
            <a:ext cx="316835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Новая папка (2)\20161221_153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8551" y="847712"/>
            <a:ext cx="3600401" cy="3434382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Новая папка (2)\20161221_153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91980" y="656692"/>
            <a:ext cx="3600400" cy="3672408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Новая папка (2)\20161221_153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28392" y="2274032"/>
            <a:ext cx="2399183" cy="6768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публикации</a:t>
            </a:r>
            <a:endParaRPr lang="ru-RU" dirty="0"/>
          </a:p>
        </p:txBody>
      </p:sp>
      <p:pic>
        <p:nvPicPr>
          <p:cNvPr id="8195" name="Picture 3" descr="C:\Users\Пользователь\Desktop\Новая папка (2)\20161221_153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20072" y="1988840"/>
            <a:ext cx="2880320" cy="1728192"/>
          </a:xfrm>
          <a:prstGeom prst="rect">
            <a:avLst/>
          </a:prstGeom>
          <a:noFill/>
        </p:spPr>
      </p:pic>
      <p:pic>
        <p:nvPicPr>
          <p:cNvPr id="8196" name="Picture 4" descr="C:\Users\Пользователь\Desktop\Новая папка (2)\20161221_154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983760" y="1844824"/>
            <a:ext cx="2592288" cy="1728192"/>
          </a:xfrm>
          <a:prstGeom prst="rect">
            <a:avLst/>
          </a:prstGeom>
          <a:noFill/>
        </p:spPr>
      </p:pic>
      <p:pic>
        <p:nvPicPr>
          <p:cNvPr id="8197" name="Picture 5" descr="C:\Users\Пользователь\Desktop\Новая папка (2)\20161221_1540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700808"/>
            <a:ext cx="3192463" cy="2394347"/>
          </a:xfrm>
          <a:prstGeom prst="rect">
            <a:avLst/>
          </a:prstGeom>
          <a:noFill/>
        </p:spPr>
      </p:pic>
      <p:pic>
        <p:nvPicPr>
          <p:cNvPr id="8198" name="Picture 6" descr="C:\Users\Пользователь\Desktop\Новая папка (2)\20161221_154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17340" y="1323020"/>
            <a:ext cx="2088232" cy="2555776"/>
          </a:xfrm>
          <a:prstGeom prst="rect">
            <a:avLst/>
          </a:prstGeom>
          <a:noFill/>
        </p:spPr>
      </p:pic>
      <p:pic>
        <p:nvPicPr>
          <p:cNvPr id="8199" name="Picture 7" descr="C:\Users\Пользователь\Desktop\Новая папка (2)\20161221_154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5720" y="4099384"/>
            <a:ext cx="2492896" cy="3024336"/>
          </a:xfrm>
          <a:prstGeom prst="rect">
            <a:avLst/>
          </a:prstGeom>
          <a:noFill/>
        </p:spPr>
      </p:pic>
      <p:pic>
        <p:nvPicPr>
          <p:cNvPr id="8200" name="Picture 8" descr="C:\Users\Пользователь\Desktop\Новая папка (2)\20161221_1544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653136"/>
            <a:ext cx="3960440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Классное руководство</a:t>
            </a:r>
            <a:endParaRPr lang="ru-RU" dirty="0"/>
          </a:p>
        </p:txBody>
      </p:sp>
      <p:pic>
        <p:nvPicPr>
          <p:cNvPr id="4" name="Picture 3" descr="C:\Users\User\Desktop\20160407_20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600201"/>
            <a:ext cx="3744417" cy="3052936"/>
          </a:xfrm>
          <a:prstGeom prst="rect">
            <a:avLst/>
          </a:prstGeom>
          <a:noFill/>
        </p:spPr>
      </p:pic>
      <p:pic>
        <p:nvPicPr>
          <p:cNvPr id="5" name="Picture 4" descr="C:\Users\User\Desktop\20160416_104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4824"/>
            <a:ext cx="2880320" cy="2304256"/>
          </a:xfrm>
          <a:prstGeom prst="rect">
            <a:avLst/>
          </a:prstGeom>
          <a:noFill/>
        </p:spPr>
      </p:pic>
      <p:pic>
        <p:nvPicPr>
          <p:cNvPr id="6" name="Picture 5" descr="C:\Users\User\Desktop\20150115_115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00808"/>
            <a:ext cx="2987824" cy="2448272"/>
          </a:xfrm>
          <a:prstGeom prst="rect">
            <a:avLst/>
          </a:prstGeom>
          <a:noFill/>
        </p:spPr>
      </p:pic>
      <p:pic>
        <p:nvPicPr>
          <p:cNvPr id="7" name="Picture 2" descr="C:\Users\User\Desktop\20160403_103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005064"/>
            <a:ext cx="4714875" cy="2852936"/>
          </a:xfrm>
          <a:prstGeom prst="rect">
            <a:avLst/>
          </a:prstGeom>
          <a:noFill/>
        </p:spPr>
      </p:pic>
      <p:pic>
        <p:nvPicPr>
          <p:cNvPr id="8" name="Picture 2" descr="C:\Users\User\Desktop\P_20150205_113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365104"/>
            <a:ext cx="4392488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20160329_135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600201"/>
            <a:ext cx="3312367" cy="2908920"/>
          </a:xfrm>
          <a:prstGeom prst="rect">
            <a:avLst/>
          </a:prstGeom>
          <a:noFill/>
        </p:spPr>
      </p:pic>
      <p:pic>
        <p:nvPicPr>
          <p:cNvPr id="6" name="Picture 3" descr="C:\Users\User\Desktop\20160506_125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357686" cy="2420888"/>
          </a:xfrm>
          <a:prstGeom prst="rect">
            <a:avLst/>
          </a:prstGeom>
          <a:noFill/>
        </p:spPr>
      </p:pic>
      <p:pic>
        <p:nvPicPr>
          <p:cNvPr id="7" name="Picture 2" descr="C:\Users\User\Desktop\20160506_121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509120"/>
            <a:ext cx="4786314" cy="2348880"/>
          </a:xfrm>
          <a:prstGeom prst="rect">
            <a:avLst/>
          </a:prstGeom>
          <a:noFill/>
        </p:spPr>
      </p:pic>
      <p:pic>
        <p:nvPicPr>
          <p:cNvPr id="8" name="Picture 2" descr="C:\Users\User\Desktop\20160506_141446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5" y="1628800"/>
            <a:ext cx="507605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20150302_132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5123" name="Picture 3" descr="C:\Users\User\Desktop\20150407_095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28794" y="285728"/>
            <a:ext cx="485365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Денсаулық күніне белсене</a:t>
            </a:r>
            <a:r>
              <a:rPr lang="ru-RU" sz="2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қатыстық</a:t>
            </a:r>
            <a:endParaRPr lang="ru-RU" sz="28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kk-KZ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Приняли активное участие в школьном мероприятии</a:t>
            </a:r>
            <a:endParaRPr lang="ru-RU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Пользователь\Desktop\8 а фото\P_20150205_113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131840" cy="4392488"/>
          </a:xfrm>
          <a:prstGeom prst="rect">
            <a:avLst/>
          </a:prstGeom>
          <a:noFill/>
        </p:spPr>
      </p:pic>
      <p:pic>
        <p:nvPicPr>
          <p:cNvPr id="9220" name="Picture 4" descr="C:\Users\Пользователь\Desktop\8 а фото\20141126_1524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00201"/>
            <a:ext cx="4435160" cy="3412976"/>
          </a:xfrm>
          <a:prstGeom prst="rect">
            <a:avLst/>
          </a:prstGeom>
          <a:noFill/>
        </p:spPr>
      </p:pic>
      <p:pic>
        <p:nvPicPr>
          <p:cNvPr id="9221" name="Picture 5" descr="C:\Users\Пользователь\Desktop\8 а фото\20150206_111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5076056" cy="2564904"/>
          </a:xfrm>
          <a:prstGeom prst="rect">
            <a:avLst/>
          </a:prstGeom>
          <a:noFill/>
        </p:spPr>
      </p:pic>
      <p:pic>
        <p:nvPicPr>
          <p:cNvPr id="9222" name="Picture 6" descr="C:\Users\Пользователь\Desktop\8 а фото\20150302_130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97152"/>
            <a:ext cx="3851920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«Учитель, будь солнцем, излучающим человеческое тепло, будь почвой, богатой ферментами человеческих чувств, и сей знания не только в памяти и сознании твоих учеников, но и в их душах и сердцах.» (Ш. </a:t>
            </a:r>
            <a:r>
              <a:rPr lang="ru-RU" dirty="0" err="1" smtClean="0"/>
              <a:t>Амонашвили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Camera\20161107_10335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0042"/>
            <a:ext cx="2859856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Camera\20161107_103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28604"/>
            <a:ext cx="2286016" cy="15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Camera\20161107_103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716" y="2143116"/>
            <a:ext cx="2556284" cy="17145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йни\Desktop\видео1\Г.М.видео и фото\10\IMG_1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428868"/>
            <a:ext cx="2232248" cy="1296144"/>
          </a:xfrm>
          <a:prstGeom prst="rect">
            <a:avLst/>
          </a:prstGeom>
          <a:noFill/>
        </p:spPr>
      </p:pic>
      <p:pic>
        <p:nvPicPr>
          <p:cNvPr id="1027" name="Picture 3" descr="C:\Users\Гайни\Desktop\Camera\20161107_103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928670"/>
            <a:ext cx="2232248" cy="1152128"/>
          </a:xfrm>
          <a:prstGeom prst="rect">
            <a:avLst/>
          </a:prstGeom>
          <a:noFill/>
        </p:spPr>
      </p:pic>
      <p:pic>
        <p:nvPicPr>
          <p:cNvPr id="3" name="Picture 2" descr="G:\коучинг фото\20160211_105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572008"/>
            <a:ext cx="2921021" cy="164307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429132"/>
            <a:ext cx="2428892" cy="17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Овал 15"/>
          <p:cNvSpPr/>
          <p:nvPr/>
        </p:nvSpPr>
        <p:spPr>
          <a:xfrm>
            <a:off x="2928926" y="2428868"/>
            <a:ext cx="3357586" cy="19288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Внедрение идей семи  модулей в практику преподавания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 rot="13353200">
            <a:off x="5851528" y="1837504"/>
            <a:ext cx="571504" cy="95674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4380085" y="1913326"/>
            <a:ext cx="571504" cy="50006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8213120">
            <a:off x="2808987" y="1846115"/>
            <a:ext cx="547647" cy="1055240"/>
          </a:xfrm>
          <a:prstGeom prst="downArrow">
            <a:avLst>
              <a:gd name="adj1" fmla="val 50621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5917207">
            <a:off x="6138056" y="3043111"/>
            <a:ext cx="571504" cy="37176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5400000">
            <a:off x="2471866" y="3171680"/>
            <a:ext cx="571504" cy="37176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2582221">
            <a:off x="2993370" y="3968752"/>
            <a:ext cx="571504" cy="623539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9117841">
            <a:off x="5936938" y="3819865"/>
            <a:ext cx="571504" cy="67118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0" y="142852"/>
            <a:ext cx="371474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Обучение талантливых и одаренных учеников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282" y="3786190"/>
            <a:ext cx="25717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</a:rPr>
              <a:t>Оценивание для обучения и оценивание обучения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282" y="6215082"/>
            <a:ext cx="285752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Новые подходы в обучении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57752" y="6143644"/>
            <a:ext cx="28575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Использование ИКТ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6182" y="142852"/>
            <a:ext cx="328614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Обучение критическому мышлению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72198" y="500042"/>
            <a:ext cx="3071802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Возрастные особенности учеников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86546" y="3714752"/>
            <a:ext cx="235745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</a:rPr>
              <a:t>Управление и лидерство в обучении</a:t>
            </a:r>
            <a:endParaRPr lang="ru-RU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4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298" cy="6674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dirty="0" smtClean="0"/>
              <a:t>Внедрение изменений на уровне методического объединения (</a:t>
            </a:r>
            <a:r>
              <a:rPr lang="ru-RU" sz="2400" dirty="0" err="1" smtClean="0"/>
              <a:t>коучинг-занятие,круглый</a:t>
            </a:r>
            <a:r>
              <a:rPr lang="ru-RU" sz="2400" dirty="0" smtClean="0"/>
              <a:t> стол)</a:t>
            </a:r>
            <a:endParaRPr lang="ru-RU" sz="2400" dirty="0"/>
          </a:p>
        </p:txBody>
      </p:sp>
      <p:pic>
        <p:nvPicPr>
          <p:cNvPr id="2050" name="Picture 2" descr="C:\Users\Гайни\Desktop\видео1\видео и фото\IMG_2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9"/>
            <a:ext cx="2949369" cy="1214446"/>
          </a:xfrm>
          <a:prstGeom prst="rect">
            <a:avLst/>
          </a:prstGeom>
          <a:noFill/>
        </p:spPr>
      </p:pic>
      <p:pic>
        <p:nvPicPr>
          <p:cNvPr id="2051" name="Picture 3" descr="C:\Users\Гайни\Desktop\видео1\видео и фото\IMG_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240360" cy="1296144"/>
          </a:xfrm>
          <a:prstGeom prst="rect">
            <a:avLst/>
          </a:prstGeom>
          <a:noFill/>
        </p:spPr>
      </p:pic>
      <p:pic>
        <p:nvPicPr>
          <p:cNvPr id="2052" name="Picture 4" descr="C:\Users\Гайни\Desktop\видео1\видео и фото\IMG_2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2917558" cy="1579046"/>
          </a:xfrm>
          <a:prstGeom prst="rect">
            <a:avLst/>
          </a:prstGeom>
          <a:noFill/>
        </p:spPr>
      </p:pic>
      <p:pic>
        <p:nvPicPr>
          <p:cNvPr id="2053" name="Picture 5" descr="C:\Users\Гайни\Desktop\видео1\видео и фото\IMG_2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852937"/>
            <a:ext cx="3221550" cy="20882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14678" y="321468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9512" y="234888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Процесс во время </a:t>
            </a:r>
            <a:r>
              <a:rPr lang="ru-RU" sz="1400" dirty="0" err="1" smtClean="0"/>
              <a:t>взаимооценивания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443711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Составление понятийной карты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28184" y="234888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Работа в группе</a:t>
            </a:r>
            <a:endParaRPr lang="ru-RU" sz="1400" dirty="0"/>
          </a:p>
        </p:txBody>
      </p:sp>
      <p:pic>
        <p:nvPicPr>
          <p:cNvPr id="14" name="Picture 2" descr="C:\Users\Гайни\Desktop\Camera\20161021_124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85184"/>
            <a:ext cx="2736304" cy="1152128"/>
          </a:xfrm>
          <a:prstGeom prst="rect">
            <a:avLst/>
          </a:prstGeom>
          <a:noFill/>
        </p:spPr>
      </p:pic>
      <p:pic>
        <p:nvPicPr>
          <p:cNvPr id="15" name="Picture 3" descr="C:\Users\Гайни\Desktop\Camera\20161021_1242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157192"/>
            <a:ext cx="345638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8280919" cy="59838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               Обмен опытом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1840" y="1196752"/>
            <a:ext cx="2140141" cy="8955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коучинг-сессии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411761" y="3284984"/>
            <a:ext cx="2592288" cy="8640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Взаимопосещение</a:t>
            </a:r>
            <a:r>
              <a:rPr lang="ru-RU" sz="1400" dirty="0" smtClean="0">
                <a:solidFill>
                  <a:schemeClr val="bg1"/>
                </a:solidFill>
              </a:rPr>
              <a:t> уроков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64473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1128"/>
            <a:ext cx="2138539" cy="169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4218713" cy="193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228051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304256" cy="162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Гайни\Desktop\Camera\20161112_110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068960"/>
            <a:ext cx="1368152" cy="1080120"/>
          </a:xfrm>
          <a:prstGeom prst="rect">
            <a:avLst/>
          </a:prstGeom>
          <a:noFill/>
        </p:spPr>
      </p:pic>
      <p:pic>
        <p:nvPicPr>
          <p:cNvPr id="15" name="Picture 6" descr="C:\Users\Гайни\Desktop\Camera\20161112_1102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3068960"/>
            <a:ext cx="1491630" cy="1368152"/>
          </a:xfrm>
          <a:prstGeom prst="rect">
            <a:avLst/>
          </a:prstGeom>
          <a:noFill/>
        </p:spPr>
      </p:pic>
      <p:pic>
        <p:nvPicPr>
          <p:cNvPr id="16" name="Picture 2" descr="F:\коучинг фото\20160211_104940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941168"/>
            <a:ext cx="2664296" cy="1656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31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учащихся</a:t>
            </a:r>
            <a:endParaRPr lang="ru-RU" dirty="0"/>
          </a:p>
        </p:txBody>
      </p:sp>
      <p:pic>
        <p:nvPicPr>
          <p:cNvPr id="2050" name="Picture 2" descr="C:\Users\Пользователь\Desktop\Новая папка (2)\20161221_15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116966">
            <a:off x="-156667" y="1671717"/>
            <a:ext cx="2379356" cy="1740588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Новая папка (2)\20161221_15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37774" y="1502786"/>
            <a:ext cx="2088232" cy="2052229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Новая папка (2)\20161221_153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2" y="1268761"/>
            <a:ext cx="3072341" cy="2304255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Новая папка (2)\20161221_153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80528" y="4293096"/>
            <a:ext cx="2664296" cy="1944216"/>
          </a:xfrm>
          <a:prstGeom prst="rect">
            <a:avLst/>
          </a:prstGeom>
          <a:noFill/>
        </p:spPr>
      </p:pic>
      <p:pic>
        <p:nvPicPr>
          <p:cNvPr id="2054" name="Picture 6" descr="C:\Users\Пользователь\Desktop\Новая папка (2)\20161221_1538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785492" y="3847356"/>
            <a:ext cx="2348880" cy="2520280"/>
          </a:xfrm>
          <a:prstGeom prst="rect">
            <a:avLst/>
          </a:prstGeom>
          <a:noFill/>
        </p:spPr>
      </p:pic>
      <p:pic>
        <p:nvPicPr>
          <p:cNvPr id="2055" name="Picture 7" descr="C:\Users\Пользователь\Desktop\Azv9uRTV_c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479024" y="3193024"/>
            <a:ext cx="3334016" cy="3995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ьзователь\Desktop\инфо\Сертификат проекта infourok.ru № 36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232248" cy="3168352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инфо\Сертификат проекта infourok.ru № 36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4664"/>
            <a:ext cx="2376264" cy="3024336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инфо\Сертификат проекта infourok.ru № 36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76672"/>
            <a:ext cx="1512168" cy="2808312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инфо\Сертификат проекта infourok.ru № 36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2195736" cy="3717032"/>
          </a:xfrm>
          <a:prstGeom prst="rect">
            <a:avLst/>
          </a:prstGeom>
          <a:noFill/>
        </p:spPr>
      </p:pic>
      <p:pic>
        <p:nvPicPr>
          <p:cNvPr id="3078" name="Picture 6" descr="C:\Users\Пользователь\Desktop\инфо\Сертификат проекта infourok.ru № 37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212976"/>
            <a:ext cx="1728192" cy="3645024"/>
          </a:xfrm>
          <a:prstGeom prst="rect">
            <a:avLst/>
          </a:prstGeom>
          <a:noFill/>
        </p:spPr>
      </p:pic>
      <p:pic>
        <p:nvPicPr>
          <p:cNvPr id="3079" name="Picture 7" descr="C:\Users\Пользователь\Desktop\инфо\Сертификат проекта infourok.ru № 370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717032"/>
            <a:ext cx="1512168" cy="3140968"/>
          </a:xfrm>
          <a:prstGeom prst="rect">
            <a:avLst/>
          </a:prstGeom>
          <a:noFill/>
        </p:spPr>
      </p:pic>
      <p:pic>
        <p:nvPicPr>
          <p:cNvPr id="3080" name="Picture 8" descr="C:\Users\Пользователь\Desktop\инфо\Сертификат проекта infourok.ru № 371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1632" y="3356992"/>
            <a:ext cx="2484784" cy="3501008"/>
          </a:xfrm>
          <a:prstGeom prst="rect">
            <a:avLst/>
          </a:prstGeom>
          <a:noFill/>
        </p:spPr>
      </p:pic>
      <p:pic>
        <p:nvPicPr>
          <p:cNvPr id="3081" name="Picture 9" descr="C:\Users\Пользователь\Desktop\инфо\Сертификат проекта infourok.ru № 1512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692696"/>
            <a:ext cx="1800200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4098" name="Picture 2" descr="C:\Users\Пользователь\Desktop\Новая папка (2)\20161221_153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05" y="1880834"/>
            <a:ext cx="3024330" cy="2088232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Новая папка (2)\20161221_153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28800"/>
            <a:ext cx="2376264" cy="2736304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Новая папка (2)\20161221_153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2664296" cy="2520280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Новая папка (2)\20161221_153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45232" y="4747456"/>
            <a:ext cx="2276872" cy="1944216"/>
          </a:xfrm>
          <a:prstGeom prst="rect">
            <a:avLst/>
          </a:prstGeom>
          <a:noFill/>
        </p:spPr>
      </p:pic>
      <p:pic>
        <p:nvPicPr>
          <p:cNvPr id="4102" name="Picture 6" descr="C:\Users\Пользователь\Desktop\Новая папка (2)\20161221_1537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577580" y="4639444"/>
            <a:ext cx="2132856" cy="2304256"/>
          </a:xfrm>
          <a:prstGeom prst="rect">
            <a:avLst/>
          </a:prstGeom>
          <a:noFill/>
        </p:spPr>
      </p:pic>
      <p:pic>
        <p:nvPicPr>
          <p:cNvPr id="4103" name="Picture 7" descr="C:\Users\Пользователь\Desktop\pIRQLoCoz5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581128"/>
            <a:ext cx="2555776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Новая папка (2)\20161221_153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2516" y="2024844"/>
            <a:ext cx="3456384" cy="2232248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Новая папка (2)\20161221_154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03848" y="1772816"/>
            <a:ext cx="3168352" cy="3168352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инфо\Благодарность проекта infourok.ru № KГ-15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00808"/>
            <a:ext cx="2376264" cy="3312368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esktop\инфо\Свидетельство проекта infourok.ru № KД-37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913784"/>
            <a:ext cx="273630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1408</TotalTime>
  <Words>132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Творческий отчет учителя русского языка и литературы Турсуновой Газизы Мухаметжанкызы</vt:lpstr>
      <vt:lpstr>Слайд 2</vt:lpstr>
      <vt:lpstr>Слайд 3</vt:lpstr>
      <vt:lpstr>Внедрение изменений на уровне методического объединения (коучинг-занятие,круглый стол)</vt:lpstr>
      <vt:lpstr>               Обмен опытом</vt:lpstr>
      <vt:lpstr>Достижения учащихся</vt:lpstr>
      <vt:lpstr>Слайд 7</vt:lpstr>
      <vt:lpstr>Мои достижения</vt:lpstr>
      <vt:lpstr>Слайд 9</vt:lpstr>
      <vt:lpstr>Слайд 10</vt:lpstr>
      <vt:lpstr>Слайд 11</vt:lpstr>
      <vt:lpstr>Мои публикации</vt:lpstr>
      <vt:lpstr>Классное руководство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Нургуль Жунусова</dc:creator>
  <cp:lastModifiedBy>Пользователь</cp:lastModifiedBy>
  <cp:revision>84</cp:revision>
  <dcterms:created xsi:type="dcterms:W3CDTF">2015-11-20T09:54:43Z</dcterms:created>
  <dcterms:modified xsi:type="dcterms:W3CDTF">2016-12-21T16:38:32Z</dcterms:modified>
</cp:coreProperties>
</file>