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10"/>
    <a:srgbClr val="FD01BB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-rus.ru/upkeep/uploads/2015/09/11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ECOLOGICAL </a:t>
            </a:r>
            <a:r>
              <a:rPr lang="en-US" dirty="0" smtClean="0">
                <a:solidFill>
                  <a:srgbClr val="FF0000"/>
                </a:solidFill>
              </a:rPr>
              <a:t>PROBLEMS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www.krasnayakniga.ru/sites/krasnayakniga.ru/files/styles/450x450/public/parn.jpg?itok=F5GdV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What ecological problems?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43382" y="928670"/>
            <a:ext cx="4900618" cy="2643207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 change of the environment as a result of impacts or natural disasters.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918" name="AutoShape 6" descr="https://vk.com/doc31198062_407452725?hash=5a7c3278b8c8cca7cd&amp;dl=a238233077e37bdd1c&amp;wn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https://vk.com/doc31198062_407452725?hash=5a7c3278b8c8cca7cd&amp;dl=a238233077e37bdd1c&amp;wn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2" name="Picture 10" descr="http://www.polit-gid.ru/sites/default/files/styles/img_600/public/20130603045824_24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6"/>
            <a:ext cx="3571860" cy="2006195"/>
          </a:xfrm>
          <a:prstGeom prst="rect">
            <a:avLst/>
          </a:prstGeom>
          <a:noFill/>
        </p:spPr>
      </p:pic>
      <p:pic>
        <p:nvPicPr>
          <p:cNvPr id="38926" name="Picture 14" descr="Картинки по запросу экологические проблем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857628"/>
            <a:ext cx="1905000" cy="1266826"/>
          </a:xfrm>
          <a:prstGeom prst="rect">
            <a:avLst/>
          </a:prstGeom>
          <a:noFill/>
        </p:spPr>
      </p:pic>
      <p:pic>
        <p:nvPicPr>
          <p:cNvPr id="38928" name="Picture 16" descr="http://900igr.net/datai/geografija/Fauna-Urala/0002-001-Paru-stoletij-nazad-zhivotnyj-mir-byl-bogache-chem-sejch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286385"/>
            <a:ext cx="2357422" cy="1571615"/>
          </a:xfrm>
          <a:prstGeom prst="rect">
            <a:avLst/>
          </a:prstGeom>
          <a:noFill/>
        </p:spPr>
      </p:pic>
      <p:pic>
        <p:nvPicPr>
          <p:cNvPr id="38924" name="Picture 12" descr="http://www.kmforum.ru/uploads/images/00/38/93/2011/03/31/bc81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4929198"/>
            <a:ext cx="2285984" cy="17144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greenconsumption.org/images/8/d/prirodnye-resursy-i-svjazannye-s-ni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Types of problems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5500702"/>
            <a:ext cx="5872210" cy="1143009"/>
          </a:xfrm>
          <a:solidFill>
            <a:schemeClr val="accent4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</a:rPr>
              <a:t>These problems need to be addressed and development funds</a:t>
            </a:r>
            <a:endParaRPr lang="ru-RU" sz="24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2357430"/>
            <a:ext cx="2643206" cy="12858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Global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86512" y="2357430"/>
            <a:ext cx="2643206" cy="12858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Regional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357430"/>
            <a:ext cx="2643206" cy="12858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Local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2.bp.blogspot.com/-abebBMq-s6Y/T10d0yRLUzI/AAAAAAAAACM/fTmhXmtyM2w/s320/air-pol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EEEE10"/>
                </a:solidFill>
              </a:rPr>
              <a:t>Local problem</a:t>
            </a:r>
            <a:endParaRPr lang="ru-RU" u="sng" dirty="0">
              <a:solidFill>
                <a:srgbClr val="EEEE1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57760"/>
            <a:ext cx="8244408" cy="1739592"/>
          </a:xfrm>
          <a:solidFill>
            <a:schemeClr val="bg2">
              <a:lumMod val="1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plant is discharged untreated into the river their waste harmful to health. </a:t>
            </a:r>
            <a:r>
              <a:rPr lang="en-US" u="sng" dirty="0" smtClean="0">
                <a:solidFill>
                  <a:srgbClr val="FF0000"/>
                </a:solidFill>
              </a:rPr>
              <a:t>This - a violation of the law. </a:t>
            </a:r>
            <a:r>
              <a:rPr lang="en-US" dirty="0" smtClean="0">
                <a:solidFill>
                  <a:schemeClr val="bg1"/>
                </a:solidFill>
              </a:rPr>
              <a:t>Environmental authorities have fined a plant. Special science without the need.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68" name="Picture 8" descr="http://dnews.donetsk.ua/storage/fotos/2010/08/20/12823157502205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75" y="1357298"/>
            <a:ext cx="3476625" cy="2600325"/>
          </a:xfrm>
          <a:prstGeom prst="rect">
            <a:avLst/>
          </a:prstGeom>
          <a:noFill/>
        </p:spPr>
      </p:pic>
      <p:pic>
        <p:nvPicPr>
          <p:cNvPr id="40974" name="Picture 14" descr="http://www.day.kg/uploads/posts/2012-12/1354844359_jekologija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85926"/>
            <a:ext cx="3544268" cy="2437669"/>
          </a:xfrm>
          <a:prstGeom prst="rect">
            <a:avLst/>
          </a:prstGeom>
          <a:noFill/>
        </p:spPr>
      </p:pic>
      <p:pic>
        <p:nvPicPr>
          <p:cNvPr id="40966" name="Picture 6" descr="http://chelny-week.ru/wp-content/uploads/2014/12/che-vib12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2714620"/>
            <a:ext cx="3819511" cy="2162932"/>
          </a:xfrm>
          <a:prstGeom prst="rect">
            <a:avLst/>
          </a:prstGeom>
          <a:noFill/>
        </p:spPr>
      </p:pic>
      <p:pic>
        <p:nvPicPr>
          <p:cNvPr id="40972" name="Picture 12" descr="Картинки по запросу экологические проблем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000108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refdb.ru/images/539/1077466/m5a7bacd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</a:rPr>
              <a:t>Regional problem</a:t>
            </a:r>
            <a:endParaRPr lang="ru-RU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roblems and situations that affect the population of a country or part of the continent. To solve such problems need research.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earth-chronicles.ru/Publications_10/3/8/0001-001-Ekologicheskie-problemy-Zagrjaznenie-at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580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EEEE10"/>
                </a:solidFill>
              </a:rPr>
              <a:t>Global problem</a:t>
            </a:r>
            <a:endParaRPr lang="ru-RU" u="sng" dirty="0">
              <a:solidFill>
                <a:srgbClr val="EEEE1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EEE10"/>
                </a:solidFill>
              </a:rPr>
              <a:t>The sharp warming</a:t>
            </a:r>
          </a:p>
          <a:p>
            <a:r>
              <a:rPr lang="en-US" dirty="0">
                <a:solidFill>
                  <a:srgbClr val="EEEE10"/>
                </a:solidFill>
              </a:rPr>
              <a:t>T</a:t>
            </a:r>
            <a:r>
              <a:rPr lang="en-US" dirty="0" smtClean="0">
                <a:solidFill>
                  <a:srgbClr val="EEEE10"/>
                </a:solidFill>
              </a:rPr>
              <a:t>he ozone hole</a:t>
            </a:r>
          </a:p>
          <a:p>
            <a:r>
              <a:rPr lang="en-US" dirty="0" smtClean="0">
                <a:solidFill>
                  <a:srgbClr val="EEEE10"/>
                </a:solidFill>
              </a:rPr>
              <a:t>Water pollutes man since ancient times</a:t>
            </a:r>
          </a:p>
          <a:p>
            <a:r>
              <a:rPr lang="en-US" dirty="0" smtClean="0">
                <a:solidFill>
                  <a:srgbClr val="EEEE10"/>
                </a:solidFill>
              </a:rPr>
              <a:t>Erosion and deforestation</a:t>
            </a:r>
          </a:p>
          <a:p>
            <a:r>
              <a:rPr lang="en-US" dirty="0" smtClean="0">
                <a:solidFill>
                  <a:srgbClr val="EEEE10"/>
                </a:solidFill>
              </a:rPr>
              <a:t>Desertification</a:t>
            </a:r>
            <a:endParaRPr lang="ru-RU" dirty="0">
              <a:solidFill>
                <a:srgbClr val="EEEE1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4929198"/>
            <a:ext cx="7786742" cy="21431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solidFill>
                  <a:schemeClr val="tx1"/>
                </a:solidFill>
              </a:rPr>
              <a:t>If humanity is to continue on the current path of development, his death is believed leading ecologists of the world in 2-3 generations is inevitable.</a:t>
            </a:r>
            <a:endParaRPr lang="ru-RU" sz="28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142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ECOLOGICAL PROBLEMS</vt:lpstr>
      <vt:lpstr>What ecological problems?</vt:lpstr>
      <vt:lpstr>Types of problems</vt:lpstr>
      <vt:lpstr>Local problem</vt:lpstr>
      <vt:lpstr>Regional problem</vt:lpstr>
      <vt:lpstr>Global problem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ECOLOGICAL PROBLEMS</dc:title>
  <dc:creator>Дака</dc:creator>
  <cp:lastModifiedBy>New</cp:lastModifiedBy>
  <cp:revision>15</cp:revision>
  <dcterms:created xsi:type="dcterms:W3CDTF">2015-11-16T14:50:08Z</dcterms:created>
  <dcterms:modified xsi:type="dcterms:W3CDTF">2016-12-23T13:08:46Z</dcterms:modified>
</cp:coreProperties>
</file>