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7" r:id="rId2"/>
    <p:sldId id="256" r:id="rId3"/>
    <p:sldId id="259" r:id="rId4"/>
    <p:sldId id="268" r:id="rId5"/>
    <p:sldId id="273" r:id="rId6"/>
    <p:sldId id="274" r:id="rId7"/>
    <p:sldId id="275" r:id="rId8"/>
    <p:sldId id="266" r:id="rId9"/>
    <p:sldId id="269" r:id="rId10"/>
    <p:sldId id="257" r:id="rId11"/>
    <p:sldId id="258" r:id="rId12"/>
    <p:sldId id="270" r:id="rId13"/>
    <p:sldId id="265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8" autoAdjust="0"/>
  </p:normalViewPr>
  <p:slideViewPr>
    <p:cSldViewPr>
      <p:cViewPr>
        <p:scale>
          <a:sx n="57" d="100"/>
          <a:sy n="57" d="100"/>
        </p:scale>
        <p:origin x="-17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CC63A-EE1A-43B8-B7D2-A6DC77CEC983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D631B-FFA0-443B-877B-2FA187FF2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85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631B-FFA0-443B-877B-2FA187FF21A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631B-FFA0-443B-877B-2FA187FF21A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Құжаттаманы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4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городской семинар\фото 1 класс\P101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1414"/>
          <a:stretch>
            <a:fillRect/>
          </a:stretch>
        </p:blipFill>
        <p:spPr bwMode="auto">
          <a:xfrm>
            <a:off x="928662" y="142852"/>
            <a:ext cx="3000396" cy="3280973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городской семинар\фото 1 класс\P1010012.JPG"/>
          <p:cNvPicPr>
            <a:picLocks noChangeAspect="1" noChangeArrowheads="1"/>
          </p:cNvPicPr>
          <p:nvPr/>
        </p:nvPicPr>
        <p:blipFill>
          <a:blip r:embed="rId3" cstate="print"/>
          <a:srcRect l="-1852" r="25925" b="-1235"/>
          <a:stretch>
            <a:fillRect/>
          </a:stretch>
        </p:blipFill>
        <p:spPr bwMode="auto">
          <a:xfrm>
            <a:off x="0" y="3643314"/>
            <a:ext cx="2928958" cy="292895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городской семинар\фото 1 класс\P1010011.JPG"/>
          <p:cNvPicPr>
            <a:picLocks noChangeAspect="1" noChangeArrowheads="1"/>
          </p:cNvPicPr>
          <p:nvPr/>
        </p:nvPicPr>
        <p:blipFill>
          <a:blip r:embed="rId4" cstate="print"/>
          <a:srcRect l="6452" r="32525" b="7527"/>
          <a:stretch>
            <a:fillRect/>
          </a:stretch>
        </p:blipFill>
        <p:spPr bwMode="auto">
          <a:xfrm>
            <a:off x="6000760" y="3571876"/>
            <a:ext cx="2571768" cy="2922878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городской семинар\фото 1 класс\P1010014.JPG"/>
          <p:cNvPicPr>
            <a:picLocks noChangeAspect="1" noChangeArrowheads="1"/>
          </p:cNvPicPr>
          <p:nvPr/>
        </p:nvPicPr>
        <p:blipFill>
          <a:blip r:embed="rId5" cstate="print"/>
          <a:srcRect l="12069" t="9770" r="40517" b="9770"/>
          <a:stretch>
            <a:fillRect/>
          </a:stretch>
        </p:blipFill>
        <p:spPr bwMode="auto">
          <a:xfrm>
            <a:off x="4429124" y="142852"/>
            <a:ext cx="2571768" cy="3273159"/>
          </a:xfrm>
          <a:prstGeom prst="rect">
            <a:avLst/>
          </a:prstGeom>
          <a:noFill/>
        </p:spPr>
      </p:pic>
      <p:pic>
        <p:nvPicPr>
          <p:cNvPr id="2054" name="Picture 6" descr="C:\Documents and Settings\user\Рабочий стол\городской семинар\фото 1 класс\P101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643314"/>
            <a:ext cx="214314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Рабочий стол\городской семинар\фото 1 класс\P1010021.JPG"/>
          <p:cNvPicPr>
            <a:picLocks noChangeAspect="1" noChangeArrowheads="1"/>
          </p:cNvPicPr>
          <p:nvPr/>
        </p:nvPicPr>
        <p:blipFill>
          <a:blip r:embed="rId2" cstate="print"/>
          <a:srcRect l="12627" t="6314" r="5296"/>
          <a:stretch>
            <a:fillRect/>
          </a:stretch>
        </p:blipFill>
        <p:spPr bwMode="auto">
          <a:xfrm>
            <a:off x="5436096" y="1562934"/>
            <a:ext cx="3315947" cy="5046625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городской семинар\фото 1 класс\P101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5" y="2420888"/>
            <a:ext cx="5024251" cy="3768188"/>
          </a:xfrm>
          <a:prstGeom prst="rect">
            <a:avLst/>
          </a:prstGeom>
          <a:noFill/>
        </p:spPr>
      </p:pic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Оқушының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портфолиосы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user\Рабочий стол\городской семинар\фото 1 класс\P101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13849"/>
            <a:ext cx="6984776" cy="5238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766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городской семинар\фото 1 класс\P1010018.JPG"/>
          <p:cNvPicPr>
            <a:picLocks noChangeAspect="1" noChangeArrowheads="1"/>
          </p:cNvPicPr>
          <p:nvPr/>
        </p:nvPicPr>
        <p:blipFill>
          <a:blip r:embed="rId2" cstate="print"/>
          <a:srcRect l="10714" t="21429" r="8036"/>
          <a:stretch>
            <a:fillRect/>
          </a:stretch>
        </p:blipFill>
        <p:spPr bwMode="auto">
          <a:xfrm>
            <a:off x="3923928" y="3573015"/>
            <a:ext cx="4447645" cy="3225765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городской семинар\фото 1 класс\P101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61761"/>
            <a:ext cx="4598124" cy="3448594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 бойынша жиынтық бағалау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городской семинар\фото 1 класс\P101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25054"/>
            <a:ext cx="3816424" cy="5088564"/>
          </a:xfrm>
          <a:prstGeom prst="rect">
            <a:avLst/>
          </a:prstGeom>
          <a:noFill/>
        </p:spPr>
      </p:pic>
      <p:pic>
        <p:nvPicPr>
          <p:cNvPr id="5" name="Picture 5" descr="C:\Documents and Settings\user\Рабочий стол\городской семинар\фото 1 класс\P101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220" y="1525054"/>
            <a:ext cx="3774227" cy="5032303"/>
          </a:xfrm>
          <a:prstGeom prst="rect">
            <a:avLst/>
          </a:prstGeom>
          <a:noFill/>
        </p:spPr>
      </p:pic>
      <p:sp>
        <p:nvSpPr>
          <p:cNvPr id="6" name="Объек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Жиынтық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8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рақмет!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5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504" y="332803"/>
            <a:ext cx="8064896" cy="366784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Беляева Екатерина Николаевна,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гимназия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КММ,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пәні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мұғалімі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11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- 6 топ - 91 бала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Рабочий стол\городской семинар\фото 1 класс\P1010009.JPG"/>
          <p:cNvPicPr>
            <a:picLocks noChangeAspect="1" noChangeArrowheads="1"/>
          </p:cNvPicPr>
          <p:nvPr/>
        </p:nvPicPr>
        <p:blipFill>
          <a:blip r:embed="rId2" cstate="print"/>
          <a:srcRect l="7627" t="28814" r="9745" b="22033"/>
          <a:stretch>
            <a:fillRect/>
          </a:stretch>
        </p:blipFill>
        <p:spPr bwMode="auto">
          <a:xfrm>
            <a:off x="1785917" y="4000503"/>
            <a:ext cx="5444071" cy="2428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paint the fence"/>
          <p:cNvPicPr>
            <a:picLocks noChangeAspect="1" noChangeArrowheads="1"/>
          </p:cNvPicPr>
          <p:nvPr/>
        </p:nvPicPr>
        <p:blipFill>
          <a:blip r:embed="rId2"/>
          <a:srcRect t="12585" b="21791"/>
          <a:stretch>
            <a:fillRect/>
          </a:stretch>
        </p:blipFill>
        <p:spPr bwMode="auto">
          <a:xfrm>
            <a:off x="357159" y="285729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schoolbus"/>
          <p:cNvPicPr>
            <a:picLocks noChangeAspect="1" noChangeArrowheads="1"/>
          </p:cNvPicPr>
          <p:nvPr/>
        </p:nvPicPr>
        <p:blipFill>
          <a:blip r:embed="rId3"/>
          <a:srcRect l="5258" t="20502" r="5710" b="8347"/>
          <a:stretch>
            <a:fillRect/>
          </a:stretch>
        </p:blipFill>
        <p:spPr bwMode="auto">
          <a:xfrm>
            <a:off x="500034" y="3571876"/>
            <a:ext cx="2574925" cy="291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571868" y="357166"/>
            <a:ext cx="2608262" cy="3117835"/>
            <a:chOff x="231" y="2164"/>
            <a:chExt cx="11190" cy="11520"/>
          </a:xfrm>
        </p:grpSpPr>
        <p:pic>
          <p:nvPicPr>
            <p:cNvPr id="4102" name="Picture 6" descr="Page 7new"/>
            <p:cNvPicPr>
              <a:picLocks noChangeAspect="1" noChangeArrowheads="1"/>
            </p:cNvPicPr>
            <p:nvPr/>
          </p:nvPicPr>
          <p:blipFill>
            <a:blip r:embed="rId4"/>
            <a:srcRect l="2960" t="12405" r="4945" b="19138"/>
            <a:stretch>
              <a:fillRect/>
            </a:stretch>
          </p:blipFill>
          <p:spPr bwMode="auto">
            <a:xfrm>
              <a:off x="231" y="2164"/>
              <a:ext cx="11190" cy="1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2035" y="12604"/>
              <a:ext cx="550" cy="544"/>
              <a:chOff x="2035" y="12604"/>
              <a:chExt cx="550" cy="544"/>
            </a:xfrm>
          </p:grpSpPr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040" y="1260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2041" y="1260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2585" y="1260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2035" y="1314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4041" y="12604"/>
              <a:ext cx="550" cy="544"/>
              <a:chOff x="2035" y="12604"/>
              <a:chExt cx="550" cy="544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>
                <a:off x="2040" y="1260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2041" y="1260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Line 15"/>
              <p:cNvSpPr>
                <a:spLocks noChangeShapeType="1"/>
              </p:cNvSpPr>
              <p:nvPr/>
            </p:nvSpPr>
            <p:spPr bwMode="auto">
              <a:xfrm>
                <a:off x="2585" y="1260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Line 16"/>
              <p:cNvSpPr>
                <a:spLocks noChangeShapeType="1"/>
              </p:cNvSpPr>
              <p:nvPr/>
            </p:nvSpPr>
            <p:spPr bwMode="auto">
              <a:xfrm>
                <a:off x="2035" y="1314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/>
          </p:nvGrpSpPr>
          <p:grpSpPr bwMode="auto">
            <a:xfrm>
              <a:off x="6191" y="12604"/>
              <a:ext cx="550" cy="544"/>
              <a:chOff x="2035" y="12604"/>
              <a:chExt cx="550" cy="544"/>
            </a:xfrm>
          </p:grpSpPr>
          <p:sp>
            <p:nvSpPr>
              <p:cNvPr id="4114" name="Line 18"/>
              <p:cNvSpPr>
                <a:spLocks noChangeShapeType="1"/>
              </p:cNvSpPr>
              <p:nvPr/>
            </p:nvSpPr>
            <p:spPr bwMode="auto">
              <a:xfrm>
                <a:off x="2040" y="1260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5" name="Line 19"/>
              <p:cNvSpPr>
                <a:spLocks noChangeShapeType="1"/>
              </p:cNvSpPr>
              <p:nvPr/>
            </p:nvSpPr>
            <p:spPr bwMode="auto">
              <a:xfrm>
                <a:off x="2041" y="1260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6" name="Line 20"/>
              <p:cNvSpPr>
                <a:spLocks noChangeShapeType="1"/>
              </p:cNvSpPr>
              <p:nvPr/>
            </p:nvSpPr>
            <p:spPr bwMode="auto">
              <a:xfrm>
                <a:off x="2585" y="1260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2035" y="1314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8181" y="12604"/>
              <a:ext cx="550" cy="544"/>
              <a:chOff x="2035" y="12604"/>
              <a:chExt cx="550" cy="544"/>
            </a:xfrm>
          </p:grpSpPr>
          <p:sp>
            <p:nvSpPr>
              <p:cNvPr id="4119" name="Line 23"/>
              <p:cNvSpPr>
                <a:spLocks noChangeShapeType="1"/>
              </p:cNvSpPr>
              <p:nvPr/>
            </p:nvSpPr>
            <p:spPr bwMode="auto">
              <a:xfrm>
                <a:off x="2040" y="1260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/>
            </p:nvSpPr>
            <p:spPr bwMode="auto">
              <a:xfrm>
                <a:off x="2041" y="1260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1" name="Line 25"/>
              <p:cNvSpPr>
                <a:spLocks noChangeShapeType="1"/>
              </p:cNvSpPr>
              <p:nvPr/>
            </p:nvSpPr>
            <p:spPr bwMode="auto">
              <a:xfrm>
                <a:off x="2585" y="1260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2" name="Line 26"/>
              <p:cNvSpPr>
                <a:spLocks noChangeShapeType="1"/>
              </p:cNvSpPr>
              <p:nvPr/>
            </p:nvSpPr>
            <p:spPr bwMode="auto">
              <a:xfrm>
                <a:off x="2035" y="1314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123" name="Group 27"/>
            <p:cNvGrpSpPr>
              <a:grpSpLocks/>
            </p:cNvGrpSpPr>
            <p:nvPr/>
          </p:nvGrpSpPr>
          <p:grpSpPr bwMode="auto">
            <a:xfrm>
              <a:off x="9981" y="12604"/>
              <a:ext cx="550" cy="544"/>
              <a:chOff x="2035" y="12604"/>
              <a:chExt cx="550" cy="544"/>
            </a:xfrm>
          </p:grpSpPr>
          <p:sp>
            <p:nvSpPr>
              <p:cNvPr id="4124" name="Line 28"/>
              <p:cNvSpPr>
                <a:spLocks noChangeShapeType="1"/>
              </p:cNvSpPr>
              <p:nvPr/>
            </p:nvSpPr>
            <p:spPr bwMode="auto">
              <a:xfrm>
                <a:off x="2040" y="12604"/>
                <a:ext cx="0" cy="5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5" name="Line 29"/>
              <p:cNvSpPr>
                <a:spLocks noChangeShapeType="1"/>
              </p:cNvSpPr>
              <p:nvPr/>
            </p:nvSpPr>
            <p:spPr bwMode="auto">
              <a:xfrm>
                <a:off x="2041" y="12604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6" name="Line 30"/>
              <p:cNvSpPr>
                <a:spLocks noChangeShapeType="1"/>
              </p:cNvSpPr>
              <p:nvPr/>
            </p:nvSpPr>
            <p:spPr bwMode="auto">
              <a:xfrm>
                <a:off x="2585" y="12605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/>
            </p:nvSpPr>
            <p:spPr bwMode="auto">
              <a:xfrm>
                <a:off x="2035" y="13145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6643702" y="285728"/>
            <a:ext cx="2184388" cy="2832078"/>
            <a:chOff x="1060" y="1984"/>
            <a:chExt cx="9943" cy="12600"/>
          </a:xfrm>
        </p:grpSpPr>
        <p:pic>
          <p:nvPicPr>
            <p:cNvPr id="4140" name="Picture 44" descr="10"/>
            <p:cNvPicPr>
              <a:picLocks noChangeAspect="1" noChangeArrowheads="1"/>
            </p:cNvPicPr>
            <p:nvPr/>
          </p:nvPicPr>
          <p:blipFill>
            <a:blip r:embed="rId5" cstate="print"/>
            <a:srcRect l="27679" t="13676" r="8604" b="17831"/>
            <a:stretch>
              <a:fillRect/>
            </a:stretch>
          </p:blipFill>
          <p:spPr bwMode="auto">
            <a:xfrm>
              <a:off x="2061" y="2164"/>
              <a:ext cx="8942" cy="12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45" descr="Page 10"/>
            <p:cNvPicPr>
              <a:picLocks noChangeAspect="1" noChangeArrowheads="1"/>
            </p:cNvPicPr>
            <p:nvPr/>
          </p:nvPicPr>
          <p:blipFill>
            <a:blip r:embed="rId6"/>
            <a:srcRect l="12640" t="10936" r="69298" b="76460"/>
            <a:stretch>
              <a:fillRect/>
            </a:stretch>
          </p:blipFill>
          <p:spPr bwMode="auto">
            <a:xfrm>
              <a:off x="3321" y="1984"/>
              <a:ext cx="1799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2" name="Picture 46" descr="MOIUS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86" y="3577"/>
              <a:ext cx="136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47" descr="PARRO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63" y="4866"/>
              <a:ext cx="156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4" name="Picture 48" descr="RABBI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60" y="5581"/>
              <a:ext cx="1455" cy="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5" name="Picture 49" descr="DO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18" y="7487"/>
              <a:ext cx="1665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7047" y="9108"/>
              <a:ext cx="900" cy="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47" name="Picture 51" descr="FISAH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80" y="10755"/>
              <a:ext cx="1545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8" name="Picture 52" descr="SPIDE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89" y="12176"/>
              <a:ext cx="1935" cy="1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50" name="Picture 54" descr="Page 12"/>
          <p:cNvPicPr>
            <a:picLocks noChangeAspect="1" noChangeArrowheads="1"/>
          </p:cNvPicPr>
          <p:nvPr/>
        </p:nvPicPr>
        <p:blipFill>
          <a:blip r:embed="rId13"/>
          <a:srcRect l="2951" t="13554" r="1265" b="19177"/>
          <a:stretch>
            <a:fillRect/>
          </a:stretch>
        </p:blipFill>
        <p:spPr bwMode="auto">
          <a:xfrm>
            <a:off x="3357554" y="3857628"/>
            <a:ext cx="2545183" cy="245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4000496" y="4071942"/>
          <a:ext cx="1300480" cy="914400"/>
        </p:xfrm>
        <a:graphic>
          <a:graphicData uri="http://schemas.openxmlformats.org/drawingml/2006/table">
            <a:tbl>
              <a:tblPr/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J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endParaRPr lang="ru-RU" sz="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500" b="1" dirty="0"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ru-RU" sz="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51" name="Picture 55" descr="funny face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90" t="3397" r="17294" b="44350"/>
          <a:stretch>
            <a:fillRect/>
          </a:stretch>
        </p:blipFill>
        <p:spPr bwMode="auto">
          <a:xfrm>
            <a:off x="6500826" y="3762388"/>
            <a:ext cx="2455236" cy="30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3" name="Picture 57" descr="page 15-"/>
          <p:cNvPicPr>
            <a:picLocks noChangeAspect="1" noChangeArrowheads="1"/>
          </p:cNvPicPr>
          <p:nvPr/>
        </p:nvPicPr>
        <p:blipFill>
          <a:blip r:embed="rId15"/>
          <a:srcRect t="20505" r="21394" b="19281"/>
          <a:stretch>
            <a:fillRect/>
          </a:stretch>
        </p:blipFill>
        <p:spPr bwMode="auto">
          <a:xfrm>
            <a:off x="6354122" y="3634219"/>
            <a:ext cx="2647034" cy="286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Құжаттаманы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user\Рабочий стол\городской семинар\фото 1 класс\P101003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002578" cy="3000895"/>
          </a:xfrm>
          <a:prstGeom prst="rect">
            <a:avLst/>
          </a:prstGeom>
          <a:noFill/>
        </p:spPr>
      </p:pic>
      <p:pic>
        <p:nvPicPr>
          <p:cNvPr id="1026" name="Picture 2" descr="D:\Users7\Екатерина\Desktop\с телефона\фото\14922495132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268760"/>
            <a:ext cx="18478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7\Екатерина\Desktop\с телефона\фото\14922495136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81839" y="3023217"/>
            <a:ext cx="2524750" cy="44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7\Екатерина\Desktop\с телефона\фото\149224951404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 b="16491"/>
          <a:stretch/>
        </p:blipFill>
        <p:spPr bwMode="auto">
          <a:xfrm>
            <a:off x="6858134" y="1340768"/>
            <a:ext cx="1952518" cy="239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7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Сабаққа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өзімнің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журналымды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Users7\Екатерина\Desktop\с телефона\фото\1492249515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64093"/>
            <a:ext cx="6624736" cy="39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9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Users7\Екатерина\Desktop\с телефона\фото\1492249516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66326"/>
            <a:ext cx="8184909" cy="49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0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7\Екатерина\Desktop\с телефона\фото\14922495129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b="12475"/>
          <a:stretch/>
        </p:blipFill>
        <p:spPr bwMode="auto">
          <a:xfrm>
            <a:off x="467544" y="1556792"/>
            <a:ext cx="3937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7\Екатерина\Desktop\с телефона\фото\149224951404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8" b="15569"/>
          <a:stretch/>
        </p:blipFill>
        <p:spPr bwMode="auto">
          <a:xfrm>
            <a:off x="4831324" y="1556792"/>
            <a:ext cx="4133164" cy="51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892"/>
            <a:ext cx="8229600" cy="2146250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Меңгерілген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сөздер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ата-аналармен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байыланыс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Смайликтер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8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user\Рабочий стол\городской семинар\фото 1 класс\P101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124744"/>
            <a:ext cx="4050194" cy="5400260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городской семинар\фото 1 класс\P101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00909"/>
            <a:ext cx="3993071" cy="5324095"/>
          </a:xfrm>
          <a:prstGeom prst="rect">
            <a:avLst/>
          </a:prstGeom>
          <a:noFill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61963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Қалыптастырушы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бағалаудың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городской семинар\фото 1 класс\P101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532" y="1268760"/>
            <a:ext cx="4068451" cy="5424601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городской семинар\фото 1 класс\P1010025.JPG"/>
          <p:cNvPicPr>
            <a:picLocks noChangeAspect="1" noChangeArrowheads="1"/>
          </p:cNvPicPr>
          <p:nvPr/>
        </p:nvPicPr>
        <p:blipFill>
          <a:blip r:embed="rId4" cstate="print"/>
          <a:srcRect l="8726" t="4938" b="4938"/>
          <a:stretch>
            <a:fillRect/>
          </a:stretch>
        </p:blipFill>
        <p:spPr bwMode="auto">
          <a:xfrm>
            <a:off x="4802887" y="1245599"/>
            <a:ext cx="4099065" cy="5396537"/>
          </a:xfrm>
          <a:prstGeom prst="rect">
            <a:avLst/>
          </a:prstGeom>
          <a:noFill/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жұмыстардың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үлгісі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01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455</TotalTime>
  <Words>121</Words>
  <Application>Microsoft Office PowerPoint</Application>
  <PresentationFormat>Экран (4:3)</PresentationFormat>
  <Paragraphs>79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Презентация PowerPoint</vt:lpstr>
      <vt:lpstr>Беляева Екатерина Николаевна,  «№45 гимназия» КММ, ағылшын тілі пәні мұғалімі,  1 санат, жұмыс өтілі: 11 жыл  3 бірінші сынып - 6 топ - 91 бала</vt:lpstr>
      <vt:lpstr>Презентация PowerPoint</vt:lpstr>
      <vt:lpstr>Құжаттаманы жүргізу </vt:lpstr>
      <vt:lpstr>Сабаққа дайындықты бақылау үшін өзімнің жеке журналымды жүргізу</vt:lpstr>
      <vt:lpstr>Презентация PowerPoint</vt:lpstr>
      <vt:lpstr>Меңгерілген сөздер бойынша ата-аналармен кері байыланыс үшін «Смайликтер» </vt:lpstr>
      <vt:lpstr>Қалыптастырушы бағалаудың үлгісі </vt:lpstr>
      <vt:lpstr>Шығармашылық жұмыстардың үлгісі </vt:lpstr>
      <vt:lpstr>Презентация PowerPoint</vt:lpstr>
      <vt:lpstr>Қалыптастырушы бағалаудың үлгісі </vt:lpstr>
      <vt:lpstr>Оқушының портфолиосы  </vt:lpstr>
      <vt:lpstr>Презентация PowerPoint</vt:lpstr>
      <vt:lpstr>Жиынтық және қалыптастырушы бағалаудың үлгісі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User</cp:lastModifiedBy>
  <cp:revision>53</cp:revision>
  <dcterms:modified xsi:type="dcterms:W3CDTF">2017-04-18T10:34:25Z</dcterms:modified>
</cp:coreProperties>
</file>