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2" autoAdjust="0"/>
  </p:normalViewPr>
  <p:slideViewPr>
    <p:cSldViewPr>
      <p:cViewPr>
        <p:scale>
          <a:sx n="77" d="100"/>
          <a:sy n="77" d="100"/>
        </p:scale>
        <p:origin x="-9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458200" cy="2232248"/>
          </a:xfrm>
        </p:spPr>
        <p:txBody>
          <a:bodyPr>
            <a:norm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бағалау. 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ЖБ-ға дайындық кезінде ҚБ рөлі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581128"/>
            <a:ext cx="8970264" cy="1531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Дайындаған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№85 ЖББОМ КММ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А.А.Бекчин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1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семинар\20170413_091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4744"/>
            <a:ext cx="5688632" cy="538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(13.04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\Desktop\семинар\20170413_091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72074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(13.04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5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\Desktop\семинар\20170413_092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5880"/>
            <a:ext cx="6975243" cy="523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728192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(13.04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\Desktop\семинар\20170413_092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81675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(13.04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ex\Desktop\семинар\20170413_195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0"/>
            <a:ext cx="5328592" cy="52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(06.04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ex\Desktop\семинар\20170413_1953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556792"/>
            <a:ext cx="5170137" cy="50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00200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(06.04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lex\Desktop\семинар\20170413_195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28565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(06.04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lex\Desktop\семинар\20170413_20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968552" cy="53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800200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(06.04 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Alex\Desktop\семинар\20170413_21470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896544" cy="55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Alex\Desktop\семинар\20170413_2147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693654" cy="541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221088"/>
            <a:ext cx="8970264" cy="18916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Бекчин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№85 ЖББОМ КММ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Өтілі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саны: 4 (топ)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саны: 56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221088"/>
            <a:ext cx="8970264" cy="189168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20" y="533276"/>
            <a:ext cx="8970264" cy="187220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05178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 таңдау;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5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"/>
            <a:ext cx="5364063" cy="68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41" y="0"/>
            <a:ext cx="5356047" cy="68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5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60466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4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7150"/>
            <a:ext cx="50673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136" y="38144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карточкасы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63050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ex\Desktop\семинар\20170413_091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35722"/>
            <a:ext cx="5815208" cy="52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(13.04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340</TotalTime>
  <Words>98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Қалыптастырушы бағалау.  ЖБ-ға дайындық кезінде ҚБ рөлі </vt:lpstr>
      <vt:lpstr>Өзім туралы</vt:lpstr>
      <vt:lpstr>Қалыптастырушы бағалау</vt:lpstr>
      <vt:lpstr>Мұғалімнің қызметінде қалыптастырушы бағалау барысы келесі кезеңдерді іске асыруды талап етеді:</vt:lpstr>
      <vt:lpstr>Презентация PowerPoint</vt:lpstr>
      <vt:lpstr>Презентация PowerPoint</vt:lpstr>
      <vt:lpstr>Презентация PowerPoint</vt:lpstr>
      <vt:lpstr>Оқушы карточкасы</vt:lpstr>
      <vt:lpstr>Қалыптастырушы бағалау (13.04 «Тамақ және сусындар» бөлімі)</vt:lpstr>
      <vt:lpstr>Қалыптастырушы бағалау (13.04 «Тамақ және сусындар» бөлімі) </vt:lpstr>
      <vt:lpstr>Қалыптастырушы бағалау (13.04 «Тамақ және сусындар» бөлімі) </vt:lpstr>
      <vt:lpstr>Қалыптастырушы бағалау (13.04 «Тамақ және сусындар» бөлімі) </vt:lpstr>
      <vt:lpstr>Қалыптастырушы бағалау (13.04 «Тамақ және сусындар» бөлімі) </vt:lpstr>
      <vt:lpstr>Қалыптастырушы бағалау (06.04 «Тамақ және сусындар» бөлімі) </vt:lpstr>
      <vt:lpstr>Қалыптастырушы бағалау (06.04 «Тамақ және сусындар» бөлімі) </vt:lpstr>
      <vt:lpstr>Қалыптастырушы бағалау (06.04 «Тамақ және сусындар» бөлімі) </vt:lpstr>
      <vt:lpstr>Қалыптастырушы бағалау (06.04 «Тамақ және сусындар» бөлімі) </vt:lpstr>
      <vt:lpstr>Талдау</vt:lpstr>
      <vt:lpstr>Талдау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Формативное оценивание</dc:title>
  <dc:creator>Alex</dc:creator>
  <cp:lastModifiedBy>User</cp:lastModifiedBy>
  <cp:revision>23</cp:revision>
  <dcterms:created xsi:type="dcterms:W3CDTF">2017-04-12T17:45:38Z</dcterms:created>
  <dcterms:modified xsi:type="dcterms:W3CDTF">2017-04-18T11:09:38Z</dcterms:modified>
</cp:coreProperties>
</file>