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6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32" autoAdjust="0"/>
  </p:normalViewPr>
  <p:slideViewPr>
    <p:cSldViewPr>
      <p:cViewPr>
        <p:scale>
          <a:sx n="77" d="100"/>
          <a:sy n="77" d="100"/>
        </p:scale>
        <p:origin x="-92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458200" cy="2232248"/>
          </a:xfrm>
        </p:spPr>
        <p:txBody>
          <a:bodyPr>
            <a:norm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 бағалау. 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ЖБ-ға дайындық кезінде ҚБ рөлі</a:t>
            </a:r>
            <a:b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07504" y="4581128"/>
            <a:ext cx="8970264" cy="153164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2000" dirty="0" smtClean="0">
              <a:solidFill>
                <a:schemeClr val="tx1"/>
              </a:solidFill>
            </a:endParaRPr>
          </a:p>
          <a:p>
            <a:pPr algn="r"/>
            <a:endParaRPr lang="ru-RU" sz="2000" dirty="0">
              <a:solidFill>
                <a:schemeClr val="tx1"/>
              </a:solidFill>
            </a:endParaRP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Дайындаған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№85 ЖББОМ КММ 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А.А.Бекчин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16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Өзім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07504" y="4221088"/>
            <a:ext cx="8970264" cy="189168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А.А.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Бекчин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ағылшын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№85 ЖББОМ КММ 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3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саны: 4 (топ)</a:t>
            </a: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сыныпта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саны: 56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176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07504" y="4221088"/>
            <a:ext cx="8970264" cy="1891680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3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920" y="533276"/>
            <a:ext cx="8970264" cy="1872208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кезеңдерді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852936"/>
            <a:ext cx="8229600" cy="3051784"/>
          </a:xfrm>
        </p:spPr>
        <p:txBody>
          <a:bodyPr>
            <a:normAutofit/>
          </a:bodyPr>
          <a:lstStyle/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 таңдау;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бағалаудың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нәтижелерін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байланыспен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59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5" y="1"/>
            <a:ext cx="5364063" cy="6811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241" y="0"/>
            <a:ext cx="5356047" cy="6800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054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6632"/>
            <a:ext cx="7604666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343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8350" y="57150"/>
            <a:ext cx="5067300" cy="674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64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136" y="381440"/>
            <a:ext cx="8229600" cy="1066800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Оқушы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карточкасы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8630502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74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lex\Desktop\семинар\20170413_0917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35722"/>
            <a:ext cx="5815208" cy="524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584176"/>
          </a:xfrm>
        </p:spPr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(13.04 «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сусындар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7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lex\Desktop\семинар\20170413_0917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04744"/>
            <a:ext cx="5688632" cy="53803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656184"/>
          </a:xfrm>
        </p:spPr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(13.04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сусындар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5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lex\Desktop\семинар\20170413_0919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556792"/>
            <a:ext cx="6720747" cy="50405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656184"/>
          </a:xfrm>
        </p:spPr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(13.04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сусындар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65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lex\Desktop\семинар\20170413_0926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05880"/>
            <a:ext cx="6975243" cy="5231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728192"/>
          </a:xfrm>
        </p:spPr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(13.04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сусындар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569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lex\Desktop\семинар\20170413_0927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484784"/>
            <a:ext cx="6816758" cy="5112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2088232"/>
          </a:xfrm>
        </p:spPr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(13.04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сусындар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83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lex\Desktop\семинар\20170413_1952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56790"/>
            <a:ext cx="5328592" cy="526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584176"/>
          </a:xfrm>
        </p:spPr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(06.04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сусындар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524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lex\Desktop\семинар\20170413_19531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1" y="1556792"/>
            <a:ext cx="5170137" cy="5026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800200"/>
          </a:xfrm>
        </p:spPr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(06.04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сусындар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30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Alex\Desktop\семинар\20170413_1954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628800"/>
            <a:ext cx="528565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2016224"/>
          </a:xfrm>
        </p:spPr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(06.04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сусындар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98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lex\Desktop\семинар\20170413_2002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484784"/>
            <a:ext cx="4968552" cy="530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800200"/>
          </a:xfrm>
        </p:spPr>
        <p:txBody>
          <a:bodyPr>
            <a:normAutofit/>
          </a:bodyPr>
          <a:lstStyle/>
          <a:p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Қалыптастырушы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(06.04 «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сусындар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62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66800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1" name="Picture 3" descr="C:\Users\Alex\Desktop\семинар\20170413_214705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196752"/>
            <a:ext cx="4896544" cy="554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854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66800"/>
          </a:xfrm>
        </p:spPr>
        <p:txBody>
          <a:bodyPr>
            <a:norm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Талдау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C:\Users\Alex\Desktop\семинар\20170413_214716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268760"/>
            <a:ext cx="4693654" cy="5414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35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340</TotalTime>
  <Words>98</Words>
  <Application>Microsoft Office PowerPoint</Application>
  <PresentationFormat>Экран (4:3)</PresentationFormat>
  <Paragraphs>31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Городская</vt:lpstr>
      <vt:lpstr>Қалыптастырушы бағалау.  ЖБ-ға дайындық кезінде ҚБ рөлі </vt:lpstr>
      <vt:lpstr>Өзім туралы</vt:lpstr>
      <vt:lpstr>Қалыптастырушы бағалау</vt:lpstr>
      <vt:lpstr>Мұғалімнің қызметінде қалыптастырушы бағалау барысы келесі кезеңдерді іске асыруды талап етеді:</vt:lpstr>
      <vt:lpstr>Презентация PowerPoint</vt:lpstr>
      <vt:lpstr>Презентация PowerPoint</vt:lpstr>
      <vt:lpstr>Презентация PowerPoint</vt:lpstr>
      <vt:lpstr>Оқушы карточкасы</vt:lpstr>
      <vt:lpstr>Қалыптастырушы бағалау (13.04 «Тамақ және сусындар» бөлімі)</vt:lpstr>
      <vt:lpstr>Қалыптастырушы бағалау (13.04 «Тамақ және сусындар» бөлімі) </vt:lpstr>
      <vt:lpstr>Қалыптастырушы бағалау (13.04 «Тамақ және сусындар» бөлімі) </vt:lpstr>
      <vt:lpstr>Қалыптастырушы бағалау (13.04 «Тамақ және сусындар» бөлімі) </vt:lpstr>
      <vt:lpstr>Қалыптастырушы бағалау (13.04 «Тамақ және сусындар» бөлімі) </vt:lpstr>
      <vt:lpstr>Қалыптастырушы бағалау (06.04 «Тамақ және сусындар» бөлімі) </vt:lpstr>
      <vt:lpstr>Қалыптастырушы бағалау (06.04 «Тамақ және сусындар» бөлімі) </vt:lpstr>
      <vt:lpstr>Қалыптастырушы бағалау (06.04 «Тамақ және сусындар» бөлімі) </vt:lpstr>
      <vt:lpstr>Қалыптастырушы бағалау (06.04 «Тамақ және сусындар» бөлімі) </vt:lpstr>
      <vt:lpstr>Талдау</vt:lpstr>
      <vt:lpstr>Талдау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Формативное оценивание</dc:title>
  <dc:creator>Alex</dc:creator>
  <cp:lastModifiedBy>User</cp:lastModifiedBy>
  <cp:revision>23</cp:revision>
  <dcterms:created xsi:type="dcterms:W3CDTF">2017-04-12T17:45:38Z</dcterms:created>
  <dcterms:modified xsi:type="dcterms:W3CDTF">2017-04-18T11:09:38Z</dcterms:modified>
</cp:coreProperties>
</file>