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4"/>
  </p:notesMasterIdLst>
  <p:sldIdLst>
    <p:sldId id="279" r:id="rId2"/>
    <p:sldId id="266" r:id="rId3"/>
    <p:sldId id="280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33"/>
    <a:srgbClr val="800080"/>
    <a:srgbClr val="9900CC"/>
    <a:srgbClr val="A50021"/>
    <a:srgbClr val="FFFFFF"/>
    <a:srgbClr val="66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4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1116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28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9BC3-2A1B-40B6-B57F-BB3EA1FD0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00640-8993-4E26-BBE9-D36FCD91A0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0D30E-953C-4444-A97B-2108D4CC9E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3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E471-AA9E-43AF-A094-5497EF0AB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3E880-4D98-4B03-AA6C-3486720261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9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AFE19-F291-4A64-A232-352D8D2A3E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2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77CDC-C0F8-4D58-B1BD-ADF44E14CC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2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4A3C3-DDCC-43F4-AF64-3D65B80D32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A9A32-6B5F-4F7A-870C-3F6F049D5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3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34063-59E7-447B-9149-8F27D7C80F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8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1F44D-B6B2-4487-958E-D0289656C1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196C5-F3A0-4FC3-B8C2-A609648A84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9135E-507D-4611-879B-0F65A3CBB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ДРЕВНЕЕ   ПЕРСИДСКОЕ   ЦАРСТВО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ДРЕВНЕПЕРСИДСКАЯ КЛИНОПИСЬ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rushist.com/images/persia/behistun-klinopis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73" y="1412776"/>
            <a:ext cx="4608512" cy="30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tilus.nl/oudheid/wdo/GRIEKEN/GES/PLAATJES/GAUM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9" y="1432284"/>
            <a:ext cx="2520280" cy="39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6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БЕХИСТУНСКАЯ НАДПИСЬ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ЦАРЯ ДАРИЯ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www.turinfo.ru/images/content/1_a206aed090735bf9c6d906ed6f9635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2406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5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ЗОРОАСТРИЗМ – РЕЛИГИЯ ПЕРСОВ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44" name="Picture 4" descr="http://j-times.ru/wp-content/uploads/2012/12/z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2" y="1196752"/>
            <a:ext cx="3399134" cy="23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heritageinstitute.com/zoroastrianism/images/worship_priests/fire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4851" r="9255" b="4348"/>
          <a:stretch/>
        </p:blipFill>
        <p:spPr bwMode="auto">
          <a:xfrm>
            <a:off x="6588224" y="3933056"/>
            <a:ext cx="1740410" cy="25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planetguide.info/eimage/2011/10/03/03134e899cb031ce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8" b="14177"/>
          <a:stretch/>
        </p:blipFill>
        <p:spPr bwMode="auto">
          <a:xfrm>
            <a:off x="539552" y="4077072"/>
            <a:ext cx="3456384" cy="16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static.ozone.ru/multimedia/books_covers/10036132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75" y="3933056"/>
            <a:ext cx="1762643" cy="28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lurkmore.so/images/a/a9/%D0%90%D1%85%D1%83%D1%80%D0%B0%D0%9C%D0%B0%D0%B7%D0%B4%D0%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96" y="1085494"/>
            <a:ext cx="2601272" cy="260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8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ВОЗНИКНОВЕНИЕ ПЕРСИДСКОГО ЦАРСТВА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eakimova.com/wp-content/uploads/10%20dr%20Persia/Persi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4" y="1340768"/>
            <a:ext cx="4410626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484784"/>
            <a:ext cx="3810000" cy="2088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003300"/>
                </a:solidFill>
              </a:rPr>
              <a:t>Древние персидские цари происходили из рода «</a:t>
            </a:r>
            <a:r>
              <a:rPr lang="ru-RU" sz="2000" b="1" dirty="0" err="1" smtClean="0">
                <a:solidFill>
                  <a:srgbClr val="003300"/>
                </a:solidFill>
              </a:rPr>
              <a:t>ахемен</a:t>
            </a:r>
            <a:r>
              <a:rPr lang="ru-RU" sz="2000" b="1" dirty="0" smtClean="0">
                <a:solidFill>
                  <a:srgbClr val="003300"/>
                </a:solidFill>
              </a:rPr>
              <a:t>».</a:t>
            </a:r>
            <a:endParaRPr lang="ru-RU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dventusvideo.com/forum/attachment.php?attachmentid=9501&amp;stc=1&amp;d=13197018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2" y="404664"/>
            <a:ext cx="8856084" cy="62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5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71.ru/_fr/13/58885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0" y="1484784"/>
            <a:ext cx="88324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ЗАВОЕВАНИЯ ПЕРСОВ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ЦАРЬ КИР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ЦАРЬ МИДИИ АСТИАГ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funlib.ru/cimg/2014/102203/4719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86" y="1484784"/>
            <a:ext cx="507435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dikst.ru/misc/i/gallery/35123/1120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75363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2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ЗАВОЕВАНИЕ ВАВИЛОНА ЦАРЕМ КИРОМ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cs8.pikabu.ru/post_img/big/2016/04/21/10/1461255105139693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3056"/>
            <a:ext cx="9098419" cy="30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2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ЦАРЬ КАМБИЗ –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ЗАВОЕВАНИЕ ЕГИПТА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www.theknohlcollection.com/wp-content/uploads/2014/02/Cambyses-at-Pelusium-1872-Paul-Marie-Lenoi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28792" cy="51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0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ДАРИЙ ПЕРВЫЙ (ДАРАЙЯВАУШ)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www.nivasposad.ru/school/homepages/all_kurs/konkurs2006/web-page/rykovskii_andrei_i/photos/PDVD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1437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2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ВНУТРЕННЯЯ  ПОЛИТИКА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ДАРИЯ  ПЕРВОГО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484784"/>
            <a:ext cx="3810000" cy="2592288"/>
          </a:xfrm>
        </p:spPr>
        <p:txBody>
          <a:bodyPr>
            <a:noAutofit/>
          </a:bodyPr>
          <a:lstStyle/>
          <a:p>
            <a:pPr marL="136525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Разделил страну на 20 сатрапий (провинций). Сатрап – наместник царя. Сатрапия платила налоги</a:t>
            </a:r>
          </a:p>
          <a:p>
            <a:pPr marL="136525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Выпущены </a:t>
            </a:r>
            <a:r>
              <a:rPr lang="ru-RU" sz="2000" b="1" dirty="0" err="1" smtClean="0">
                <a:solidFill>
                  <a:srgbClr val="002060"/>
                </a:solidFill>
              </a:rPr>
              <a:t>дарики</a:t>
            </a:r>
            <a:r>
              <a:rPr lang="ru-RU" sz="2000" b="1" dirty="0" smtClean="0">
                <a:solidFill>
                  <a:srgbClr val="002060"/>
                </a:solidFill>
              </a:rPr>
              <a:t>- золотые монеты</a:t>
            </a:r>
          </a:p>
          <a:p>
            <a:pPr marL="136525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«Царские дороги» – царская почта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goodhobby.ru/images/articles/t_2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92320"/>
            <a:ext cx="28359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s02.infourok.ru/uploads/ex/0e8e/0003b80d-823f1354/2/hello_html_m355849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8968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geofbattles.ru/images/sets/8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2" y="1700808"/>
            <a:ext cx="4386199" cy="30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12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59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ДРЕВНЕЕ   ПЕРСИДСКОЕ   ЦАРСТВО</vt:lpstr>
      <vt:lpstr>ВОЗНИКНОВЕНИЕ ПЕРСИДСКОГО ЦАРСТВА</vt:lpstr>
      <vt:lpstr>Презентация PowerPoint</vt:lpstr>
      <vt:lpstr>ЗАВОЕВАНИЯ ПЕРСОВ</vt:lpstr>
      <vt:lpstr>ЦАРЬ КИР  И ЦАРЬ МИДИИ АСТИАГ </vt:lpstr>
      <vt:lpstr>ЗАВОЕВАНИЕ ВАВИЛОНА ЦАРЕМ КИРОМ</vt:lpstr>
      <vt:lpstr>ЦАРЬ КАМБИЗ –  ЗАВОЕВАНИЕ ЕГИПТА</vt:lpstr>
      <vt:lpstr>ДАРИЙ ПЕРВЫЙ (ДАРАЙЯВАУШ)</vt:lpstr>
      <vt:lpstr>ВНУТРЕННЯЯ  ПОЛИТИКА  ДАРИЯ  ПЕРВОГО</vt:lpstr>
      <vt:lpstr>ДРЕВНЕПЕРСИДСКАЯ КЛИНОПИСЬ</vt:lpstr>
      <vt:lpstr>БЕХИСТУНСКАЯ НАДПИСЬ  ЦАРЯ ДАРИЯ</vt:lpstr>
      <vt:lpstr>ЗОРОАСТРИЗМ – РЕЛИГИЯ ПЕРСОВ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User</dc:creator>
  <cp:lastModifiedBy>User</cp:lastModifiedBy>
  <cp:revision>42</cp:revision>
  <dcterms:created xsi:type="dcterms:W3CDTF">1995-11-07T22:49:56Z</dcterms:created>
  <dcterms:modified xsi:type="dcterms:W3CDTF">2016-12-20T08:18:57Z</dcterms:modified>
</cp:coreProperties>
</file>