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E30065-983B-4E5E-BE28-68080737FD4B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CFF2E6F3-2195-4808-8067-551A6739CD8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0065-983B-4E5E-BE28-68080737FD4B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E6F3-2195-4808-8067-551A6739CD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0065-983B-4E5E-BE28-68080737FD4B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E6F3-2195-4808-8067-551A6739CD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0065-983B-4E5E-BE28-68080737FD4B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E6F3-2195-4808-8067-551A6739CD8B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E30065-983B-4E5E-BE28-68080737FD4B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E6F3-2195-4808-8067-551A6739CD8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0065-983B-4E5E-BE28-68080737FD4B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E6F3-2195-4808-8067-551A6739CD8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0065-983B-4E5E-BE28-68080737FD4B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E6F3-2195-4808-8067-551A6739CD8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E30065-983B-4E5E-BE28-68080737FD4B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E6F3-2195-4808-8067-551A6739CD8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0065-983B-4E5E-BE28-68080737FD4B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E6F3-2195-4808-8067-551A6739CD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E30065-983B-4E5E-BE28-68080737FD4B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E6F3-2195-4808-8067-551A6739CD8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E30065-983B-4E5E-BE28-68080737FD4B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E6F3-2195-4808-8067-551A6739CD8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3E30065-983B-4E5E-BE28-68080737FD4B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CFF2E6F3-2195-4808-8067-551A6739CD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3789040"/>
            <a:ext cx="5400600" cy="72008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Выполнила ученица 8 «В» класса </a:t>
            </a:r>
          </a:p>
          <a:p>
            <a:r>
              <a:rPr lang="ru-RU" sz="2400" dirty="0" smtClean="0"/>
              <a:t>Дятлова Милана 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836712"/>
            <a:ext cx="3962400" cy="2133600"/>
          </a:xfrm>
        </p:spPr>
        <p:txBody>
          <a:bodyPr/>
          <a:lstStyle/>
          <a:p>
            <a:r>
              <a:rPr lang="ru-RU" dirty="0" smtClean="0"/>
              <a:t>Профессия моих родителей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317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789040"/>
            <a:ext cx="4101027" cy="23042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91680" y="524887"/>
            <a:ext cx="60486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«Как хорошо когда у человека есть возможность выбрать себе профессию не по необходимости, а сообразуясь с душевными склонностями.» </a:t>
            </a:r>
            <a:r>
              <a:rPr lang="ru-RU" sz="3200" b="1" i="1" dirty="0" err="1" smtClean="0"/>
              <a:t>Апшерони</a:t>
            </a:r>
            <a:r>
              <a:rPr lang="ru-RU" sz="3200" b="1" i="1" dirty="0" smtClean="0"/>
              <a:t> А.</a:t>
            </a:r>
            <a:endParaRPr lang="ru-RU" sz="3200" b="1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26" y="3898123"/>
            <a:ext cx="4257674" cy="212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40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59" y="852966"/>
            <a:ext cx="793463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latin typeface="Monotype Corsiva" pitchFamily="66" charset="0"/>
              </a:rPr>
              <a:t>В раннем возрасте моя мама решила что хочет пойти в </a:t>
            </a:r>
            <a:r>
              <a:rPr lang="ru-RU" sz="2400" b="1" i="1" dirty="0" smtClean="0">
                <a:latin typeface="Monotype Corsiva" pitchFamily="66" charset="0"/>
              </a:rPr>
              <a:t>полицию</a:t>
            </a:r>
            <a:r>
              <a:rPr lang="ru-RU" sz="2400" i="1" dirty="0" smtClean="0">
                <a:latin typeface="Monotype Corsiva" pitchFamily="66" charset="0"/>
              </a:rPr>
              <a:t>,</a:t>
            </a:r>
          </a:p>
          <a:p>
            <a:pPr algn="just"/>
            <a:r>
              <a:rPr lang="ru-RU" sz="2400" i="1" dirty="0" smtClean="0">
                <a:latin typeface="Monotype Corsiva" pitchFamily="66" charset="0"/>
              </a:rPr>
              <a:t>Ей нравилось следить за </a:t>
            </a:r>
            <a:r>
              <a:rPr lang="ru-RU" sz="2400" b="1" i="1" dirty="0" smtClean="0">
                <a:latin typeface="Monotype Corsiva" pitchFamily="66" charset="0"/>
              </a:rPr>
              <a:t>порядком</a:t>
            </a:r>
            <a:r>
              <a:rPr lang="ru-RU" sz="2400" i="1" dirty="0" smtClean="0">
                <a:latin typeface="Monotype Corsiva" pitchFamily="66" charset="0"/>
              </a:rPr>
              <a:t>. </a:t>
            </a:r>
            <a:r>
              <a:rPr lang="ru-RU" sz="2400" i="1" dirty="0" smtClean="0">
                <a:latin typeface="Monotype Corsiva" pitchFamily="66" charset="0"/>
              </a:rPr>
              <a:t>Для осуществления своей </a:t>
            </a:r>
            <a:r>
              <a:rPr lang="ru-RU" sz="2400" b="1" i="1" dirty="0" smtClean="0">
                <a:latin typeface="Monotype Corsiva" pitchFamily="66" charset="0"/>
              </a:rPr>
              <a:t>мечты</a:t>
            </a:r>
            <a:r>
              <a:rPr lang="ru-RU" sz="2400" i="1" dirty="0" smtClean="0">
                <a:latin typeface="Monotype Corsiva" pitchFamily="66" charset="0"/>
              </a:rPr>
              <a:t> мама поступила  </a:t>
            </a:r>
            <a:r>
              <a:rPr lang="ru-RU" sz="2400" i="1" dirty="0" smtClean="0">
                <a:latin typeface="Monotype Corsiva" pitchFamily="66" charset="0"/>
              </a:rPr>
              <a:t>в </a:t>
            </a:r>
            <a:r>
              <a:rPr lang="ru-RU" sz="2400" b="1" i="1" dirty="0" smtClean="0">
                <a:latin typeface="Monotype Corsiva" pitchFamily="66" charset="0"/>
              </a:rPr>
              <a:t>Карагандинскую  академию </a:t>
            </a:r>
            <a:r>
              <a:rPr lang="ru-RU" sz="2400" b="1" i="1" dirty="0">
                <a:latin typeface="Monotype Corsiva" pitchFamily="66" charset="0"/>
              </a:rPr>
              <a:t>МВД </a:t>
            </a:r>
            <a:r>
              <a:rPr lang="ru-RU" sz="2400" b="1" i="1" dirty="0" smtClean="0">
                <a:latin typeface="Monotype Corsiva" pitchFamily="66" charset="0"/>
              </a:rPr>
              <a:t>РК</a:t>
            </a:r>
            <a:r>
              <a:rPr lang="ru-RU" sz="2400" i="1" dirty="0" smtClean="0">
                <a:latin typeface="Monotype Corsiva" pitchFamily="66" charset="0"/>
              </a:rPr>
              <a:t>.</a:t>
            </a:r>
          </a:p>
          <a:p>
            <a:pPr algn="just"/>
            <a:r>
              <a:rPr lang="ru-RU" sz="2400" i="1" dirty="0" smtClean="0">
                <a:latin typeface="Monotype Corsiva" pitchFamily="66" charset="0"/>
              </a:rPr>
              <a:t>Благодаря своим </a:t>
            </a:r>
            <a:r>
              <a:rPr lang="ru-RU" sz="2400" b="1" i="1" dirty="0" smtClean="0">
                <a:latin typeface="Monotype Corsiva" pitchFamily="66" charset="0"/>
              </a:rPr>
              <a:t>знаниям</a:t>
            </a:r>
            <a:r>
              <a:rPr lang="ru-RU" sz="2400" i="1" dirty="0" smtClean="0">
                <a:latin typeface="Monotype Corsiva" pitchFamily="66" charset="0"/>
              </a:rPr>
              <a:t> она </a:t>
            </a:r>
            <a:r>
              <a:rPr lang="ru-RU" sz="2400" b="1" i="1" dirty="0" smtClean="0">
                <a:latin typeface="Monotype Corsiva" pitchFamily="66" charset="0"/>
              </a:rPr>
              <a:t>легко</a:t>
            </a:r>
            <a:r>
              <a:rPr lang="ru-RU" sz="2400" i="1" dirty="0" smtClean="0">
                <a:latin typeface="Monotype Corsiva" pitchFamily="66" charset="0"/>
              </a:rPr>
              <a:t> отучилась и там .</a:t>
            </a:r>
          </a:p>
          <a:p>
            <a:pPr algn="just"/>
            <a:endParaRPr lang="ru-RU" sz="2400" i="1" dirty="0" smtClean="0">
              <a:latin typeface="Monotype Corsiva" pitchFamily="66" charset="0"/>
            </a:endParaRPr>
          </a:p>
          <a:p>
            <a:pPr algn="just"/>
            <a:r>
              <a:rPr lang="ru-RU" sz="2400" i="1" dirty="0" smtClean="0">
                <a:latin typeface="Monotype Corsiva" pitchFamily="66" charset="0"/>
              </a:rPr>
              <a:t>За всю жизнь при помощи </a:t>
            </a:r>
            <a:r>
              <a:rPr lang="ru-RU" sz="2400" b="1" i="1" dirty="0" smtClean="0">
                <a:latin typeface="Monotype Corsiva" pitchFamily="66" charset="0"/>
              </a:rPr>
              <a:t>своей работы </a:t>
            </a:r>
            <a:r>
              <a:rPr lang="ru-RU" sz="2400" i="1" dirty="0" smtClean="0">
                <a:latin typeface="Monotype Corsiva" pitchFamily="66" charset="0"/>
              </a:rPr>
              <a:t>она познакомилась со многими </a:t>
            </a:r>
            <a:r>
              <a:rPr lang="ru-RU" sz="2400" b="1" i="1" dirty="0" smtClean="0">
                <a:latin typeface="Monotype Corsiva" pitchFamily="66" charset="0"/>
              </a:rPr>
              <a:t>интересными</a:t>
            </a:r>
            <a:r>
              <a:rPr lang="ru-RU" sz="2400" i="1" dirty="0" smtClean="0">
                <a:latin typeface="Monotype Corsiva" pitchFamily="66" charset="0"/>
              </a:rPr>
              <a:t> людьми .</a:t>
            </a:r>
          </a:p>
          <a:p>
            <a:pPr algn="just"/>
            <a:r>
              <a:rPr lang="ru-RU" sz="2400" i="1" dirty="0" smtClean="0">
                <a:latin typeface="Monotype Corsiva" pitchFamily="66" charset="0"/>
              </a:rPr>
              <a:t>Мамина работа </a:t>
            </a:r>
            <a:r>
              <a:rPr lang="ru-RU" sz="2400" b="1" i="1" dirty="0" smtClean="0">
                <a:latin typeface="Monotype Corsiva" pitchFamily="66" charset="0"/>
              </a:rPr>
              <a:t>призывает</a:t>
            </a:r>
            <a:r>
              <a:rPr lang="ru-RU" sz="2400" i="1" dirty="0" smtClean="0">
                <a:latin typeface="Monotype Corsiva" pitchFamily="66" charset="0"/>
              </a:rPr>
              <a:t> людей к </a:t>
            </a:r>
            <a:r>
              <a:rPr lang="ru-RU" sz="2400" b="1" i="1" dirty="0" smtClean="0">
                <a:latin typeface="Monotype Corsiva" pitchFamily="66" charset="0"/>
              </a:rPr>
              <a:t>ЧЕСНОСТИ</a:t>
            </a:r>
            <a:r>
              <a:rPr lang="ru-RU" sz="2400" i="1" dirty="0" smtClean="0">
                <a:latin typeface="Monotype Corsiva" pitchFamily="66" charset="0"/>
              </a:rPr>
              <a:t> и </a:t>
            </a:r>
            <a:r>
              <a:rPr lang="ru-RU" sz="2400" b="1" i="1" dirty="0" smtClean="0">
                <a:latin typeface="Monotype Corsiva" pitchFamily="66" charset="0"/>
              </a:rPr>
              <a:t>ПОРЯДКУ.</a:t>
            </a:r>
            <a:r>
              <a:rPr lang="ru-RU" sz="2400" i="1" dirty="0" smtClean="0">
                <a:latin typeface="Monotype Corsiva" pitchFamily="66" charset="0"/>
              </a:rPr>
              <a:t> </a:t>
            </a:r>
            <a:endParaRPr lang="ru-RU" sz="2400" i="1" dirty="0" smtClean="0">
              <a:latin typeface="Monotype Corsiva" pitchFamily="66" charset="0"/>
            </a:endParaRPr>
          </a:p>
          <a:p>
            <a:pPr algn="just"/>
            <a:endParaRPr lang="ru-RU" sz="2400" i="1" dirty="0" smtClean="0">
              <a:latin typeface="Monotype Corsiva" pitchFamily="66" charset="0"/>
            </a:endParaRPr>
          </a:p>
          <a:p>
            <a:pPr algn="just"/>
            <a:r>
              <a:rPr lang="ru-RU" sz="2400" i="1" dirty="0" smtClean="0">
                <a:latin typeface="Monotype Corsiva" pitchFamily="66" charset="0"/>
              </a:rPr>
              <a:t>Я считаю что это очень </a:t>
            </a:r>
            <a:r>
              <a:rPr lang="ru-RU" sz="2400" b="1" i="1" dirty="0" smtClean="0">
                <a:latin typeface="Monotype Corsiva" pitchFamily="66" charset="0"/>
              </a:rPr>
              <a:t>Ответственная </a:t>
            </a:r>
            <a:r>
              <a:rPr lang="ru-RU" sz="2400" i="1" dirty="0" smtClean="0">
                <a:latin typeface="Monotype Corsiva" pitchFamily="66" charset="0"/>
              </a:rPr>
              <a:t>и </a:t>
            </a:r>
            <a:r>
              <a:rPr lang="ru-RU" sz="2400" b="1" i="1" dirty="0" smtClean="0">
                <a:latin typeface="Monotype Corsiva" pitchFamily="66" charset="0"/>
              </a:rPr>
              <a:t>Сложная</a:t>
            </a:r>
            <a:r>
              <a:rPr lang="ru-RU" sz="2400" i="1" dirty="0" smtClean="0">
                <a:latin typeface="Monotype Corsiva" pitchFamily="66" charset="0"/>
              </a:rPr>
              <a:t> работа</a:t>
            </a:r>
          </a:p>
          <a:p>
            <a:pPr algn="just"/>
            <a:r>
              <a:rPr lang="ru-RU" sz="2400" i="1" dirty="0" smtClean="0">
                <a:latin typeface="Monotype Corsiva" pitchFamily="66" charset="0"/>
              </a:rPr>
              <a:t>Каждый раз как только мама приходит с работы она мне рассказывает о происшествиях, которые проходили за день.</a:t>
            </a:r>
          </a:p>
          <a:p>
            <a:pPr algn="just"/>
            <a:endParaRPr lang="ru-RU" sz="2400" i="1" dirty="0" smtClean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8610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984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78497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ВОЕННЫЕ ВУЗЫ, КОЛЛЕДЖИ И ШКОЛЫ КАЗАХСТАНА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/>
              <a:t>1.  </a:t>
            </a:r>
            <a:r>
              <a:rPr lang="ru-RU" b="1" i="1" dirty="0" smtClean="0"/>
              <a:t>Академия МВД РК (г. </a:t>
            </a:r>
            <a:r>
              <a:rPr lang="ru-RU" b="1" i="1" dirty="0" smtClean="0"/>
              <a:t>Алматы)</a:t>
            </a:r>
            <a:endParaRPr lang="ru-RU" b="1" i="1" dirty="0" smtClean="0"/>
          </a:p>
          <a:p>
            <a:r>
              <a:rPr lang="ru-RU" b="1" i="1" dirty="0" smtClean="0"/>
              <a:t>2. Карагандинский </a:t>
            </a:r>
            <a:r>
              <a:rPr lang="ru-RU" b="1" i="1" dirty="0" smtClean="0"/>
              <a:t>юридический институт МВД РК (г. Караганда)   </a:t>
            </a:r>
          </a:p>
          <a:p>
            <a:r>
              <a:rPr lang="ru-RU" b="1" i="1" dirty="0" smtClean="0"/>
              <a:t>3. Академия Комитета уголовно-исполнительной системы МВД РК г. </a:t>
            </a:r>
            <a:r>
              <a:rPr lang="ru-RU" b="1" i="1" dirty="0" err="1" smtClean="0"/>
              <a:t>Костанай</a:t>
            </a:r>
            <a:r>
              <a:rPr lang="ru-RU" b="1" i="1" dirty="0" smtClean="0"/>
              <a:t>.</a:t>
            </a:r>
            <a:endParaRPr lang="ru-RU" b="1" i="1" dirty="0" smtClean="0"/>
          </a:p>
          <a:p>
            <a:r>
              <a:rPr lang="ru-RU" b="1" i="1" dirty="0"/>
              <a:t>4</a:t>
            </a:r>
            <a:r>
              <a:rPr lang="ru-RU" b="1" i="1" dirty="0" smtClean="0"/>
              <a:t>. Военный институт Сил Воздушной обороны им. Т. Я. </a:t>
            </a:r>
            <a:r>
              <a:rPr lang="ru-RU" b="1" i="1" dirty="0" err="1" smtClean="0"/>
              <a:t>Бегельдинова</a:t>
            </a:r>
            <a:r>
              <a:rPr lang="ru-RU" b="1" i="1" dirty="0" smtClean="0"/>
              <a:t> МО РК (г. </a:t>
            </a:r>
            <a:r>
              <a:rPr lang="ru-RU" b="1" i="1" dirty="0" err="1" smtClean="0"/>
              <a:t>Актобе</a:t>
            </a:r>
            <a:r>
              <a:rPr lang="ru-RU" b="1" i="1" dirty="0" smtClean="0"/>
              <a:t>).  </a:t>
            </a:r>
            <a:endParaRPr lang="ru-RU" b="1" i="1" dirty="0" smtClean="0"/>
          </a:p>
          <a:p>
            <a:r>
              <a:rPr lang="ru-RU" b="1" i="1" dirty="0"/>
              <a:t>5</a:t>
            </a:r>
            <a:r>
              <a:rPr lang="ru-RU" b="1" i="1" dirty="0" smtClean="0"/>
              <a:t>. Академия финансовой полиции Агентства РК по борьбе с экономической и коррупционной преступностью  (г. Щучинск</a:t>
            </a:r>
            <a:r>
              <a:rPr lang="ru-RU" b="1" i="1" dirty="0" smtClean="0"/>
              <a:t>). </a:t>
            </a:r>
            <a:endParaRPr lang="ru-RU" b="1" i="1" dirty="0" smtClean="0"/>
          </a:p>
          <a:p>
            <a:r>
              <a:rPr lang="ru-RU" b="1" i="1" dirty="0"/>
              <a:t>6</a:t>
            </a:r>
            <a:r>
              <a:rPr lang="ru-RU" b="1" i="1" dirty="0" smtClean="0"/>
              <a:t>. </a:t>
            </a:r>
            <a:r>
              <a:rPr lang="ru-RU" b="1" i="1" dirty="0" err="1" smtClean="0"/>
              <a:t>Кокшетауский</a:t>
            </a:r>
            <a:r>
              <a:rPr lang="ru-RU" b="1" i="1" dirty="0" smtClean="0"/>
              <a:t> технический институт МЧС РК (г. Кокшетау</a:t>
            </a:r>
            <a:r>
              <a:rPr lang="ru-RU" b="1" i="1" dirty="0" smtClean="0"/>
              <a:t>).  </a:t>
            </a:r>
            <a:endParaRPr lang="ru-RU" b="1" i="1" dirty="0" smtClean="0"/>
          </a:p>
          <a:p>
            <a:r>
              <a:rPr lang="ru-RU" b="1" i="1" dirty="0"/>
              <a:t>7</a:t>
            </a:r>
            <a:r>
              <a:rPr lang="ru-RU" b="1" i="1" dirty="0" smtClean="0"/>
              <a:t>. Военный институт иностранных языков МО РК (г. </a:t>
            </a:r>
            <a:r>
              <a:rPr lang="ru-RU" b="1" i="1" dirty="0" smtClean="0"/>
              <a:t>Алматы).</a:t>
            </a:r>
            <a:endParaRPr lang="ru-RU" b="1" i="1" dirty="0" smtClean="0"/>
          </a:p>
          <a:p>
            <a:r>
              <a:rPr lang="ru-RU" b="1" i="1" dirty="0" smtClean="0"/>
              <a:t>8. Военный </a:t>
            </a:r>
            <a:r>
              <a:rPr lang="ru-RU" b="1" i="1" dirty="0" smtClean="0"/>
              <a:t>институт внутренних войск МВД РК (г. Петропавловск</a:t>
            </a:r>
            <a:r>
              <a:rPr lang="ru-RU" b="1" i="1" dirty="0" smtClean="0"/>
              <a:t>). </a:t>
            </a:r>
            <a:endParaRPr lang="ru-RU" b="1" i="1" dirty="0" smtClean="0"/>
          </a:p>
          <a:p>
            <a:r>
              <a:rPr lang="ru-RU" b="1" i="1" dirty="0"/>
              <a:t>9</a:t>
            </a:r>
            <a:r>
              <a:rPr lang="ru-RU" b="1" i="1" dirty="0" smtClean="0"/>
              <a:t>. Военно-морской институт МО РК (г. Актау)   </a:t>
            </a:r>
          </a:p>
          <a:p>
            <a:r>
              <a:rPr lang="ru-RU" b="1" i="1" dirty="0" smtClean="0"/>
              <a:t>10. Национальный университет обороны МО РК г. </a:t>
            </a:r>
            <a:r>
              <a:rPr lang="ru-RU" b="1" i="1" dirty="0" smtClean="0"/>
              <a:t>Щучинск.</a:t>
            </a:r>
            <a:endParaRPr lang="ru-RU" b="1" i="1" dirty="0" smtClean="0"/>
          </a:p>
          <a:p>
            <a:r>
              <a:rPr lang="ru-RU" b="1" i="1" dirty="0" smtClean="0"/>
              <a:t>11. </a:t>
            </a:r>
            <a:r>
              <a:rPr lang="ru-RU" b="1" i="1" dirty="0"/>
              <a:t>Военный институт КНБ РК (г. Алматы</a:t>
            </a:r>
            <a:r>
              <a:rPr lang="ru-RU" b="1" i="1" dirty="0" smtClean="0"/>
              <a:t>).</a:t>
            </a:r>
            <a:r>
              <a:rPr lang="ru-RU" b="1" i="1" dirty="0"/>
              <a:t> 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12. Военно-техническая </a:t>
            </a:r>
            <a:r>
              <a:rPr lang="ru-RU" b="1" i="1" dirty="0" smtClean="0"/>
              <a:t>школа МО РК (филиалы во всех регионах </a:t>
            </a:r>
            <a:r>
              <a:rPr lang="ru-RU" b="1" i="1" dirty="0" smtClean="0"/>
              <a:t>Казахстана).</a:t>
            </a:r>
            <a:endParaRPr lang="ru-RU" b="1" i="1" dirty="0" smtClean="0"/>
          </a:p>
          <a:p>
            <a:r>
              <a:rPr lang="ru-RU" b="1" i="1" dirty="0" smtClean="0"/>
              <a:t>13. </a:t>
            </a:r>
            <a:r>
              <a:rPr lang="ru-RU" b="1" i="1" dirty="0" smtClean="0"/>
              <a:t>Специализированный военный лицей "</a:t>
            </a:r>
            <a:r>
              <a:rPr lang="ru-RU" b="1" i="1" dirty="0" err="1" smtClean="0"/>
              <a:t>Арыстан</a:t>
            </a:r>
            <a:r>
              <a:rPr lang="ru-RU" b="1" i="1" dirty="0" smtClean="0"/>
              <a:t>" для одаренных </a:t>
            </a:r>
            <a:r>
              <a:rPr lang="ru-RU" b="1" i="1" dirty="0" smtClean="0"/>
              <a:t>детей.  </a:t>
            </a:r>
            <a:endParaRPr lang="ru-RU" b="1" i="1" dirty="0" smtClean="0"/>
          </a:p>
          <a:p>
            <a:r>
              <a:rPr lang="ru-RU" b="1" i="1" dirty="0" smtClean="0"/>
              <a:t>14.  </a:t>
            </a:r>
            <a:r>
              <a:rPr lang="ru-RU" b="1" i="1" dirty="0" smtClean="0"/>
              <a:t>Актюбинский юридический колледж МВД </a:t>
            </a:r>
            <a:r>
              <a:rPr lang="ru-RU" b="1" i="1" dirty="0" smtClean="0"/>
              <a:t>РК.</a:t>
            </a:r>
            <a:endParaRPr lang="ru-RU" b="1" i="1" dirty="0" smtClean="0"/>
          </a:p>
          <a:p>
            <a:r>
              <a:rPr lang="ru-RU" b="1" i="1" dirty="0" smtClean="0"/>
              <a:t>15.  </a:t>
            </a:r>
            <a:r>
              <a:rPr lang="ru-RU" b="1" i="1" dirty="0" smtClean="0"/>
              <a:t>Военный колледж спорта СК (ЦСКА) МО РК</a:t>
            </a:r>
          </a:p>
          <a:p>
            <a:endParaRPr lang="ru-RU" b="1" i="1" dirty="0"/>
          </a:p>
          <a:p>
            <a:endParaRPr lang="ru-RU" b="1" i="1" dirty="0" smtClean="0"/>
          </a:p>
          <a:p>
            <a:r>
              <a:rPr lang="ru-RU" b="1" i="1" dirty="0" smtClean="0"/>
              <a:t>И это даже не все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884573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5" y="635586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Я  </a:t>
            </a:r>
            <a:r>
              <a:rPr lang="ru-RU" sz="2800" b="1" dirty="0" smtClean="0"/>
              <a:t>горжусь </a:t>
            </a:r>
            <a:r>
              <a:rPr lang="ru-RU" sz="2800" dirty="0" smtClean="0"/>
              <a:t>что мои </a:t>
            </a:r>
            <a:r>
              <a:rPr lang="ru-RU" sz="2800" b="1" dirty="0" smtClean="0"/>
              <a:t>родители</a:t>
            </a:r>
            <a:r>
              <a:rPr lang="ru-RU" sz="2800" dirty="0" smtClean="0"/>
              <a:t> трудятся на славу </a:t>
            </a:r>
            <a:r>
              <a:rPr lang="ru-RU" sz="2800" b="1" dirty="0" smtClean="0"/>
              <a:t>нашей </a:t>
            </a:r>
            <a:r>
              <a:rPr lang="ru-RU" sz="2800" dirty="0" smtClean="0"/>
              <a:t>страны .Может быть и </a:t>
            </a:r>
            <a:r>
              <a:rPr lang="ru-RU" sz="2800" b="1" dirty="0" smtClean="0"/>
              <a:t>я</a:t>
            </a:r>
            <a:r>
              <a:rPr lang="ru-RU" sz="2800" dirty="0" smtClean="0"/>
              <a:t> смогу так служить. 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04053"/>
            <a:ext cx="5760601" cy="324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2531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53</TotalTime>
  <Words>152</Words>
  <Application>Microsoft Office PowerPoint</Application>
  <PresentationFormat>Экран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Soho</vt:lpstr>
      <vt:lpstr>Профессия моих родителей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моих родителей</dc:title>
  <dc:creator>User</dc:creator>
  <cp:lastModifiedBy>User</cp:lastModifiedBy>
  <cp:revision>6</cp:revision>
  <dcterms:created xsi:type="dcterms:W3CDTF">2017-02-16T03:00:33Z</dcterms:created>
  <dcterms:modified xsi:type="dcterms:W3CDTF">2017-02-16T04:11:31Z</dcterms:modified>
</cp:coreProperties>
</file>