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Картинки по запросу медици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85728"/>
            <a:ext cx="6310353" cy="37862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429000"/>
            <a:ext cx="4500594" cy="1314458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Моя мама-врач</a:t>
            </a:r>
            <a:endParaRPr lang="ru-RU" sz="6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500702"/>
            <a:ext cx="4786346" cy="10382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Выполнил: ученик 8 «Б» класса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Бабив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Глеб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наше время все профессии очень важны. Важна профессия учителя, ведь он учит детей. Не менее важна профессия инженера, ведь он изобретает новые машины. Но я считаю, что самая важная профессия у моей мамы. Она - врач.</a:t>
            </a:r>
            <a:endParaRPr lang="ru-RU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Картинки по запросу женщина врач рисун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Картинки по запросу женщина врач рисун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285992"/>
            <a:ext cx="4157677" cy="436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Врач — милосердная профессия.</a:t>
            </a:r>
            <a:r>
              <a:rPr lang="ru-RU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Это человек, готовый посвятить себя служению людям. Он берет на себя огромную ответственность за великое чудо — человеческую жизнь.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571744"/>
            <a:ext cx="5014930" cy="362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 мой взгляд, профессия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врача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— одна из самых 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замечательных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благородных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гуманных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востребованных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на Земле.</a:t>
            </a:r>
            <a:endParaRPr lang="ru-RU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928802"/>
            <a:ext cx="2195916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143116"/>
            <a:ext cx="3086109" cy="4359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Великую отечественную войну медработники, ценой собственной жизни, на своих плечах, выносили с поля боя раненых, делали экстренные операции в полевых условиях под обстрелами врага. И сейчас есть место врачебным подвигам! 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71744"/>
            <a:ext cx="5491183" cy="383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Каждый из нас время от времени болеет. И в таком случае все мы идем к врачу. Ведь именно врач поможет определить болезнь и назначит ее лечение. Но иногда обыкновенный поход в поликлинику не помогает. И тогда приходится ложиться в больницу.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714620"/>
            <a:ext cx="4800621" cy="3657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Моя мама работает в больнице. Каждый день туда поступают сотни пациентов. Многие из них в очень тяжелом состоянии. И именно моя мама начинает бороться с болезнью за жизнь и здоровье человека. Мама может не появляться дома сутками, лишь бы спасти  человеческую жизнь. </a:t>
            </a: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571744"/>
            <a:ext cx="4176726" cy="376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Все люди, которых лечила и спасала моя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помнят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любят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ее, как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умного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доброго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заботливого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врача.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71678"/>
            <a:ext cx="5105428" cy="4216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очень горжусь своей мамой и ее профессией.</a:t>
            </a:r>
            <a:endParaRPr lang="ru-RU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840" y="1628800"/>
            <a:ext cx="2519132" cy="507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220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Моя мама-врач</vt:lpstr>
      <vt:lpstr>В наше время все профессии очень важны. Важна профессия учителя, ведь он учит детей. Не менее важна профессия инженера, ведь он изобретает новые машины. Но я считаю, что самая важная профессия у моей мамы. Она - врач.</vt:lpstr>
      <vt:lpstr>Врач — милосердная профессия. Это человек, готовый посвятить себя служению людям. Он берет на себя огромную ответственность за великое чудо — человеческую жизнь. </vt:lpstr>
      <vt:lpstr>На мой взгляд, профессия врача — одна из самых замечательных, благородных, гуманных, и востребованных на Земле.</vt:lpstr>
      <vt:lpstr>В Великую отечественную войну медработники, ценой собственной жизни, на своих плечах, выносили с поля боя раненых, делали экстренные операции в полевых условиях под обстрелами врага. И сейчас есть место врачебным подвигам! </vt:lpstr>
      <vt:lpstr>Каждый из нас время от времени болеет. И в таком случае все мы идем к врачу. Ведь именно врач поможет определить болезнь и назначит ее лечение. Но иногда обыкновенный поход в поликлинику не помогает. И тогда приходится ложиться в больницу.</vt:lpstr>
      <vt:lpstr>Моя мама работает в больнице. Каждый день туда поступают сотни пациентов. Многие из них в очень тяжелом состоянии. И именно моя мама начинает бороться с болезнью за жизнь и здоровье человека. Мама может не появляться дома сутками, лишь бы спасти  человеческую жизнь. </vt:lpstr>
      <vt:lpstr> Все люди, которых лечила и спасала моя мама, помнят и любят ее, как умного, доброго и заботливого врача.</vt:lpstr>
      <vt:lpstr>Я очень горжусь своей мамой и ее профессией.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мама-врач</dc:title>
  <dc:creator>Пользователь</dc:creator>
  <cp:lastModifiedBy>User</cp:lastModifiedBy>
  <cp:revision>10</cp:revision>
  <dcterms:created xsi:type="dcterms:W3CDTF">2017-02-15T14:05:50Z</dcterms:created>
  <dcterms:modified xsi:type="dcterms:W3CDTF">2017-02-16T03:08:36Z</dcterms:modified>
</cp:coreProperties>
</file>