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8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70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Средний стиль 3 -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4" descr="&amp;Pcy;&amp;ocy;&amp;khcy;&amp;ocy;&amp;zhcy;&amp;iecy;&amp;iecy; &amp;icy;&amp;zcy;&amp;ocy;&amp;bcy;&amp;rcy;&amp;acy;&amp;zhcy;&amp;iecy;&amp;ncy;&amp;icy;&amp;iecy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68938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85852" y="1785926"/>
            <a:ext cx="6400800" cy="2857520"/>
          </a:xfrm>
        </p:spPr>
        <p:txBody>
          <a:bodyPr>
            <a:normAutofit fontScale="70000" lnSpcReduction="20000"/>
          </a:bodyPr>
          <a:lstStyle/>
          <a:p>
            <a:r>
              <a:rPr lang="kk-KZ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“ </a:t>
            </a:r>
            <a:r>
              <a:rPr lang="ru-RU" b="1" dirty="0" err="1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алушылардың үлгеріміне ағымдық бақылау, аралық және қорытынды аттестаттау</a:t>
            </a:r>
            <a:r>
              <a:rPr lang="ru-RU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b="1" dirty="0" err="1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өткізудің үлгілік ережелерін</a:t>
            </a:r>
            <a:r>
              <a:rPr lang="ru-RU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бекіту</a:t>
            </a:r>
            <a:r>
              <a:rPr lang="ru-RU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kk-KZ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”</a:t>
            </a:r>
            <a:endParaRPr lang="ru-RU" b="1" dirty="0" smtClean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endParaRPr lang="ru-RU" b="1" dirty="0" smtClean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Қазақстан Республикасы</a:t>
            </a:r>
            <a:r>
              <a:rPr lang="ru-RU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b="1" dirty="0" err="1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ғылым министрінің </a:t>
            </a:r>
            <a:r>
              <a:rPr lang="ru-RU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2008 </a:t>
            </a:r>
            <a:r>
              <a:rPr lang="ru-RU" b="1" dirty="0" err="1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жылғы </a:t>
            </a:r>
            <a:r>
              <a:rPr lang="ru-RU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18 </a:t>
            </a:r>
            <a:r>
              <a:rPr lang="ru-RU" b="1" dirty="0" err="1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наурыздағы </a:t>
            </a:r>
            <a:r>
              <a:rPr lang="ru-RU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№ 125 </a:t>
            </a:r>
            <a:r>
              <a:rPr lang="ru-RU" b="1" dirty="0" err="1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бұйрығына өзгеріс енгізу</a:t>
            </a:r>
            <a:r>
              <a:rPr lang="ru-RU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4" descr="&amp;Pcy;&amp;ocy;&amp;khcy;&amp;ocy;&amp;zhcy;&amp;iecy;&amp;iecy; &amp;icy;&amp;zcy;&amp;ocy;&amp;bcy;&amp;rcy;&amp;acy;&amp;zhcy;&amp;iecy;&amp;ncy;&amp;icy;&amp;iecy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68938"/>
          </a:xfrm>
          <a:prstGeom prst="rect">
            <a:avLst/>
          </a:prstGeom>
          <a:noFill/>
        </p:spPr>
      </p:pic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00034" y="714354"/>
          <a:ext cx="8358244" cy="5526441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00066"/>
                <a:gridCol w="2071700"/>
                <a:gridCol w="2000264"/>
                <a:gridCol w="1428760"/>
                <a:gridCol w="1143008"/>
                <a:gridCol w="1214446"/>
              </a:tblGrid>
              <a:tr h="542929"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Химия 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 – 12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13 - 38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39 -48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49 - 60 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42929"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Биология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 – 12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13 - 38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39 -48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49 - 60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42929"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7.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География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 – 12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13 - 38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39 -48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49 - 60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42929"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8.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Дүниежүзі тарихы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 – 12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13 - 38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39 -48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49 - 60 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42929"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9.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Орыс</a:t>
                      </a:r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әдебиеті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 – 12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13 - 38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39 -48  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49 - 60 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42929"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10.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Қазақ әдебиеті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 – 12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13 - 38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39 -48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49 - 60 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42929"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11.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Ағылшын тілі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0 – 8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 – 26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27 – 32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33 - 40 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42929"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12.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Француз </a:t>
                      </a:r>
                      <a:r>
                        <a:rPr lang="ru-RU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тілі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 – 8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 – 26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27 – 32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33 – 40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42929"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13.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Неміс</a:t>
                      </a:r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тілі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 – 8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 – 26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27 – 32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33 - 40 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42929"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14.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Информатика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 – 6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 – 13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 – 20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 – 27 </a:t>
                      </a:r>
                      <a:endParaRPr lang="ru-RU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4" descr="&amp;Pcy;&amp;ocy;&amp;khcy;&amp;ocy;&amp;zhcy;&amp;iecy;&amp;iecy; &amp;icy;&amp;zcy;&amp;ocy;&amp;bcy;&amp;rcy;&amp;acy;&amp;zhcy;&amp;iecy;&amp;ncy;&amp;icy;&amp;iecy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68938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928670"/>
            <a:ext cx="7286676" cy="4286280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5-11 (12)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сыныптардың білім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алушыларының пәндер бойынша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қорытынды бағасы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тоқсандық, жылдық және емтихан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бағаларының негізінде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қойылады.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Тоқсандық, жартыжылдық, жылдық және қорытынды бағаларды қайта қарауға рұқсат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етілмейді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4" descr="&amp;Pcy;&amp;ocy;&amp;khcy;&amp;ocy;&amp;zhcy;&amp;iecy;&amp;iecy; &amp;icy;&amp;zcy;&amp;ocy;&amp;bcy;&amp;rcy;&amp;acy;&amp;zhcy;&amp;iecy;&amp;ncy;&amp;icy;&amp;iecy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68938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1500174"/>
            <a:ext cx="7500990" cy="3786214"/>
          </a:xfrm>
        </p:spPr>
        <p:txBody>
          <a:bodyPr>
            <a:noAutofit/>
          </a:bodyPr>
          <a:lstStyle/>
          <a:p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1-8 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(9), 10 (11)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сыныптардың білім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алушыларына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қорытынды аттестаттау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қарастырылмайды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Қорытынды аттестаттауға Қазақстан Республикасы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Үкіметінің 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2012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жылғы 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23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тамыздағы 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№ 1080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қаулысымен бекітілген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Орта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берудің 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бастауыш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орта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орта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беру)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жалпыға міндетті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беру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стандартының 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бұдан әрі 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МЖМБС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талаптарына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сәйкес үлгілік жалпы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беретін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оқу бағдарламаларын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меңгерген  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9 (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10), 11 (12)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сыныптардың білім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алушылары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жіберіледі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4" descr="&amp;Pcy;&amp;ocy;&amp;khcy;&amp;ocy;&amp;zhcy;&amp;iecy;&amp;iecy; &amp;icy;&amp;zcy;&amp;ocy;&amp;bcy;&amp;rcy;&amp;acy;&amp;zhcy;&amp;iecy;&amp;ncy;&amp;icy;&amp;iecy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68938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1142984"/>
            <a:ext cx="7715304" cy="3929090"/>
          </a:xfrm>
        </p:spPr>
        <p:txBody>
          <a:bodyPr>
            <a:normAutofit fontScale="47500" lnSpcReduction="20000"/>
          </a:bodyPr>
          <a:lstStyle/>
          <a:p>
            <a:r>
              <a:rPr lang="ru-RU" sz="5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 (12) </a:t>
            </a:r>
            <a:r>
              <a:rPr lang="ru-RU" sz="51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сынып</a:t>
            </a:r>
            <a:r>
              <a:rPr lang="ru-RU" sz="5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1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5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1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алушыларын</a:t>
            </a:r>
            <a:r>
              <a:rPr lang="ru-RU" sz="5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1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қорытынды аттестаттау</a:t>
            </a:r>
            <a:r>
              <a:rPr lang="ru-RU" sz="5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1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мынадай</a:t>
            </a:r>
            <a:r>
              <a:rPr lang="ru-RU" sz="5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1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нысандарда</a:t>
            </a:r>
            <a:r>
              <a:rPr lang="ru-RU" sz="5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51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өткізіледі</a:t>
            </a:r>
            <a:r>
              <a:rPr lang="ru-RU" sz="5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ru-RU" sz="4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1) </a:t>
            </a:r>
            <a:r>
              <a:rPr lang="ru-RU" sz="4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ана</a:t>
            </a:r>
            <a:r>
              <a:rPr lang="ru-RU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тілі</a:t>
            </a:r>
            <a:r>
              <a:rPr lang="ru-RU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 әдебиетінен </a:t>
            </a:r>
            <a:r>
              <a:rPr lang="ru-RU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4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оқыту тілі</a:t>
            </a:r>
            <a:r>
              <a:rPr lang="ru-RU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эссе </a:t>
            </a:r>
            <a:r>
              <a:rPr lang="ru-RU" sz="4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нысанында</a:t>
            </a:r>
            <a:r>
              <a:rPr lang="ru-RU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жазбаша</a:t>
            </a:r>
            <a:r>
              <a:rPr lang="ru-RU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емтихан</a:t>
            </a:r>
            <a:r>
              <a:rPr lang="ru-RU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40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алгебра </a:t>
            </a:r>
            <a:r>
              <a:rPr lang="ru-RU" sz="4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анализ </a:t>
            </a:r>
            <a:r>
              <a:rPr lang="ru-RU" sz="4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бастамалары</a:t>
            </a:r>
            <a:r>
              <a:rPr lang="ru-RU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пәнінен жазбаша</a:t>
            </a:r>
            <a:r>
              <a:rPr lang="ru-RU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емтихан</a:t>
            </a:r>
            <a:r>
              <a:rPr lang="ru-RU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endParaRPr lang="ru-RU" sz="40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4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Қазақстан тарихынан</a:t>
            </a:r>
            <a:r>
              <a:rPr lang="ru-RU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ауызша</a:t>
            </a:r>
            <a:r>
              <a:rPr lang="ru-RU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емтихан</a:t>
            </a:r>
            <a:r>
              <a:rPr lang="ru-RU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endParaRPr lang="ru-RU" sz="40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4) </a:t>
            </a:r>
            <a:r>
              <a:rPr lang="ru-RU" sz="4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орыс</a:t>
            </a:r>
            <a:r>
              <a:rPr lang="ru-RU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өзбек</a:t>
            </a:r>
            <a:r>
              <a:rPr lang="ru-RU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ұйғыр және тәжік тілдерінде</a:t>
            </a:r>
            <a:r>
              <a:rPr lang="ru-RU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оқытатын мектептерде</a:t>
            </a:r>
            <a:r>
              <a:rPr lang="ru-RU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қазақ тілінен</a:t>
            </a:r>
            <a:r>
              <a:rPr lang="ru-RU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/>
            <a:r>
              <a:rPr lang="ru-RU" sz="4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 қазақ тілінде</a:t>
            </a:r>
            <a:r>
              <a:rPr lang="ru-RU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оқытатын мектептерде</a:t>
            </a:r>
            <a:r>
              <a:rPr lang="ru-RU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орыс</a:t>
            </a:r>
            <a:r>
              <a:rPr lang="ru-RU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тілінен</a:t>
            </a:r>
            <a:r>
              <a:rPr lang="ru-RU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тестілеу</a:t>
            </a:r>
            <a:r>
              <a:rPr lang="ru-RU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  </a:t>
            </a:r>
          </a:p>
          <a:p>
            <a:pPr algn="l"/>
            <a:r>
              <a:rPr lang="ru-RU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4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таңдау бойынша</a:t>
            </a:r>
            <a:r>
              <a:rPr lang="ru-RU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пәннен </a:t>
            </a:r>
            <a:r>
              <a:rPr lang="ru-RU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(физика, химия, биология, география, геометрия, </a:t>
            </a:r>
            <a:r>
              <a:rPr lang="ru-RU" sz="4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дүниежүзі </a:t>
            </a:r>
            <a:r>
              <a:rPr lang="ru-RU" sz="4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тарихы</a:t>
            </a:r>
            <a:r>
              <a:rPr lang="ru-RU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әдебиет, шетел</a:t>
            </a:r>
            <a:r>
              <a:rPr lang="ru-RU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тілі</a:t>
            </a:r>
            <a:r>
              <a:rPr lang="ru-RU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(ағылшын, </a:t>
            </a:r>
            <a:r>
              <a:rPr lang="ru-RU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француз, </a:t>
            </a:r>
            <a:r>
              <a:rPr lang="ru-RU" sz="4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неміс</a:t>
            </a:r>
            <a:r>
              <a:rPr lang="ru-RU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), информатика) </a:t>
            </a:r>
            <a:r>
              <a:rPr lang="ru-RU" sz="4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тестілеу</a:t>
            </a:r>
            <a:r>
              <a:rPr lang="ru-RU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4" descr="&amp;Pcy;&amp;ocy;&amp;khcy;&amp;ocy;&amp;zhcy;&amp;iecy;&amp;iecy; &amp;icy;&amp;zcy;&amp;ocy;&amp;bcy;&amp;rcy;&amp;acy;&amp;zhcy;&amp;iecy;&amp;ncy;&amp;icy;&amp;iecy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68938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714356"/>
            <a:ext cx="7500990" cy="4214842"/>
          </a:xfrm>
        </p:spPr>
        <p:txBody>
          <a:bodyPr>
            <a:normAutofit lnSpcReduction="10000"/>
          </a:bodyPr>
          <a:lstStyle/>
          <a:p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11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(12)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сыныпта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эссе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жазуға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астрономиялық сағат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алгебра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анализ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бастамаларына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астрономиялық сағат бөлінеді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орта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аттестатқа қосымшаға енгізілетін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оқыған пәндерден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бағалары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«5»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болған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11 (12)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сынып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бітірушілеріне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№ 39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бұйрықпен бекітілген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нысанға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сәйкес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орта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үздік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аттестат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беріледі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4" descr="&amp;Pcy;&amp;ocy;&amp;khcy;&amp;ocy;&amp;zhcy;&amp;iecy;&amp;iecy; &amp;icy;&amp;zcy;&amp;ocy;&amp;bcy;&amp;rcy;&amp;acy;&amp;zhcy;&amp;iecy;&amp;ncy;&amp;icy;&amp;iecy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68938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1285860"/>
            <a:ext cx="7500990" cy="3143272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Қорытынды аттестаттаудың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нәтижесі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екі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пәннен қанағаттанарлықсыз баға алған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9 (10)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11 (12)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сыныптардың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алушылары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мектепте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тиісті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оқу пәндері бойынша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емтихан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нысанында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қайта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қорытынды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аттестаттаудан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өтуге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жіберіледі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4" descr="&amp;Pcy;&amp;ocy;&amp;khcy;&amp;ocy;&amp;zhcy;&amp;iecy;&amp;iecy; &amp;icy;&amp;zcy;&amp;ocy;&amp;bcy;&amp;rcy;&amp;acy;&amp;zhcy;&amp;iecy;&amp;ncy;&amp;icy;&amp;iecy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68938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44" y="714356"/>
            <a:ext cx="8358246" cy="3143272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Мектептердің барлық сыныптарындағы жазбаша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емтихан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жұмыстары жергілікті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уақытпен таңертеңгі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сағат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00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минутта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басталады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Ерекше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жағдайларда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осы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ереженің тармақтарын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сақтау үшін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мектепте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алушылардың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саны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көп болғанда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емтихандарды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2-3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лекпен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өткізуге жол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беріледі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Эссе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тақырыптары салынған пакеттер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алушылардың және мектептің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Комиссия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мүшелерінің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қатысуымен емтиханның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басталуына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15 минут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қалғанда ашылады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4" descr="&amp;Pcy;&amp;ocy;&amp;khcy;&amp;ocy;&amp;zhcy;&amp;iecy;&amp;iecy; &amp;icy;&amp;zcy;&amp;ocy;&amp;bcy;&amp;rcy;&amp;acy;&amp;zhcy;&amp;iecy;&amp;ncy;&amp;icy;&amp;iecy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68938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714356"/>
            <a:ext cx="8358246" cy="4500594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Тестілеу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МЖМБС-ға сәйкес «Ұлттық тестілеу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орталығы» республикалық мемлекеттік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қазыналық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кәсіпорны (бұдан әрі 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ҰТО)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әзірлеген 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тест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тапсырмаларының көмегімен 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осы 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Ереженің 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18-тармағының </a:t>
            </a:r>
            <a:endParaRPr lang="ru-RU" sz="1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5)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тармақшаларында көрсетілген оқу пәндері шегінде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өткізіледі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11 (12)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сыныпта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тестілеуге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әр пән бойынша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80 минут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бөлінеді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Тест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нәтижелерін тексеруді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мектеп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жанынан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қалыптастырылған 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Комиссия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сол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күні өздеріне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ұсынылған дұрыс жауаптар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кодына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сәйкес мектепте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жүзеге асырады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Тестілеуге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қатысушылардың жалпы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деректер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базасын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қалыптастыруды ағымдағы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жылғы 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1-30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наурыз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аралығында бағдарламалық қамтамасыз ету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көмегімен 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ҰТО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жүзеге асырады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алушылар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деректерді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мектеп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ҰТО-ға оның филиалдары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арқылы жолдайды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1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4" descr="&amp;Pcy;&amp;ocy;&amp;khcy;&amp;ocy;&amp;zhcy;&amp;iecy;&amp;iecy; &amp;icy;&amp;zcy;&amp;ocy;&amp;bcy;&amp;rcy;&amp;acy;&amp;zhcy;&amp;iecy;&amp;ncy;&amp;icy;&amp;iecy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68938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642910" y="571480"/>
            <a:ext cx="77153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Тестілеу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балдарын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орта </a:t>
            </a:r>
            <a:r>
              <a:rPr lang="ru-RU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аттестаттың </a:t>
            </a:r>
            <a:r>
              <a:rPr lang="ru-RU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бағаларына ауыстыру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шкаласы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428596" y="1785926"/>
          <a:ext cx="8358244" cy="38738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428626"/>
                <a:gridCol w="2143140"/>
                <a:gridCol w="2000264"/>
                <a:gridCol w="1428760"/>
                <a:gridCol w="1143008"/>
                <a:gridCol w="1214446"/>
              </a:tblGrid>
              <a:tr h="732240">
                <a:tc>
                  <a:txBody>
                    <a:bodyPr/>
                    <a:lstStyle/>
                    <a:p>
                      <a:r>
                        <a:rPr lang="kk-KZ" sz="1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№ </a:t>
                      </a:r>
                    </a:p>
                    <a:p>
                      <a:r>
                        <a:rPr lang="kk-KZ" sz="1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р/с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Пәні 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(</a:t>
                      </a:r>
                      <a:r>
                        <a:rPr lang="ru-RU" sz="14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қанағаттанар</a:t>
                      </a:r>
                      <a:endParaRPr lang="ru-RU" sz="1400" b="1" dirty="0" smtClean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4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лықсыз</a:t>
                      </a:r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(</a:t>
                      </a:r>
                      <a:r>
                        <a:rPr lang="ru-RU" sz="14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қанағат</a:t>
                      </a:r>
                      <a:endParaRPr lang="ru-RU" sz="1400" b="1" dirty="0" smtClean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4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танарлық</a:t>
                      </a:r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4 (</a:t>
                      </a:r>
                      <a:r>
                        <a:rPr lang="ru-RU" sz="14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жақсы</a:t>
                      </a:r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(</a:t>
                      </a:r>
                      <a:r>
                        <a:rPr lang="ru-RU" sz="14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өте жақсы</a:t>
                      </a:r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32240">
                <a:tc>
                  <a:txBody>
                    <a:bodyPr/>
                    <a:lstStyle/>
                    <a:p>
                      <a:pPr algn="ctr"/>
                      <a:r>
                        <a:rPr lang="kk-KZ" sz="1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Орыс</a:t>
                      </a:r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4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өзбек, ұйғыр</a:t>
                      </a:r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ru-RU" sz="14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және тәжік тілінде</a:t>
                      </a:r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ru-RU" sz="14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оқытатын мектептер</a:t>
                      </a:r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ru-RU" sz="14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үшін қазақ тілі</a:t>
                      </a:r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 – 8 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 – 26 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27 – 32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33 - 40 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32240">
                <a:tc>
                  <a:txBody>
                    <a:bodyPr/>
                    <a:lstStyle/>
                    <a:p>
                      <a:pPr algn="ctr"/>
                      <a:r>
                        <a:rPr lang="kk-KZ" sz="1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Қазақ тілінде</a:t>
                      </a:r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ru-RU" sz="14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оқытатын мектептер</a:t>
                      </a:r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ru-RU" sz="14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үшін орыс</a:t>
                      </a:r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тілі</a:t>
                      </a:r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 – 8 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 – 26 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27 – 32 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33 - 40 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32240">
                <a:tc>
                  <a:txBody>
                    <a:bodyPr/>
                    <a:lstStyle/>
                    <a:p>
                      <a:pPr algn="ctr"/>
                      <a:r>
                        <a:rPr lang="kk-KZ" sz="1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Геометрия 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 – 12 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13 - 38 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39 -48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49 - 60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32240">
                <a:tc>
                  <a:txBody>
                    <a:bodyPr/>
                    <a:lstStyle/>
                    <a:p>
                      <a:pPr algn="ctr"/>
                      <a:r>
                        <a:rPr lang="kk-KZ" sz="1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Физика 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 – 12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13 - 38 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39 -48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49 - 60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782</Words>
  <PresentationFormat>Экран (4:3)</PresentationFormat>
  <Paragraphs>140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Интерактивная доска </cp:lastModifiedBy>
  <cp:revision>16</cp:revision>
  <dcterms:modified xsi:type="dcterms:W3CDTF">2017-01-10T09:23:31Z</dcterms:modified>
</cp:coreProperties>
</file>