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B5E1-7246-42C5-A2BF-626F6E1AD281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C537-E026-4B91-B463-927C418FF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B5E1-7246-42C5-A2BF-626F6E1AD281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C537-E026-4B91-B463-927C418FF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B5E1-7246-42C5-A2BF-626F6E1AD281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C537-E026-4B91-B463-927C418FFE8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B5E1-7246-42C5-A2BF-626F6E1AD281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C537-E026-4B91-B463-927C418FFE8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B5E1-7246-42C5-A2BF-626F6E1AD281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C537-E026-4B91-B463-927C418FF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B5E1-7246-42C5-A2BF-626F6E1AD281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C537-E026-4B91-B463-927C418FFE8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B5E1-7246-42C5-A2BF-626F6E1AD281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C537-E026-4B91-B463-927C418FF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B5E1-7246-42C5-A2BF-626F6E1AD281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C537-E026-4B91-B463-927C418FF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B5E1-7246-42C5-A2BF-626F6E1AD281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C537-E026-4B91-B463-927C418FF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B5E1-7246-42C5-A2BF-626F6E1AD281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C537-E026-4B91-B463-927C418FFE8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B5E1-7246-42C5-A2BF-626F6E1AD281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C537-E026-4B91-B463-927C418FFE8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A45B5E1-7246-42C5-A2BF-626F6E1AD281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B56C537-E026-4B91-B463-927C418FFE8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05.12. – 10.12.2016ж.  аралығында бастауыш 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сыныптарда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өтетін  математика  апталығының  жоспары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недели математики в начальных классах с 05.12-10.12.2016г                                                                     II – тоқсан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четверть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Жаңа инновациялық ақпараттық технологияларды пайдалана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отырып, оқушылардың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 қабілеттерін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 новых инновационных информационных технологий, развития творческих способностей учащихся.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405900"/>
              </p:ext>
            </p:extLst>
          </p:nvPr>
        </p:nvGraphicFramePr>
        <p:xfrm>
          <a:off x="251163" y="2780928"/>
          <a:ext cx="8568953" cy="3627120"/>
        </p:xfrm>
        <a:graphic>
          <a:graphicData uri="http://schemas.openxmlformats.org/drawingml/2006/table">
            <a:tbl>
              <a:tblPr firstRow="1" firstCol="1" bandRow="1"/>
              <a:tblGrid>
                <a:gridCol w="924318"/>
                <a:gridCol w="826299"/>
                <a:gridCol w="924318"/>
                <a:gridCol w="2062998"/>
                <a:gridCol w="2062998"/>
                <a:gridCol w="1768022"/>
              </a:tblGrid>
              <a:tr h="673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/>
                          <a:ea typeface="Times New Roman"/>
                        </a:rPr>
                        <a:t>Апта күні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/>
                          <a:ea typeface="Times New Roman"/>
                        </a:rPr>
                        <a:t>     Мерзімі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/>
                          <a:ea typeface="Times New Roman"/>
                        </a:rPr>
                        <a:t>      Дата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/>
                          <a:ea typeface="Times New Roman"/>
                        </a:rPr>
                        <a:t>Сынып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/>
                          <a:ea typeface="Times New Roman"/>
                        </a:rPr>
                        <a:t>Классы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/>
                          <a:ea typeface="Times New Roman"/>
                        </a:rPr>
                        <a:t>Кабинет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/>
                          <a:ea typeface="Times New Roman"/>
                        </a:rPr>
                        <a:t>                   Тақырыбы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/>
                          <a:ea typeface="Times New Roman"/>
                        </a:rPr>
                        <a:t>                   Мероприятие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/>
                          <a:ea typeface="Times New Roman"/>
                        </a:rPr>
                        <a:t>     Жауапты мұғалімдер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/>
                          <a:ea typeface="Times New Roman"/>
                        </a:rPr>
                        <a:t>      Ответственные учителя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2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Times New Roman"/>
                        </a:rPr>
                        <a:t>Дүйсенбі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Times New Roman"/>
                        </a:rPr>
                        <a:t>05.12.2016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Times New Roman"/>
                        </a:rPr>
                        <a:t>1-4 сынып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Times New Roman"/>
                        </a:rPr>
                        <a:t>Сап түзеу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Times New Roman"/>
                        </a:rPr>
                        <a:t>Апталықтың ашылуы.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Times New Roman"/>
                        </a:rPr>
                        <a:t>Калиякбарова Ж.Ж.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Times New Roman"/>
                        </a:rPr>
                        <a:t>Чеканина Е.В.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Times New Roman"/>
                        </a:rPr>
                        <a:t>2 – ші сыныптар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Times New Roman"/>
                        </a:rPr>
                        <a:t>Анкета «Я и мой класс в числах»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Times New Roman"/>
                        </a:rPr>
                        <a:t>Классные руководители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08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Times New Roman"/>
                        </a:rPr>
                        <a:t>Сейсенбі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Times New Roman"/>
                        </a:rPr>
                        <a:t>06.12.2016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Times New Roman"/>
                        </a:rPr>
                        <a:t>1 – ші сыныптар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Times New Roman"/>
                        </a:rPr>
                        <a:t>в холле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Times New Roman"/>
                        </a:rPr>
                        <a:t>Конкурс стенгазет «Живые цифры»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Times New Roman"/>
                        </a:rPr>
                        <a:t>Учителя 1 классов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0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Times New Roman"/>
                        </a:rPr>
                        <a:t>2-ші сыныптар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Times New Roman"/>
                        </a:rPr>
                        <a:t>в холле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Times New Roman"/>
                        </a:rPr>
                        <a:t>Конкурс «Книжки – малышки»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Times New Roman"/>
                        </a:rPr>
                        <a:t>Учителя 2 классов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0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Times New Roman"/>
                        </a:rPr>
                        <a:t>2-ші сыныптар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Times New Roman"/>
                        </a:rPr>
                        <a:t>Просмотр мультфильма «Оля, Коля, Архимед»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Times New Roman"/>
                        </a:rPr>
                        <a:t>Учителя 2 классов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656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41E~1\AppData\Local\Temp\Rar$DIa0.739\20161206_12571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96"/>
          <a:stretch/>
        </p:blipFill>
        <p:spPr bwMode="auto">
          <a:xfrm>
            <a:off x="179512" y="332656"/>
            <a:ext cx="4248473" cy="3345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A41E~1\AppData\Local\Temp\Rar$DIa0.394\20161206_1257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57" y="3673406"/>
            <a:ext cx="4214937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A41E~1\AppData\Local\Temp\Rar$DIa0.748\20161206_12574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45203"/>
            <a:ext cx="4464496" cy="2924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A41E~1\AppData\Local\Temp\Rar$DIa0.587\20161206_13231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655"/>
            <a:ext cx="4464496" cy="3345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2752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035445"/>
              </p:ext>
            </p:extLst>
          </p:nvPr>
        </p:nvGraphicFramePr>
        <p:xfrm>
          <a:off x="251520" y="332656"/>
          <a:ext cx="8712969" cy="6231942"/>
        </p:xfrm>
        <a:graphic>
          <a:graphicData uri="http://schemas.openxmlformats.org/drawingml/2006/table">
            <a:tbl>
              <a:tblPr firstRow="1" firstCol="1" bandRow="1"/>
              <a:tblGrid>
                <a:gridCol w="829610"/>
                <a:gridCol w="741634"/>
                <a:gridCol w="1851619"/>
                <a:gridCol w="1185649"/>
                <a:gridCol w="2304256"/>
                <a:gridCol w="1800201"/>
              </a:tblGrid>
              <a:tr h="599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4«Б», 4«В» классы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312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Интеллектуальная игра «Юный Математик»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Чеканина Е.В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Демиденко Е.Н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Гаврилова Р.И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19897" marB="198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93" marR="39793" marT="19897" marB="19897"/>
                </a:tc>
              </a:tr>
              <a:tr h="399456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Сәрсенбі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07.12.2016.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1-4 сынып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холле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Конкурс «Лучшая математическая тетрадь»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Учителя начальных классов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1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 «А» сынып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313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«Жұлдызды сәт» ойыны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Калиякбарова Ж.Ж.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«Б»,3«В» классы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314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Математическая игра «Клуб Веселых и Находчивых Математиков»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Еспергенова Р.Н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Перелевская Е.Ю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56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Бейсенбі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08.12.2016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2«А»,2«Ә» сынып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313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«Алғыр сегіз» математикалық сайыс.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Искакова Г.Г.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 «Ә» сынып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313 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Ашық сабақ «10,100,1000 сандарға көбейту және бөлу»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Туткишбаева Ж.К.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2-4 сынып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холле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Выставка стенгазет «Математический венигрет»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Кл.руководители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184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Жұма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09.12.2016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3«А»,3«Ә» сынып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313 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Математикалық викторина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1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1-2 сынып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208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Олимпиада өткізу.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Учителя начальных классов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«Б»,2«В» классы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316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Математический турнир «В мире чисел»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Плекан В.П , Гаврилова Р.И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294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Сенбі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10.12.2016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3-4 сынып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Беседа «Первые математики»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Классные руководители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3-4 сынып 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313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Олимпиада өткізу.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Классные руководители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845" marR="29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33650" y="2674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8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Новая папка\IMG-20161208-WA0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1548"/>
            <a:ext cx="4133511" cy="3189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Новая папка\IMG-20161208-WA00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6"/>
          <a:stretch/>
        </p:blipFill>
        <p:spPr bwMode="auto">
          <a:xfrm>
            <a:off x="4296255" y="297306"/>
            <a:ext cx="4541162" cy="3192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Новая папка\IMG-20161208-WA00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495057"/>
            <a:ext cx="4116743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Новая папка\IMG-20161208-WA00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023" y="3544753"/>
            <a:ext cx="4524394" cy="314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255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Новая папка\IMG-20161209-WA0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5" y="277234"/>
            <a:ext cx="4032448" cy="3151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Новая папка\IMG-20161209-WA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273" y="304022"/>
            <a:ext cx="439248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Новая папка\IMG-20161208-WA00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7" y="3573016"/>
            <a:ext cx="4043926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Новая папка\IMG-20161209-WA00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114" y="3428999"/>
            <a:ext cx="2882806" cy="3295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683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esktop\Новая папка\IMG_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5869"/>
            <a:ext cx="8640960" cy="6264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661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Новая папка\IMG-20161209-WA00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936437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Новая папка\IMG-20161209-WA0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965" y="260648"/>
            <a:ext cx="4680520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Новая папка\IMG-20161209-WA00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2447256" cy="3263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Новая папка\IMG-20161210-WA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396" y="3454760"/>
            <a:ext cx="4159518" cy="3237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Новая папка\IMG-20161210-WA000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t="11734" r="6533"/>
          <a:stretch/>
        </p:blipFill>
        <p:spPr bwMode="auto">
          <a:xfrm>
            <a:off x="2764157" y="3425866"/>
            <a:ext cx="2017239" cy="3263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721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Новая папка\IMG-20161210-WA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29185"/>
            <a:ext cx="3733711" cy="2800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Новая папка\IMG-20161210-WA00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29"/>
          <a:stretch/>
        </p:blipFill>
        <p:spPr bwMode="auto">
          <a:xfrm>
            <a:off x="4057239" y="260648"/>
            <a:ext cx="4775176" cy="2768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Новая папка\IMG-20161210-WA0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41" y="3029468"/>
            <a:ext cx="3935082" cy="3638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Новая папка\IMG-20161210-WA0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722" y="3029468"/>
            <a:ext cx="4647693" cy="3733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79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Новая папка\IMG-20161210-WA00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0"/>
          <a:stretch/>
        </p:blipFill>
        <p:spPr bwMode="auto">
          <a:xfrm>
            <a:off x="209600" y="188640"/>
            <a:ext cx="4631160" cy="3008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Новая папка\IMG-20161210-WA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53" y="298554"/>
            <a:ext cx="4189312" cy="2898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Новая папка\IMG-20161210-WA0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67585"/>
            <a:ext cx="2621095" cy="3494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Новая папка\IMG-20161210-WA0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117" y="3196929"/>
            <a:ext cx="2442305" cy="3465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Desktop\Новая папка\IMG-20161210-WA00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614" y="3272114"/>
            <a:ext cx="3380866" cy="3181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676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декабря в начальной школе была открыта неделя математики. Ребята читали стихи про любимый предмет , а учителя показали сценку « Урок математики в неандертальском периоде» . В конце ребята дали клятву активно участвовать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н\Desktop\линейка 5 декабря 2016г\SAM_687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"/>
          <a:stretch/>
        </p:blipFill>
        <p:spPr bwMode="auto">
          <a:xfrm>
            <a:off x="395536" y="1052736"/>
            <a:ext cx="424847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н\Desktop\линейка 5 декабря 2016г\SAM_688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927" y="1052736"/>
            <a:ext cx="4104456" cy="2747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н\Desktop\линейка 5 декабря 2016г\SAM_688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3" y="3799961"/>
            <a:ext cx="4141355" cy="2797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н\Desktop\линейка 5 декабря 2016г\SAM_689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927" y="3717032"/>
            <a:ext cx="4104455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23308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11424</TotalTime>
  <Words>333</Words>
  <Application>Microsoft Office PowerPoint</Application>
  <PresentationFormat>Экран (4:3)</PresentationFormat>
  <Paragraphs>115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2016-12-12T04:12:55Z</dcterms:created>
  <dcterms:modified xsi:type="dcterms:W3CDTF">2016-12-20T02:36:55Z</dcterms:modified>
</cp:coreProperties>
</file>