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18" autoAdjust="0"/>
    <p:restoredTop sz="94629" autoAdjust="0"/>
  </p:normalViewPr>
  <p:slideViewPr>
    <p:cSldViewPr>
      <p:cViewPr>
        <p:scale>
          <a:sx n="98" d="100"/>
          <a:sy n="98" d="100"/>
        </p:scale>
        <p:origin x="-104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05BB28-11D4-41EA-B733-A3AFC1C97539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15207B-5DA7-4CB4-93EA-A0C5A89555C4}">
      <dgm:prSet custT="1"/>
      <dgm:spPr/>
      <dgm:t>
        <a:bodyPr/>
        <a:lstStyle/>
        <a:p>
          <a:pPr rtl="0"/>
          <a:endParaRPr lang="ru-RU" sz="3200" b="1" i="0" dirty="0" smtClean="0">
            <a:solidFill>
              <a:schemeClr val="tx1"/>
            </a:solidFill>
          </a:endParaRPr>
        </a:p>
        <a:p>
          <a:pPr rtl="0"/>
          <a:endParaRPr lang="ru-RU" sz="3200" b="1" i="0" dirty="0" smtClean="0">
            <a:solidFill>
              <a:schemeClr val="tx1"/>
            </a:solidFill>
          </a:endParaRPr>
        </a:p>
        <a:p>
          <a:pPr rtl="0"/>
          <a:r>
            <a:rPr lang="ru-RU" sz="3200" b="1" i="0" dirty="0" smtClean="0">
              <a:solidFill>
                <a:schemeClr val="tx1"/>
              </a:solidFill>
            </a:rPr>
            <a:t>«ОБ ОСОБЕННОСТЯХ ОРГАНИЗАЦИИ ОБРАЗОВАТЕЛЬНОГО ПРОЦЕССА</a:t>
          </a:r>
          <a:br>
            <a:rPr lang="ru-RU" sz="3200" b="1" i="0" dirty="0" smtClean="0">
              <a:solidFill>
                <a:schemeClr val="tx1"/>
              </a:solidFill>
            </a:rPr>
          </a:br>
          <a:r>
            <a:rPr lang="ru-RU" sz="3200" b="1" i="0" dirty="0" smtClean="0">
              <a:solidFill>
                <a:schemeClr val="tx1"/>
              </a:solidFill>
            </a:rPr>
            <a:t> В ОБЩЕОБРАЗОВАТЕЛЬНЫХ ШКОЛАХ РЕСПУБЛИКИ КАЗАХСТАН В 2016-2017 УЧЕБНОМ ГОДУ»</a:t>
          </a:r>
          <a:br>
            <a:rPr lang="ru-RU" sz="3200" b="1" i="0" dirty="0" smtClean="0">
              <a:solidFill>
                <a:schemeClr val="tx1"/>
              </a:solidFill>
            </a:rPr>
          </a:br>
          <a:r>
            <a:rPr lang="ru-RU" sz="3200" b="1" i="0" dirty="0" smtClean="0">
              <a:solidFill>
                <a:schemeClr val="tx1"/>
              </a:solidFill>
            </a:rPr>
            <a:t/>
          </a:r>
          <a:br>
            <a:rPr lang="ru-RU" sz="3200" b="1" i="0" dirty="0" smtClean="0">
              <a:solidFill>
                <a:schemeClr val="tx1"/>
              </a:solidFill>
            </a:rPr>
          </a:br>
          <a:r>
            <a:rPr lang="ru-RU" sz="1800" b="1" i="0" dirty="0" smtClean="0"/>
            <a:t/>
          </a:r>
          <a:br>
            <a:rPr lang="ru-RU" sz="1800" b="1" i="0" dirty="0" smtClean="0"/>
          </a:br>
          <a:r>
            <a:rPr lang="ru-RU" sz="1800" b="1" i="0" dirty="0" smtClean="0"/>
            <a:t/>
          </a:r>
          <a:br>
            <a:rPr lang="ru-RU" sz="1800" b="1" i="0" dirty="0" smtClean="0"/>
          </a:br>
          <a:r>
            <a:rPr lang="ru-RU" sz="1800" b="1" i="0" dirty="0" smtClean="0"/>
            <a:t/>
          </a:r>
          <a:br>
            <a:rPr lang="ru-RU" sz="1800" b="1" i="0" dirty="0" smtClean="0"/>
          </a:br>
          <a:r>
            <a:rPr lang="ru-RU" sz="1800" b="1" i="0" dirty="0" smtClean="0"/>
            <a:t/>
          </a:r>
          <a:br>
            <a:rPr lang="ru-RU" sz="1800" b="1" i="0" dirty="0" smtClean="0"/>
          </a:br>
          <a:r>
            <a:rPr lang="ru-RU" sz="1800" b="1" i="0" dirty="0" smtClean="0"/>
            <a:t>Инструктивно- методическое письмо </a:t>
          </a:r>
          <a:br>
            <a:rPr lang="ru-RU" sz="1800" b="1" i="0" dirty="0" smtClean="0"/>
          </a:br>
          <a:endParaRPr lang="ru-RU" sz="1800" dirty="0"/>
        </a:p>
      </dgm:t>
    </dgm:pt>
    <dgm:pt modelId="{8F0CFD8F-468E-4A1F-9310-A33D503EA3CC}" type="parTrans" cxnId="{D414BAC4-C2D6-4D1B-BD09-F40BE717335B}">
      <dgm:prSet/>
      <dgm:spPr/>
      <dgm:t>
        <a:bodyPr/>
        <a:lstStyle/>
        <a:p>
          <a:endParaRPr lang="ru-RU"/>
        </a:p>
      </dgm:t>
    </dgm:pt>
    <dgm:pt modelId="{8167CCD6-BB17-4C97-801F-CD3E68A522D4}" type="sibTrans" cxnId="{D414BAC4-C2D6-4D1B-BD09-F40BE717335B}">
      <dgm:prSet/>
      <dgm:spPr/>
      <dgm:t>
        <a:bodyPr/>
        <a:lstStyle/>
        <a:p>
          <a:endParaRPr lang="ru-RU"/>
        </a:p>
      </dgm:t>
    </dgm:pt>
    <dgm:pt modelId="{773C0117-3EE5-4A3D-B563-7CA6E7A15DE6}">
      <dgm:prSet custT="1"/>
      <dgm:spPr/>
      <dgm:t>
        <a:bodyPr/>
        <a:lstStyle/>
        <a:p>
          <a:r>
            <a:rPr lang="ru-RU" sz="1800" dirty="0" smtClean="0"/>
            <a:t>               ИНСТРУКТИВНО -МЕТОДИЧЕСКОЕ  ПИСЬМО</a:t>
          </a:r>
          <a:endParaRPr lang="ru-RU" sz="1800" dirty="0"/>
        </a:p>
      </dgm:t>
    </dgm:pt>
    <dgm:pt modelId="{45B8B45D-E73A-45F8-A972-C216BEC36750}" type="parTrans" cxnId="{68FBF146-3960-4517-A1BD-1737BA9F51F3}">
      <dgm:prSet/>
      <dgm:spPr/>
      <dgm:t>
        <a:bodyPr/>
        <a:lstStyle/>
        <a:p>
          <a:endParaRPr lang="ru-RU"/>
        </a:p>
      </dgm:t>
    </dgm:pt>
    <dgm:pt modelId="{326CDCF3-ADE4-4FFC-9AC1-87D672CADE32}" type="sibTrans" cxnId="{68FBF146-3960-4517-A1BD-1737BA9F51F3}">
      <dgm:prSet/>
      <dgm:spPr/>
      <dgm:t>
        <a:bodyPr/>
        <a:lstStyle/>
        <a:p>
          <a:endParaRPr lang="ru-RU"/>
        </a:p>
      </dgm:t>
    </dgm:pt>
    <dgm:pt modelId="{18ABF7E9-63C1-469E-B7A1-1D0EF6038063}" type="pres">
      <dgm:prSet presAssocID="{2F05BB28-11D4-41EA-B733-A3AFC1C975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FB9A95-0F47-4609-915D-A21C3BC01B0E}" type="pres">
      <dgm:prSet presAssocID="{0B15207B-5DA7-4CB4-93EA-A0C5A89555C4}" presName="composite" presStyleCnt="0"/>
      <dgm:spPr/>
    </dgm:pt>
    <dgm:pt modelId="{0B210AC5-EB4A-4BB1-A8BE-92032D732ADF}" type="pres">
      <dgm:prSet presAssocID="{0B15207B-5DA7-4CB4-93EA-A0C5A89555C4}" presName="parTx" presStyleLbl="alignNode1" presStyleIdx="0" presStyleCnt="1" custScaleX="96181" custScaleY="824674" custLinFactNeighborX="0" custLinFactNeighborY="-632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83A1B8-70F3-43FC-9A18-47A4BA0D841E}" type="pres">
      <dgm:prSet presAssocID="{0B15207B-5DA7-4CB4-93EA-A0C5A89555C4}" presName="desTx" presStyleLbl="alignAccFollowNode1" presStyleIdx="0" presStyleCnt="1" custLinFactY="100000" custLinFactNeighborY="1574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CAC924-6C2C-4988-B6EE-12AAEA155721}" type="presOf" srcId="{773C0117-3EE5-4A3D-B563-7CA6E7A15DE6}" destId="{4E83A1B8-70F3-43FC-9A18-47A4BA0D841E}" srcOrd="0" destOrd="0" presId="urn:microsoft.com/office/officeart/2005/8/layout/hList1"/>
    <dgm:cxn modelId="{D414BAC4-C2D6-4D1B-BD09-F40BE717335B}" srcId="{2F05BB28-11D4-41EA-B733-A3AFC1C97539}" destId="{0B15207B-5DA7-4CB4-93EA-A0C5A89555C4}" srcOrd="0" destOrd="0" parTransId="{8F0CFD8F-468E-4A1F-9310-A33D503EA3CC}" sibTransId="{8167CCD6-BB17-4C97-801F-CD3E68A522D4}"/>
    <dgm:cxn modelId="{68FBF146-3960-4517-A1BD-1737BA9F51F3}" srcId="{0B15207B-5DA7-4CB4-93EA-A0C5A89555C4}" destId="{773C0117-3EE5-4A3D-B563-7CA6E7A15DE6}" srcOrd="0" destOrd="0" parTransId="{45B8B45D-E73A-45F8-A972-C216BEC36750}" sibTransId="{326CDCF3-ADE4-4FFC-9AC1-87D672CADE32}"/>
    <dgm:cxn modelId="{4B182C98-A983-429C-AC01-AC52FE7AB5CB}" type="presOf" srcId="{0B15207B-5DA7-4CB4-93EA-A0C5A89555C4}" destId="{0B210AC5-EB4A-4BB1-A8BE-92032D732ADF}" srcOrd="0" destOrd="0" presId="urn:microsoft.com/office/officeart/2005/8/layout/hList1"/>
    <dgm:cxn modelId="{5C389064-5CD8-4A61-95F2-3174392834AB}" type="presOf" srcId="{2F05BB28-11D4-41EA-B733-A3AFC1C97539}" destId="{18ABF7E9-63C1-469E-B7A1-1D0EF6038063}" srcOrd="0" destOrd="0" presId="urn:microsoft.com/office/officeart/2005/8/layout/hList1"/>
    <dgm:cxn modelId="{84260A96-7ABB-4C6D-990D-C7B08B61A8A5}" type="presParOf" srcId="{18ABF7E9-63C1-469E-B7A1-1D0EF6038063}" destId="{25FB9A95-0F47-4609-915D-A21C3BC01B0E}" srcOrd="0" destOrd="0" presId="urn:microsoft.com/office/officeart/2005/8/layout/hList1"/>
    <dgm:cxn modelId="{9FD9341D-8570-4D6F-8360-FA0415173182}" type="presParOf" srcId="{25FB9A95-0F47-4609-915D-A21C3BC01B0E}" destId="{0B210AC5-EB4A-4BB1-A8BE-92032D732ADF}" srcOrd="0" destOrd="0" presId="urn:microsoft.com/office/officeart/2005/8/layout/hList1"/>
    <dgm:cxn modelId="{A35A155F-56E4-43BA-BA2C-7F0ADD04CEE6}" type="presParOf" srcId="{25FB9A95-0F47-4609-915D-A21C3BC01B0E}" destId="{4E83A1B8-70F3-43FC-9A18-47A4BA0D841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187E54-56AA-49BF-81FA-0D8170DFAC9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9A1E03-E688-43D2-9D59-F04FE1E7E528}">
      <dgm:prSet custT="1"/>
      <dgm:spPr/>
      <dgm:t>
        <a:bodyPr/>
        <a:lstStyle/>
        <a:p>
          <a:pPr rtl="0"/>
          <a:r>
            <a:rPr lang="ru-RU" sz="1600" dirty="0" smtClean="0"/>
            <a:t>типовых учебных программ по общеобразовательным предметам, утвержденных приказом Министра образования и науки Республики Казахстан от 15 июля 2014 года </a:t>
          </a:r>
          <a:r>
            <a:rPr lang="ru-RU" sz="1600" b="1" dirty="0" smtClean="0"/>
            <a:t>№ 281 </a:t>
          </a:r>
          <a:r>
            <a:rPr lang="ru-RU" sz="1600" dirty="0" smtClean="0"/>
            <a:t>«О внесении изменений в приказ Министра образования и науки Республики Казахстан от 3 апреля 2013 года № 115»; </a:t>
          </a:r>
          <a:endParaRPr lang="ru-RU" sz="1600" dirty="0"/>
        </a:p>
      </dgm:t>
    </dgm:pt>
    <dgm:pt modelId="{333771BC-9F99-43CC-BC37-D00F576BFA2C}" type="parTrans" cxnId="{A56BC1CD-4FE4-4059-90C8-6B5829FCA8F7}">
      <dgm:prSet/>
      <dgm:spPr/>
      <dgm:t>
        <a:bodyPr/>
        <a:lstStyle/>
        <a:p>
          <a:endParaRPr lang="ru-RU"/>
        </a:p>
      </dgm:t>
    </dgm:pt>
    <dgm:pt modelId="{BDCB7BE3-7F42-428A-9A46-5F64EE47176D}" type="sibTrans" cxnId="{A56BC1CD-4FE4-4059-90C8-6B5829FCA8F7}">
      <dgm:prSet/>
      <dgm:spPr/>
      <dgm:t>
        <a:bodyPr/>
        <a:lstStyle/>
        <a:p>
          <a:endParaRPr lang="ru-RU"/>
        </a:p>
      </dgm:t>
    </dgm:pt>
    <dgm:pt modelId="{6FB476DB-0FB1-4791-97B4-44D7139505C4}">
      <dgm:prSet custT="1"/>
      <dgm:spPr/>
      <dgm:t>
        <a:bodyPr/>
        <a:lstStyle/>
        <a:p>
          <a:pPr rtl="0"/>
          <a:r>
            <a:rPr lang="ru-RU" sz="1800" dirty="0" smtClean="0"/>
            <a:t>типовых учебных программ по общеобразовательным предметам, утвержденных приказом Министра образования и науки Республики Казахстан от 18 июня 2015 года № </a:t>
          </a:r>
          <a:r>
            <a:rPr lang="ru-RU" sz="1800" b="1" dirty="0" smtClean="0"/>
            <a:t>393</a:t>
          </a:r>
          <a:r>
            <a:rPr lang="ru-RU" sz="1800" dirty="0" smtClean="0"/>
            <a:t> «О внесении изменений в приказ Министра образования и науки Республики Казахстан от 3 апреля 2013 года № 115»; </a:t>
          </a:r>
          <a:endParaRPr lang="ru-RU" sz="1800" dirty="0"/>
        </a:p>
      </dgm:t>
    </dgm:pt>
    <dgm:pt modelId="{80CC0308-D501-4DBA-AAB2-4474265FC0AB}" type="parTrans" cxnId="{1C17928E-7474-4D12-B73C-D158F89EAAE1}">
      <dgm:prSet/>
      <dgm:spPr/>
      <dgm:t>
        <a:bodyPr/>
        <a:lstStyle/>
        <a:p>
          <a:endParaRPr lang="ru-RU"/>
        </a:p>
      </dgm:t>
    </dgm:pt>
    <dgm:pt modelId="{07435140-88B0-4F1F-A8EE-5B64191AFCB8}" type="sibTrans" cxnId="{1C17928E-7474-4D12-B73C-D158F89EAAE1}">
      <dgm:prSet/>
      <dgm:spPr/>
      <dgm:t>
        <a:bodyPr/>
        <a:lstStyle/>
        <a:p>
          <a:endParaRPr lang="ru-RU"/>
        </a:p>
      </dgm:t>
    </dgm:pt>
    <dgm:pt modelId="{B87C611E-9D77-4F4B-96D3-AE8D0D3EE92F}">
      <dgm:prSet custT="1"/>
      <dgm:spPr/>
      <dgm:t>
        <a:bodyPr/>
        <a:lstStyle/>
        <a:p>
          <a:pPr rtl="0"/>
          <a:r>
            <a:rPr lang="ru-RU" sz="1600" dirty="0" smtClean="0"/>
            <a:t>учебных изданий, утвержденных приказом Министра образования и науки Республики Казахстан «О внесении изменений в приказ </a:t>
          </a:r>
          <a:r>
            <a:rPr lang="ru-RU" sz="1600" dirty="0" err="1" smtClean="0"/>
            <a:t>и.о</a:t>
          </a:r>
          <a:r>
            <a:rPr lang="ru-RU" sz="1600" dirty="0" smtClean="0"/>
            <a:t>. Министра образования и науки Республики Казахстан от 27 сентября 2013 года №</a:t>
          </a:r>
          <a:r>
            <a:rPr lang="ru-RU" sz="1600" b="1" dirty="0" smtClean="0"/>
            <a:t>400</a:t>
          </a:r>
          <a:r>
            <a:rPr lang="ru-RU" sz="1600" dirty="0" smtClean="0"/>
            <a:t> «Об утверждении перечня учебников, учебно-методических комплексов, пособий и другой дополнительной литературы, в том числе на электронных носителях, разрешенных к использованию в организациях образования» от 8 января 2016 года № 13;</a:t>
          </a:r>
          <a:r>
            <a:rPr lang="ru-RU" sz="1400" dirty="0" smtClean="0"/>
            <a:t> </a:t>
          </a:r>
          <a:endParaRPr lang="ru-RU" sz="1400" dirty="0"/>
        </a:p>
      </dgm:t>
    </dgm:pt>
    <dgm:pt modelId="{3139EABB-491E-4365-8DD0-F7B706F2ACB5}" type="parTrans" cxnId="{DFA9C668-2E14-42F1-B636-9194B485258E}">
      <dgm:prSet/>
      <dgm:spPr/>
      <dgm:t>
        <a:bodyPr/>
        <a:lstStyle/>
        <a:p>
          <a:endParaRPr lang="ru-RU"/>
        </a:p>
      </dgm:t>
    </dgm:pt>
    <dgm:pt modelId="{5DEB1766-441E-43D9-A474-094A0993A335}" type="sibTrans" cxnId="{DFA9C668-2E14-42F1-B636-9194B485258E}">
      <dgm:prSet/>
      <dgm:spPr/>
      <dgm:t>
        <a:bodyPr/>
        <a:lstStyle/>
        <a:p>
          <a:endParaRPr lang="ru-RU"/>
        </a:p>
      </dgm:t>
    </dgm:pt>
    <dgm:pt modelId="{ABB26279-FB8B-45A8-AEEE-2D4D96EC4843}" type="pres">
      <dgm:prSet presAssocID="{61187E54-56AA-49BF-81FA-0D8170DFAC9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1D352F4-5B9A-474E-8F64-504F1368E1A3}" type="pres">
      <dgm:prSet presAssocID="{2E9A1E03-E688-43D2-9D59-F04FE1E7E528}" presName="hierRoot1" presStyleCnt="0">
        <dgm:presLayoutVars>
          <dgm:hierBranch val="init"/>
        </dgm:presLayoutVars>
      </dgm:prSet>
      <dgm:spPr/>
    </dgm:pt>
    <dgm:pt modelId="{C43E4CE7-E193-49C9-9271-4E2CAA083037}" type="pres">
      <dgm:prSet presAssocID="{2E9A1E03-E688-43D2-9D59-F04FE1E7E528}" presName="rootComposite1" presStyleCnt="0"/>
      <dgm:spPr/>
    </dgm:pt>
    <dgm:pt modelId="{E850F72F-0350-49F2-A777-BE7F81736739}" type="pres">
      <dgm:prSet presAssocID="{2E9A1E03-E688-43D2-9D59-F04FE1E7E528}" presName="rootText1" presStyleLbl="node0" presStyleIdx="0" presStyleCnt="1" custScaleX="196008" custScaleY="1572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1E9A1D-B21F-4F44-9403-D9868688838A}" type="pres">
      <dgm:prSet presAssocID="{2E9A1E03-E688-43D2-9D59-F04FE1E7E52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6C04233-5F31-4B99-9441-4AFF6A71BBFA}" type="pres">
      <dgm:prSet presAssocID="{2E9A1E03-E688-43D2-9D59-F04FE1E7E528}" presName="hierChild2" presStyleCnt="0"/>
      <dgm:spPr/>
    </dgm:pt>
    <dgm:pt modelId="{52E73B3F-4838-4603-AFA9-C5AC6F91EA01}" type="pres">
      <dgm:prSet presAssocID="{80CC0308-D501-4DBA-AAB2-4474265FC0AB}" presName="Name37" presStyleLbl="parChTrans1D2" presStyleIdx="0" presStyleCnt="2"/>
      <dgm:spPr/>
      <dgm:t>
        <a:bodyPr/>
        <a:lstStyle/>
        <a:p>
          <a:endParaRPr lang="ru-RU"/>
        </a:p>
      </dgm:t>
    </dgm:pt>
    <dgm:pt modelId="{8FE4A5F3-8567-45F3-9EA1-159F002C140E}" type="pres">
      <dgm:prSet presAssocID="{6FB476DB-0FB1-4791-97B4-44D7139505C4}" presName="hierRoot2" presStyleCnt="0">
        <dgm:presLayoutVars>
          <dgm:hierBranch val="init"/>
        </dgm:presLayoutVars>
      </dgm:prSet>
      <dgm:spPr/>
    </dgm:pt>
    <dgm:pt modelId="{92A6AD02-CCA4-4E22-98F5-5C04E7377924}" type="pres">
      <dgm:prSet presAssocID="{6FB476DB-0FB1-4791-97B4-44D7139505C4}" presName="rootComposite" presStyleCnt="0"/>
      <dgm:spPr/>
    </dgm:pt>
    <dgm:pt modelId="{56FD9AAB-F902-4F0C-92B0-FF7CBA0A84E4}" type="pres">
      <dgm:prSet presAssocID="{6FB476DB-0FB1-4791-97B4-44D7139505C4}" presName="rootText" presStyleLbl="node2" presStyleIdx="0" presStyleCnt="2" custScaleX="140972" custScaleY="2759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5CC1D1-F361-4C9B-BA17-75835F074CF9}" type="pres">
      <dgm:prSet presAssocID="{6FB476DB-0FB1-4791-97B4-44D7139505C4}" presName="rootConnector" presStyleLbl="node2" presStyleIdx="0" presStyleCnt="2"/>
      <dgm:spPr/>
      <dgm:t>
        <a:bodyPr/>
        <a:lstStyle/>
        <a:p>
          <a:endParaRPr lang="ru-RU"/>
        </a:p>
      </dgm:t>
    </dgm:pt>
    <dgm:pt modelId="{8F224D4F-772E-40F6-89E9-CE35A06327B8}" type="pres">
      <dgm:prSet presAssocID="{6FB476DB-0FB1-4791-97B4-44D7139505C4}" presName="hierChild4" presStyleCnt="0"/>
      <dgm:spPr/>
    </dgm:pt>
    <dgm:pt modelId="{59AF29EF-EC4D-4FDB-B5B7-8084253A75AD}" type="pres">
      <dgm:prSet presAssocID="{6FB476DB-0FB1-4791-97B4-44D7139505C4}" presName="hierChild5" presStyleCnt="0"/>
      <dgm:spPr/>
    </dgm:pt>
    <dgm:pt modelId="{45A08FB6-D0B1-41B5-8E22-2A65978B0735}" type="pres">
      <dgm:prSet presAssocID="{3139EABB-491E-4365-8DD0-F7B706F2ACB5}" presName="Name37" presStyleLbl="parChTrans1D2" presStyleIdx="1" presStyleCnt="2"/>
      <dgm:spPr/>
      <dgm:t>
        <a:bodyPr/>
        <a:lstStyle/>
        <a:p>
          <a:endParaRPr lang="ru-RU"/>
        </a:p>
      </dgm:t>
    </dgm:pt>
    <dgm:pt modelId="{33BF71BE-CA29-4D2F-9A50-CB56CA0E4485}" type="pres">
      <dgm:prSet presAssocID="{B87C611E-9D77-4F4B-96D3-AE8D0D3EE92F}" presName="hierRoot2" presStyleCnt="0">
        <dgm:presLayoutVars>
          <dgm:hierBranch val="init"/>
        </dgm:presLayoutVars>
      </dgm:prSet>
      <dgm:spPr/>
    </dgm:pt>
    <dgm:pt modelId="{ABA3613F-3838-4176-A7CC-1D385D43344B}" type="pres">
      <dgm:prSet presAssocID="{B87C611E-9D77-4F4B-96D3-AE8D0D3EE92F}" presName="rootComposite" presStyleCnt="0"/>
      <dgm:spPr/>
    </dgm:pt>
    <dgm:pt modelId="{D0B93972-71C4-424C-887C-F5CB18012B70}" type="pres">
      <dgm:prSet presAssocID="{B87C611E-9D77-4F4B-96D3-AE8D0D3EE92F}" presName="rootText" presStyleLbl="node2" presStyleIdx="1" presStyleCnt="2" custScaleX="137806" custScaleY="268548" custLinFactNeighborX="-3159" custLinFactNeighborY="-133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4CB8BE-B795-433C-A144-706683FD321C}" type="pres">
      <dgm:prSet presAssocID="{B87C611E-9D77-4F4B-96D3-AE8D0D3EE92F}" presName="rootConnector" presStyleLbl="node2" presStyleIdx="1" presStyleCnt="2"/>
      <dgm:spPr/>
      <dgm:t>
        <a:bodyPr/>
        <a:lstStyle/>
        <a:p>
          <a:endParaRPr lang="ru-RU"/>
        </a:p>
      </dgm:t>
    </dgm:pt>
    <dgm:pt modelId="{34CCAD99-374C-4EA7-9F1C-3CA6E460EA76}" type="pres">
      <dgm:prSet presAssocID="{B87C611E-9D77-4F4B-96D3-AE8D0D3EE92F}" presName="hierChild4" presStyleCnt="0"/>
      <dgm:spPr/>
    </dgm:pt>
    <dgm:pt modelId="{E8FB77FC-162C-4798-92F4-D4D1C83CB257}" type="pres">
      <dgm:prSet presAssocID="{B87C611E-9D77-4F4B-96D3-AE8D0D3EE92F}" presName="hierChild5" presStyleCnt="0"/>
      <dgm:spPr/>
    </dgm:pt>
    <dgm:pt modelId="{C3892389-80B7-42DA-B23E-EC3E506C60CE}" type="pres">
      <dgm:prSet presAssocID="{2E9A1E03-E688-43D2-9D59-F04FE1E7E528}" presName="hierChild3" presStyleCnt="0"/>
      <dgm:spPr/>
    </dgm:pt>
  </dgm:ptLst>
  <dgm:cxnLst>
    <dgm:cxn modelId="{A56BC1CD-4FE4-4059-90C8-6B5829FCA8F7}" srcId="{61187E54-56AA-49BF-81FA-0D8170DFAC99}" destId="{2E9A1E03-E688-43D2-9D59-F04FE1E7E528}" srcOrd="0" destOrd="0" parTransId="{333771BC-9F99-43CC-BC37-D00F576BFA2C}" sibTransId="{BDCB7BE3-7F42-428A-9A46-5F64EE47176D}"/>
    <dgm:cxn modelId="{FE04EFAF-453D-4443-B7B2-E322EB315327}" type="presOf" srcId="{3139EABB-491E-4365-8DD0-F7B706F2ACB5}" destId="{45A08FB6-D0B1-41B5-8E22-2A65978B0735}" srcOrd="0" destOrd="0" presId="urn:microsoft.com/office/officeart/2005/8/layout/orgChart1"/>
    <dgm:cxn modelId="{D20BE3F4-6B04-4B4C-AB28-82E7BD9B7B86}" type="presOf" srcId="{B87C611E-9D77-4F4B-96D3-AE8D0D3EE92F}" destId="{DF4CB8BE-B795-433C-A144-706683FD321C}" srcOrd="1" destOrd="0" presId="urn:microsoft.com/office/officeart/2005/8/layout/orgChart1"/>
    <dgm:cxn modelId="{59D09389-65B1-499B-A501-3A0F882054CF}" type="presOf" srcId="{B87C611E-9D77-4F4B-96D3-AE8D0D3EE92F}" destId="{D0B93972-71C4-424C-887C-F5CB18012B70}" srcOrd="0" destOrd="0" presId="urn:microsoft.com/office/officeart/2005/8/layout/orgChart1"/>
    <dgm:cxn modelId="{1C17928E-7474-4D12-B73C-D158F89EAAE1}" srcId="{2E9A1E03-E688-43D2-9D59-F04FE1E7E528}" destId="{6FB476DB-0FB1-4791-97B4-44D7139505C4}" srcOrd="0" destOrd="0" parTransId="{80CC0308-D501-4DBA-AAB2-4474265FC0AB}" sibTransId="{07435140-88B0-4F1F-A8EE-5B64191AFCB8}"/>
    <dgm:cxn modelId="{DFA9C668-2E14-42F1-B636-9194B485258E}" srcId="{2E9A1E03-E688-43D2-9D59-F04FE1E7E528}" destId="{B87C611E-9D77-4F4B-96D3-AE8D0D3EE92F}" srcOrd="1" destOrd="0" parTransId="{3139EABB-491E-4365-8DD0-F7B706F2ACB5}" sibTransId="{5DEB1766-441E-43D9-A474-094A0993A335}"/>
    <dgm:cxn modelId="{FFC87AAB-FD30-4804-AF32-54E753E3960C}" type="presOf" srcId="{2E9A1E03-E688-43D2-9D59-F04FE1E7E528}" destId="{CE1E9A1D-B21F-4F44-9403-D9868688838A}" srcOrd="1" destOrd="0" presId="urn:microsoft.com/office/officeart/2005/8/layout/orgChart1"/>
    <dgm:cxn modelId="{8DE4859F-F67F-46A1-BB86-E0F7DD5E4148}" type="presOf" srcId="{2E9A1E03-E688-43D2-9D59-F04FE1E7E528}" destId="{E850F72F-0350-49F2-A777-BE7F81736739}" srcOrd="0" destOrd="0" presId="urn:microsoft.com/office/officeart/2005/8/layout/orgChart1"/>
    <dgm:cxn modelId="{FA4BBCFD-DAB8-4A75-9DA7-297D196F7B4E}" type="presOf" srcId="{80CC0308-D501-4DBA-AAB2-4474265FC0AB}" destId="{52E73B3F-4838-4603-AFA9-C5AC6F91EA01}" srcOrd="0" destOrd="0" presId="urn:microsoft.com/office/officeart/2005/8/layout/orgChart1"/>
    <dgm:cxn modelId="{FE21DCB6-A15B-4913-BBE6-3B115C8F3E22}" type="presOf" srcId="{6FB476DB-0FB1-4791-97B4-44D7139505C4}" destId="{56FD9AAB-F902-4F0C-92B0-FF7CBA0A84E4}" srcOrd="0" destOrd="0" presId="urn:microsoft.com/office/officeart/2005/8/layout/orgChart1"/>
    <dgm:cxn modelId="{22FB610E-DEC4-4B6B-A9FB-0167AF89B500}" type="presOf" srcId="{6FB476DB-0FB1-4791-97B4-44D7139505C4}" destId="{6F5CC1D1-F361-4C9B-BA17-75835F074CF9}" srcOrd="1" destOrd="0" presId="urn:microsoft.com/office/officeart/2005/8/layout/orgChart1"/>
    <dgm:cxn modelId="{3ED59DA7-5278-4C92-BDE4-D1DA955C091C}" type="presOf" srcId="{61187E54-56AA-49BF-81FA-0D8170DFAC99}" destId="{ABB26279-FB8B-45A8-AEEE-2D4D96EC4843}" srcOrd="0" destOrd="0" presId="urn:microsoft.com/office/officeart/2005/8/layout/orgChart1"/>
    <dgm:cxn modelId="{59B96546-59F3-43C2-A49E-A7787BCC0A96}" type="presParOf" srcId="{ABB26279-FB8B-45A8-AEEE-2D4D96EC4843}" destId="{21D352F4-5B9A-474E-8F64-504F1368E1A3}" srcOrd="0" destOrd="0" presId="urn:microsoft.com/office/officeart/2005/8/layout/orgChart1"/>
    <dgm:cxn modelId="{6EDB3193-CF67-4824-AFC8-A68DAC7300BE}" type="presParOf" srcId="{21D352F4-5B9A-474E-8F64-504F1368E1A3}" destId="{C43E4CE7-E193-49C9-9271-4E2CAA083037}" srcOrd="0" destOrd="0" presId="urn:microsoft.com/office/officeart/2005/8/layout/orgChart1"/>
    <dgm:cxn modelId="{F959DA52-ECDA-44A7-AB0D-C2233F582238}" type="presParOf" srcId="{C43E4CE7-E193-49C9-9271-4E2CAA083037}" destId="{E850F72F-0350-49F2-A777-BE7F81736739}" srcOrd="0" destOrd="0" presId="urn:microsoft.com/office/officeart/2005/8/layout/orgChart1"/>
    <dgm:cxn modelId="{3FB25517-58D8-45B2-BCB4-5C0E793E4037}" type="presParOf" srcId="{C43E4CE7-E193-49C9-9271-4E2CAA083037}" destId="{CE1E9A1D-B21F-4F44-9403-D9868688838A}" srcOrd="1" destOrd="0" presId="urn:microsoft.com/office/officeart/2005/8/layout/orgChart1"/>
    <dgm:cxn modelId="{C20D7AA9-C145-48E0-BBA9-D83D69A0C264}" type="presParOf" srcId="{21D352F4-5B9A-474E-8F64-504F1368E1A3}" destId="{A6C04233-5F31-4B99-9441-4AFF6A71BBFA}" srcOrd="1" destOrd="0" presId="urn:microsoft.com/office/officeart/2005/8/layout/orgChart1"/>
    <dgm:cxn modelId="{2731C98E-5AA0-4B19-A39A-2474E743363B}" type="presParOf" srcId="{A6C04233-5F31-4B99-9441-4AFF6A71BBFA}" destId="{52E73B3F-4838-4603-AFA9-C5AC6F91EA01}" srcOrd="0" destOrd="0" presId="urn:microsoft.com/office/officeart/2005/8/layout/orgChart1"/>
    <dgm:cxn modelId="{542E0098-626F-4FA5-B108-15FD1FF434D5}" type="presParOf" srcId="{A6C04233-5F31-4B99-9441-4AFF6A71BBFA}" destId="{8FE4A5F3-8567-45F3-9EA1-159F002C140E}" srcOrd="1" destOrd="0" presId="urn:microsoft.com/office/officeart/2005/8/layout/orgChart1"/>
    <dgm:cxn modelId="{789ABE69-7DAF-4F5A-BB83-7C935E9B4641}" type="presParOf" srcId="{8FE4A5F3-8567-45F3-9EA1-159F002C140E}" destId="{92A6AD02-CCA4-4E22-98F5-5C04E7377924}" srcOrd="0" destOrd="0" presId="urn:microsoft.com/office/officeart/2005/8/layout/orgChart1"/>
    <dgm:cxn modelId="{5C80ED78-8E4C-451B-A961-1986F7F11D88}" type="presParOf" srcId="{92A6AD02-CCA4-4E22-98F5-5C04E7377924}" destId="{56FD9AAB-F902-4F0C-92B0-FF7CBA0A84E4}" srcOrd="0" destOrd="0" presId="urn:microsoft.com/office/officeart/2005/8/layout/orgChart1"/>
    <dgm:cxn modelId="{81DD5304-786E-43EE-99C2-BEA33961A5E7}" type="presParOf" srcId="{92A6AD02-CCA4-4E22-98F5-5C04E7377924}" destId="{6F5CC1D1-F361-4C9B-BA17-75835F074CF9}" srcOrd="1" destOrd="0" presId="urn:microsoft.com/office/officeart/2005/8/layout/orgChart1"/>
    <dgm:cxn modelId="{325A9D34-982D-4979-9994-0105C0DF53ED}" type="presParOf" srcId="{8FE4A5F3-8567-45F3-9EA1-159F002C140E}" destId="{8F224D4F-772E-40F6-89E9-CE35A06327B8}" srcOrd="1" destOrd="0" presId="urn:microsoft.com/office/officeart/2005/8/layout/orgChart1"/>
    <dgm:cxn modelId="{BC143FCC-137F-4DAA-A5A5-C6B86D37897D}" type="presParOf" srcId="{8FE4A5F3-8567-45F3-9EA1-159F002C140E}" destId="{59AF29EF-EC4D-4FDB-B5B7-8084253A75AD}" srcOrd="2" destOrd="0" presId="urn:microsoft.com/office/officeart/2005/8/layout/orgChart1"/>
    <dgm:cxn modelId="{4BAF7A10-4A16-4A96-AEAB-4684CB8063BC}" type="presParOf" srcId="{A6C04233-5F31-4B99-9441-4AFF6A71BBFA}" destId="{45A08FB6-D0B1-41B5-8E22-2A65978B0735}" srcOrd="2" destOrd="0" presId="urn:microsoft.com/office/officeart/2005/8/layout/orgChart1"/>
    <dgm:cxn modelId="{ECC27FA3-821B-41F1-A1BC-032964908705}" type="presParOf" srcId="{A6C04233-5F31-4B99-9441-4AFF6A71BBFA}" destId="{33BF71BE-CA29-4D2F-9A50-CB56CA0E4485}" srcOrd="3" destOrd="0" presId="urn:microsoft.com/office/officeart/2005/8/layout/orgChart1"/>
    <dgm:cxn modelId="{A1ADCCF6-423E-4491-9784-51B176287636}" type="presParOf" srcId="{33BF71BE-CA29-4D2F-9A50-CB56CA0E4485}" destId="{ABA3613F-3838-4176-A7CC-1D385D43344B}" srcOrd="0" destOrd="0" presId="urn:microsoft.com/office/officeart/2005/8/layout/orgChart1"/>
    <dgm:cxn modelId="{53E06EAD-8E91-436A-8FF1-45C337DABED6}" type="presParOf" srcId="{ABA3613F-3838-4176-A7CC-1D385D43344B}" destId="{D0B93972-71C4-424C-887C-F5CB18012B70}" srcOrd="0" destOrd="0" presId="urn:microsoft.com/office/officeart/2005/8/layout/orgChart1"/>
    <dgm:cxn modelId="{7884A57E-AAED-476C-9FAA-A87447A5112F}" type="presParOf" srcId="{ABA3613F-3838-4176-A7CC-1D385D43344B}" destId="{DF4CB8BE-B795-433C-A144-706683FD321C}" srcOrd="1" destOrd="0" presId="urn:microsoft.com/office/officeart/2005/8/layout/orgChart1"/>
    <dgm:cxn modelId="{C7D8E935-C5E9-40AA-BE07-2EFC9C925ED7}" type="presParOf" srcId="{33BF71BE-CA29-4D2F-9A50-CB56CA0E4485}" destId="{34CCAD99-374C-4EA7-9F1C-3CA6E460EA76}" srcOrd="1" destOrd="0" presId="urn:microsoft.com/office/officeart/2005/8/layout/orgChart1"/>
    <dgm:cxn modelId="{DF276A03-84C1-49A5-A89D-9EB8AB6C95C5}" type="presParOf" srcId="{33BF71BE-CA29-4D2F-9A50-CB56CA0E4485}" destId="{E8FB77FC-162C-4798-92F4-D4D1C83CB257}" srcOrd="2" destOrd="0" presId="urn:microsoft.com/office/officeart/2005/8/layout/orgChart1"/>
    <dgm:cxn modelId="{357C83CF-A37D-49D0-BB5A-71733E3C7CAA}" type="presParOf" srcId="{21D352F4-5B9A-474E-8F64-504F1368E1A3}" destId="{C3892389-80B7-42DA-B23E-EC3E506C60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9DA9B17-3372-4FCD-91EC-84F785D756F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7524D4-6086-4028-9FD1-288EADC1DE1B}">
      <dgm:prSet/>
      <dgm:spPr/>
      <dgm:t>
        <a:bodyPr/>
        <a:lstStyle/>
        <a:p>
          <a:pPr rtl="0"/>
          <a:r>
            <a:rPr lang="ru-RU" dirty="0" smtClean="0"/>
            <a:t>учебных изданий, утвержденных приказом Министра образования и науки Республики Казахстан «О внесении дополнений в приказ </a:t>
          </a:r>
          <a:r>
            <a:rPr lang="ru-RU" dirty="0" err="1" smtClean="0"/>
            <a:t>и.о</a:t>
          </a:r>
          <a:r>
            <a:rPr lang="ru-RU" dirty="0" smtClean="0"/>
            <a:t>. Министра образования и науки Республики Казахстан от 27 сентября 2013 года № 400 «Об утверждении перечня учебников, учебно-методических комплексов, пособий и другой дополнительной литературы, в том числе на электронных носителях» от 6 апреля 2016 года  №251</a:t>
          </a:r>
          <a:endParaRPr lang="ru-RU" dirty="0"/>
        </a:p>
      </dgm:t>
    </dgm:pt>
    <dgm:pt modelId="{72503C3B-3F2D-4AAA-BFB8-6E245E3469E9}" type="parTrans" cxnId="{8DAE7414-3563-409D-A2AD-C3B36B1CE723}">
      <dgm:prSet/>
      <dgm:spPr/>
      <dgm:t>
        <a:bodyPr/>
        <a:lstStyle/>
        <a:p>
          <a:endParaRPr lang="ru-RU"/>
        </a:p>
      </dgm:t>
    </dgm:pt>
    <dgm:pt modelId="{BCEE803A-A6BD-4DD6-95F1-DAD309190C58}" type="sibTrans" cxnId="{8DAE7414-3563-409D-A2AD-C3B36B1CE723}">
      <dgm:prSet/>
      <dgm:spPr/>
      <dgm:t>
        <a:bodyPr/>
        <a:lstStyle/>
        <a:p>
          <a:endParaRPr lang="ru-RU"/>
        </a:p>
      </dgm:t>
    </dgm:pt>
    <dgm:pt modelId="{DF40320A-023E-445D-AA53-80923C538CF3}" type="pres">
      <dgm:prSet presAssocID="{B9DA9B17-3372-4FCD-91EC-84F785D756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897A0D-BFF8-4029-8453-2D0313929A01}" type="pres">
      <dgm:prSet presAssocID="{DD7524D4-6086-4028-9FD1-288EADC1DE1B}" presName="parentText" presStyleLbl="node1" presStyleIdx="0" presStyleCnt="1" custScaleY="1153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AE7414-3563-409D-A2AD-C3B36B1CE723}" srcId="{B9DA9B17-3372-4FCD-91EC-84F785D756F6}" destId="{DD7524D4-6086-4028-9FD1-288EADC1DE1B}" srcOrd="0" destOrd="0" parTransId="{72503C3B-3F2D-4AAA-BFB8-6E245E3469E9}" sibTransId="{BCEE803A-A6BD-4DD6-95F1-DAD309190C58}"/>
    <dgm:cxn modelId="{49C0CF2F-6DD0-4594-921E-31C77E6DED80}" type="presOf" srcId="{B9DA9B17-3372-4FCD-91EC-84F785D756F6}" destId="{DF40320A-023E-445D-AA53-80923C538CF3}" srcOrd="0" destOrd="0" presId="urn:microsoft.com/office/officeart/2005/8/layout/vList2"/>
    <dgm:cxn modelId="{04C6B475-4034-4026-A97F-F83FE0110C8E}" type="presOf" srcId="{DD7524D4-6086-4028-9FD1-288EADC1DE1B}" destId="{33897A0D-BFF8-4029-8453-2D0313929A01}" srcOrd="0" destOrd="0" presId="urn:microsoft.com/office/officeart/2005/8/layout/vList2"/>
    <dgm:cxn modelId="{ACCD6133-3D05-43D9-98F8-546590995E66}" type="presParOf" srcId="{DF40320A-023E-445D-AA53-80923C538CF3}" destId="{33897A0D-BFF8-4029-8453-2D0313929A0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E0553A1-8152-4D2B-9086-1CC831789F6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34B45B-5C15-4A10-9617-A7AA5290673D}">
      <dgm:prSet custT="1"/>
      <dgm:spPr/>
      <dgm:t>
        <a:bodyPr/>
        <a:lstStyle/>
        <a:p>
          <a:pPr rtl="0"/>
          <a:r>
            <a:rPr lang="ru-RU" sz="2400" dirty="0" smtClean="0"/>
            <a:t>В целях реализации поручений Президента Республики Казахстан, отраженных в программной статье «Социальная модернизация Казахстана: 20 шагов к обществу всеобщего труда», рекомендуется введение курсов </a:t>
          </a:r>
        </a:p>
        <a:p>
          <a:pPr rtl="0"/>
          <a:r>
            <a:rPr lang="ru-RU" sz="3000" dirty="0" smtClean="0"/>
            <a:t>по выбору «Краеведение» (7 класс), </a:t>
          </a:r>
        </a:p>
        <a:p>
          <a:pPr rtl="0"/>
          <a:r>
            <a:rPr lang="ru-RU" sz="3000" dirty="0" smtClean="0"/>
            <a:t>«</a:t>
          </a:r>
          <a:r>
            <a:rPr lang="ru-RU" sz="3000" dirty="0" err="1" smtClean="0"/>
            <a:t>Абайтану</a:t>
          </a:r>
          <a:r>
            <a:rPr lang="ru-RU" sz="3000" dirty="0" smtClean="0"/>
            <a:t>» (9-11 классы) по учебным программам, утвержденным приказом Министерства образования и науки РК от 3 апреля 2013 года №115. </a:t>
          </a:r>
          <a:endParaRPr lang="ru-RU" sz="3000" dirty="0"/>
        </a:p>
      </dgm:t>
    </dgm:pt>
    <dgm:pt modelId="{C72005D8-79BE-4207-99FE-4B843647BE19}" type="parTrans" cxnId="{E19A90F6-5B8B-42C4-B628-218BC3C0F465}">
      <dgm:prSet/>
      <dgm:spPr/>
      <dgm:t>
        <a:bodyPr/>
        <a:lstStyle/>
        <a:p>
          <a:endParaRPr lang="ru-RU"/>
        </a:p>
      </dgm:t>
    </dgm:pt>
    <dgm:pt modelId="{5974C1D3-2321-4CE1-B06D-8EC0C183E527}" type="sibTrans" cxnId="{E19A90F6-5B8B-42C4-B628-218BC3C0F465}">
      <dgm:prSet/>
      <dgm:spPr/>
      <dgm:t>
        <a:bodyPr/>
        <a:lstStyle/>
        <a:p>
          <a:endParaRPr lang="ru-RU"/>
        </a:p>
      </dgm:t>
    </dgm:pt>
    <dgm:pt modelId="{CBEA4F63-DAC2-41EC-8385-8E251A5C8874}" type="pres">
      <dgm:prSet presAssocID="{FE0553A1-8152-4D2B-9086-1CC831789F6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4E80DF9-7BCE-4A5E-8BE4-B1CD3D17A41E}" type="pres">
      <dgm:prSet presAssocID="{5F34B45B-5C15-4A10-9617-A7AA5290673D}" presName="hierRoot1" presStyleCnt="0">
        <dgm:presLayoutVars>
          <dgm:hierBranch val="init"/>
        </dgm:presLayoutVars>
      </dgm:prSet>
      <dgm:spPr/>
    </dgm:pt>
    <dgm:pt modelId="{CF26AF78-9255-4C7A-880B-6A75769F3C86}" type="pres">
      <dgm:prSet presAssocID="{5F34B45B-5C15-4A10-9617-A7AA5290673D}" presName="rootComposite1" presStyleCnt="0"/>
      <dgm:spPr/>
    </dgm:pt>
    <dgm:pt modelId="{931F7CAA-C92A-4041-976F-B6BA4C452F3C}" type="pres">
      <dgm:prSet presAssocID="{5F34B45B-5C15-4A10-9617-A7AA5290673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8E0BAA-F54C-4B83-A576-796F4E3FD010}" type="pres">
      <dgm:prSet presAssocID="{5F34B45B-5C15-4A10-9617-A7AA5290673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B3D72E6-0A13-4D58-870B-C462163F1254}" type="pres">
      <dgm:prSet presAssocID="{5F34B45B-5C15-4A10-9617-A7AA5290673D}" presName="hierChild2" presStyleCnt="0"/>
      <dgm:spPr/>
    </dgm:pt>
    <dgm:pt modelId="{BE01014D-9562-41EF-925B-9F12E9DCFB5A}" type="pres">
      <dgm:prSet presAssocID="{5F34B45B-5C15-4A10-9617-A7AA5290673D}" presName="hierChild3" presStyleCnt="0"/>
      <dgm:spPr/>
    </dgm:pt>
  </dgm:ptLst>
  <dgm:cxnLst>
    <dgm:cxn modelId="{D22C9E03-2DAA-4C61-ACD1-D7863E0F9740}" type="presOf" srcId="{5F34B45B-5C15-4A10-9617-A7AA5290673D}" destId="{931F7CAA-C92A-4041-976F-B6BA4C452F3C}" srcOrd="0" destOrd="0" presId="urn:microsoft.com/office/officeart/2005/8/layout/orgChart1"/>
    <dgm:cxn modelId="{E19A90F6-5B8B-42C4-B628-218BC3C0F465}" srcId="{FE0553A1-8152-4D2B-9086-1CC831789F62}" destId="{5F34B45B-5C15-4A10-9617-A7AA5290673D}" srcOrd="0" destOrd="0" parTransId="{C72005D8-79BE-4207-99FE-4B843647BE19}" sibTransId="{5974C1D3-2321-4CE1-B06D-8EC0C183E527}"/>
    <dgm:cxn modelId="{AF3CCE29-4366-489E-84FA-FD4B1F201B29}" type="presOf" srcId="{5F34B45B-5C15-4A10-9617-A7AA5290673D}" destId="{058E0BAA-F54C-4B83-A576-796F4E3FD010}" srcOrd="1" destOrd="0" presId="urn:microsoft.com/office/officeart/2005/8/layout/orgChart1"/>
    <dgm:cxn modelId="{901D91BD-0C92-4E31-B6A5-3882682E553D}" type="presOf" srcId="{FE0553A1-8152-4D2B-9086-1CC831789F62}" destId="{CBEA4F63-DAC2-41EC-8385-8E251A5C8874}" srcOrd="0" destOrd="0" presId="urn:microsoft.com/office/officeart/2005/8/layout/orgChart1"/>
    <dgm:cxn modelId="{1EEF0870-90B1-4FBB-9DBA-44EFFFDB41B5}" type="presParOf" srcId="{CBEA4F63-DAC2-41EC-8385-8E251A5C8874}" destId="{54E80DF9-7BCE-4A5E-8BE4-B1CD3D17A41E}" srcOrd="0" destOrd="0" presId="urn:microsoft.com/office/officeart/2005/8/layout/orgChart1"/>
    <dgm:cxn modelId="{0034CD46-3D52-438E-8810-87169A87E155}" type="presParOf" srcId="{54E80DF9-7BCE-4A5E-8BE4-B1CD3D17A41E}" destId="{CF26AF78-9255-4C7A-880B-6A75769F3C86}" srcOrd="0" destOrd="0" presId="urn:microsoft.com/office/officeart/2005/8/layout/orgChart1"/>
    <dgm:cxn modelId="{3A3D57E6-6FE0-40FC-9F8E-2561C83D5A2B}" type="presParOf" srcId="{CF26AF78-9255-4C7A-880B-6A75769F3C86}" destId="{931F7CAA-C92A-4041-976F-B6BA4C452F3C}" srcOrd="0" destOrd="0" presId="urn:microsoft.com/office/officeart/2005/8/layout/orgChart1"/>
    <dgm:cxn modelId="{66BFEC55-7883-43BE-8FF7-5450434A3EE5}" type="presParOf" srcId="{CF26AF78-9255-4C7A-880B-6A75769F3C86}" destId="{058E0BAA-F54C-4B83-A576-796F4E3FD010}" srcOrd="1" destOrd="0" presId="urn:microsoft.com/office/officeart/2005/8/layout/orgChart1"/>
    <dgm:cxn modelId="{A7C2F708-8C72-41DA-BD8B-1F7360A132CB}" type="presParOf" srcId="{54E80DF9-7BCE-4A5E-8BE4-B1CD3D17A41E}" destId="{7B3D72E6-0A13-4D58-870B-C462163F1254}" srcOrd="1" destOrd="0" presId="urn:microsoft.com/office/officeart/2005/8/layout/orgChart1"/>
    <dgm:cxn modelId="{A82DF5FB-489D-47DC-AFB5-151966C5BA80}" type="presParOf" srcId="{54E80DF9-7BCE-4A5E-8BE4-B1CD3D17A41E}" destId="{BE01014D-9562-41EF-925B-9F12E9DCFB5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E183058-DFF8-4426-A15A-84817C78CC8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386539-F71E-4AAB-BFFF-F976760AAF9B}">
      <dgm:prSet/>
      <dgm:spPr/>
      <dgm:t>
        <a:bodyPr/>
        <a:lstStyle/>
        <a:p>
          <a:pPr rtl="0"/>
          <a:r>
            <a:rPr lang="ru-RU" dirty="0" smtClean="0"/>
            <a:t>Изучение предмета </a:t>
          </a:r>
          <a:r>
            <a:rPr lang="ru-RU" b="1" dirty="0" smtClean="0"/>
            <a:t>«Самопознание</a:t>
          </a:r>
          <a:r>
            <a:rPr lang="ru-RU" dirty="0" smtClean="0"/>
            <a:t>»  осуществляется по типовым учебным программам для организаций образования, разработанным институтом МОН РК «Гармоничное развитие человека» (Алматы, ННПООЦ «</a:t>
          </a:r>
          <a:r>
            <a:rPr lang="ru-RU" dirty="0" err="1" smtClean="0"/>
            <a:t>Бөбек</a:t>
          </a:r>
          <a:r>
            <a:rPr lang="ru-RU" dirty="0" smtClean="0"/>
            <a:t>»), утвержденным приказом Министра образования и науки РК  от  03.04.2013г №115</a:t>
          </a:r>
          <a:endParaRPr lang="ru-RU" dirty="0"/>
        </a:p>
      </dgm:t>
    </dgm:pt>
    <dgm:pt modelId="{D2379320-CE4C-475C-974F-997DB7733184}" type="parTrans" cxnId="{7E884952-E711-4D7D-B49A-1950B4F916EB}">
      <dgm:prSet/>
      <dgm:spPr/>
      <dgm:t>
        <a:bodyPr/>
        <a:lstStyle/>
        <a:p>
          <a:endParaRPr lang="ru-RU"/>
        </a:p>
      </dgm:t>
    </dgm:pt>
    <dgm:pt modelId="{59E3FC2B-9552-4C29-8B06-37E3E6623660}" type="sibTrans" cxnId="{7E884952-E711-4D7D-B49A-1950B4F916EB}">
      <dgm:prSet/>
      <dgm:spPr/>
      <dgm:t>
        <a:bodyPr/>
        <a:lstStyle/>
        <a:p>
          <a:endParaRPr lang="ru-RU"/>
        </a:p>
      </dgm:t>
    </dgm:pt>
    <dgm:pt modelId="{AFC5E352-862E-407C-9B60-A866E2C48B73}" type="pres">
      <dgm:prSet presAssocID="{0E183058-DFF8-4426-A15A-84817C78CC8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EFD26C-F48F-4787-8D1F-B00ACA9B9063}" type="pres">
      <dgm:prSet presAssocID="{65386539-F71E-4AAB-BFFF-F976760AAF9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884952-E711-4D7D-B49A-1950B4F916EB}" srcId="{0E183058-DFF8-4426-A15A-84817C78CC86}" destId="{65386539-F71E-4AAB-BFFF-F976760AAF9B}" srcOrd="0" destOrd="0" parTransId="{D2379320-CE4C-475C-974F-997DB7733184}" sibTransId="{59E3FC2B-9552-4C29-8B06-37E3E6623660}"/>
    <dgm:cxn modelId="{ED6AC3B8-E486-431B-9DED-0D36A56C203B}" type="presOf" srcId="{65386539-F71E-4AAB-BFFF-F976760AAF9B}" destId="{1BEFD26C-F48F-4787-8D1F-B00ACA9B9063}" srcOrd="0" destOrd="0" presId="urn:microsoft.com/office/officeart/2005/8/layout/vList2"/>
    <dgm:cxn modelId="{DDE30C19-15F6-429E-AABC-30BD02726B5E}" type="presOf" srcId="{0E183058-DFF8-4426-A15A-84817C78CC86}" destId="{AFC5E352-862E-407C-9B60-A866E2C48B73}" srcOrd="0" destOrd="0" presId="urn:microsoft.com/office/officeart/2005/8/layout/vList2"/>
    <dgm:cxn modelId="{492FA51C-517B-4F0E-B580-1C29625BC1A2}" type="presParOf" srcId="{AFC5E352-862E-407C-9B60-A866E2C48B73}" destId="{1BEFD26C-F48F-4787-8D1F-B00ACA9B906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58413BF-B944-42A4-BF9B-27F027B69DB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A37723-1837-43F5-B03F-43E51C5BEA36}">
      <dgm:prSet custT="1"/>
      <dgm:spPr/>
      <dgm:t>
        <a:bodyPr/>
        <a:lstStyle/>
        <a:p>
          <a:pPr rtl="0"/>
          <a:r>
            <a:rPr lang="ru-RU" sz="1400" b="1" dirty="0" smtClean="0"/>
            <a:t>    </a:t>
          </a:r>
          <a:r>
            <a:rPr lang="ru-RU" sz="1600" b="1" dirty="0" smtClean="0"/>
            <a:t>В соответствии с ГОСО РК-2015 деление 1 класса на две      </a:t>
          </a:r>
        </a:p>
        <a:p>
          <a:pPr rtl="0"/>
          <a:r>
            <a:rPr lang="ru-RU" sz="1600" b="1" dirty="0" smtClean="0"/>
            <a:t>   группы </a:t>
          </a:r>
          <a:r>
            <a:rPr lang="ru-RU" sz="1600" dirty="0" smtClean="0"/>
            <a:t>производится в городских общеобразовательных организациях при наполнении 24 и более учащихся, в сельских – 20 и более учащихся, в малокомплектных школах – не менее 10 учащихся: </a:t>
          </a:r>
          <a:endParaRPr lang="ru-RU" sz="1600" dirty="0"/>
        </a:p>
      </dgm:t>
    </dgm:pt>
    <dgm:pt modelId="{3F95CB29-DF1E-433F-A3FD-348F91E3066F}" type="parTrans" cxnId="{2E1A0959-AF35-45F3-A1E9-139F726F3829}">
      <dgm:prSet/>
      <dgm:spPr/>
      <dgm:t>
        <a:bodyPr/>
        <a:lstStyle/>
        <a:p>
          <a:endParaRPr lang="ru-RU"/>
        </a:p>
      </dgm:t>
    </dgm:pt>
    <dgm:pt modelId="{B06162C6-8414-49BD-BFB4-78B79E49C099}" type="sibTrans" cxnId="{2E1A0959-AF35-45F3-A1E9-139F726F3829}">
      <dgm:prSet/>
      <dgm:spPr/>
      <dgm:t>
        <a:bodyPr/>
        <a:lstStyle/>
        <a:p>
          <a:endParaRPr lang="ru-RU"/>
        </a:p>
      </dgm:t>
    </dgm:pt>
    <dgm:pt modelId="{2E4492AF-A08B-4E01-A3DF-27AA1DD16E0E}">
      <dgm:prSet custT="1"/>
      <dgm:spPr/>
      <dgm:t>
        <a:bodyPr/>
        <a:lstStyle/>
        <a:p>
          <a:pPr rtl="0"/>
          <a:r>
            <a:rPr lang="ru-RU" sz="2000" dirty="0" smtClean="0"/>
            <a:t>3) по английскому языку; </a:t>
          </a:r>
          <a:endParaRPr lang="ru-RU" sz="2000" dirty="0"/>
        </a:p>
      </dgm:t>
    </dgm:pt>
    <dgm:pt modelId="{2717DD6A-093E-4F2E-A045-1E1F9B6B13CE}" type="parTrans" cxnId="{EBD7F74F-9981-44FE-84A9-159C2B0C15F9}">
      <dgm:prSet/>
      <dgm:spPr/>
      <dgm:t>
        <a:bodyPr/>
        <a:lstStyle/>
        <a:p>
          <a:endParaRPr lang="ru-RU"/>
        </a:p>
      </dgm:t>
    </dgm:pt>
    <dgm:pt modelId="{B8B1C805-F375-47CC-B259-E057C1E9D77E}" type="sibTrans" cxnId="{EBD7F74F-9981-44FE-84A9-159C2B0C15F9}">
      <dgm:prSet/>
      <dgm:spPr/>
      <dgm:t>
        <a:bodyPr/>
        <a:lstStyle/>
        <a:p>
          <a:endParaRPr lang="ru-RU"/>
        </a:p>
      </dgm:t>
    </dgm:pt>
    <dgm:pt modelId="{9C027550-CF58-40A3-B438-13D1BC05FDBB}">
      <dgm:prSet custT="1"/>
      <dgm:spPr/>
      <dgm:t>
        <a:bodyPr/>
        <a:lstStyle/>
        <a:p>
          <a:pPr algn="ctr" rtl="0"/>
          <a:r>
            <a:rPr lang="ru-RU" sz="1400" dirty="0" smtClean="0"/>
            <a:t>4</a:t>
          </a:r>
          <a:r>
            <a:rPr lang="ru-RU" sz="1800" dirty="0" smtClean="0"/>
            <a:t>) по самопознанию. </a:t>
          </a:r>
          <a:endParaRPr lang="ru-RU" sz="1800" dirty="0"/>
        </a:p>
      </dgm:t>
    </dgm:pt>
    <dgm:pt modelId="{387D25BD-C380-45BE-97A4-11BD9FC049BD}" type="parTrans" cxnId="{16BAF6C8-9653-493A-A07D-D530F3F1A98B}">
      <dgm:prSet/>
      <dgm:spPr/>
      <dgm:t>
        <a:bodyPr/>
        <a:lstStyle/>
        <a:p>
          <a:endParaRPr lang="ru-RU"/>
        </a:p>
      </dgm:t>
    </dgm:pt>
    <dgm:pt modelId="{B7B29498-5FE2-49BE-9FF7-0E15F17E9324}" type="sibTrans" cxnId="{16BAF6C8-9653-493A-A07D-D530F3F1A98B}">
      <dgm:prSet/>
      <dgm:spPr/>
      <dgm:t>
        <a:bodyPr/>
        <a:lstStyle/>
        <a:p>
          <a:endParaRPr lang="ru-RU"/>
        </a:p>
      </dgm:t>
    </dgm:pt>
    <dgm:pt modelId="{B0846465-9B75-44B0-9451-9C503D1771D2}">
      <dgm:prSet custT="1"/>
      <dgm:spPr/>
      <dgm:t>
        <a:bodyPr/>
        <a:lstStyle/>
        <a:p>
          <a:pPr rtl="0"/>
          <a:r>
            <a:rPr lang="ru-RU" sz="1300" dirty="0" smtClean="0"/>
            <a:t>    1</a:t>
          </a:r>
          <a:r>
            <a:rPr lang="ru-RU" sz="1800" dirty="0" smtClean="0"/>
            <a:t>) по казахскому языку в классах с неказахским языком </a:t>
          </a:r>
        </a:p>
        <a:p>
          <a:pPr rtl="0"/>
          <a:r>
            <a:rPr lang="ru-RU" sz="1300" dirty="0" smtClean="0"/>
            <a:t>обучения; </a:t>
          </a:r>
          <a:endParaRPr lang="ru-RU" sz="1300" dirty="0"/>
        </a:p>
      </dgm:t>
    </dgm:pt>
    <dgm:pt modelId="{1EA97EC3-9087-460F-9F56-0EAD6D47E370}" type="sibTrans" cxnId="{FFE9C3DC-6D67-4E6C-92CF-D46D789339D1}">
      <dgm:prSet/>
      <dgm:spPr/>
      <dgm:t>
        <a:bodyPr/>
        <a:lstStyle/>
        <a:p>
          <a:endParaRPr lang="ru-RU"/>
        </a:p>
      </dgm:t>
    </dgm:pt>
    <dgm:pt modelId="{B60D5289-E2BD-4892-A213-8431759A49EB}" type="parTrans" cxnId="{FFE9C3DC-6D67-4E6C-92CF-D46D789339D1}">
      <dgm:prSet/>
      <dgm:spPr/>
      <dgm:t>
        <a:bodyPr/>
        <a:lstStyle/>
        <a:p>
          <a:endParaRPr lang="ru-RU"/>
        </a:p>
      </dgm:t>
    </dgm:pt>
    <dgm:pt modelId="{7D40C070-083C-403A-AAF3-EF8CDC77D6AD}">
      <dgm:prSet custT="1"/>
      <dgm:spPr/>
      <dgm:t>
        <a:bodyPr/>
        <a:lstStyle/>
        <a:p>
          <a:pPr rtl="0"/>
          <a:r>
            <a:rPr lang="ru-RU" sz="1800" dirty="0" smtClean="0"/>
            <a:t>русскому языку в классах с нерусским языком обучения; </a:t>
          </a:r>
          <a:endParaRPr lang="ru-RU" sz="1800" dirty="0"/>
        </a:p>
      </dgm:t>
    </dgm:pt>
    <dgm:pt modelId="{89FBA263-D87F-4CC5-A98A-F9583B4987EC}" type="sibTrans" cxnId="{859A3C5D-C492-470F-876F-C6724A2748F4}">
      <dgm:prSet/>
      <dgm:spPr/>
      <dgm:t>
        <a:bodyPr/>
        <a:lstStyle/>
        <a:p>
          <a:endParaRPr lang="ru-RU"/>
        </a:p>
      </dgm:t>
    </dgm:pt>
    <dgm:pt modelId="{541CC11C-0447-4666-B304-D9C20FFFB39C}" type="parTrans" cxnId="{859A3C5D-C492-470F-876F-C6724A2748F4}">
      <dgm:prSet/>
      <dgm:spPr/>
      <dgm:t>
        <a:bodyPr/>
        <a:lstStyle/>
        <a:p>
          <a:endParaRPr lang="ru-RU"/>
        </a:p>
      </dgm:t>
    </dgm:pt>
    <dgm:pt modelId="{C6FEFC53-83A4-4596-A016-E2B899BAEB35}" type="pres">
      <dgm:prSet presAssocID="{158413BF-B944-42A4-BF9B-27F027B69DB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5BEE77-267D-4E9F-ADF5-136CB3F15DE8}" type="pres">
      <dgm:prSet presAssocID="{DDA37723-1837-43F5-B03F-43E51C5BEA36}" presName="composite" presStyleCnt="0"/>
      <dgm:spPr/>
    </dgm:pt>
    <dgm:pt modelId="{44D44BB2-214D-48B7-9388-9113631B5607}" type="pres">
      <dgm:prSet presAssocID="{DDA37723-1837-43F5-B03F-43E51C5BEA36}" presName="imgShp" presStyleLbl="fgImgPlace1" presStyleIdx="0" presStyleCnt="5" custFlipHor="0" custScaleX="94540" custScaleY="83467" custLinFactX="-47043" custLinFactNeighborX="-100000" custLinFactNeighborY="21410"/>
      <dgm:spPr>
        <a:solidFill>
          <a:schemeClr val="accent2"/>
        </a:solidFill>
      </dgm:spPr>
    </dgm:pt>
    <dgm:pt modelId="{DA756773-FF9B-4202-ACC7-707E8A93E569}" type="pres">
      <dgm:prSet presAssocID="{DDA37723-1837-43F5-B03F-43E51C5BEA36}" presName="txShp" presStyleLbl="node1" presStyleIdx="0" presStyleCnt="5" custScaleX="129021" custScaleY="166629" custLinFactNeighborX="-1108" custLinFactNeighborY="306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EF749-91F0-4B2C-B129-59491D74AB15}" type="pres">
      <dgm:prSet presAssocID="{B06162C6-8414-49BD-BFB4-78B79E49C099}" presName="spacing" presStyleCnt="0"/>
      <dgm:spPr/>
    </dgm:pt>
    <dgm:pt modelId="{1EEDADA5-4958-441D-BFD2-E52C31817CD0}" type="pres">
      <dgm:prSet presAssocID="{B0846465-9B75-44B0-9451-9C503D1771D2}" presName="composite" presStyleCnt="0"/>
      <dgm:spPr/>
    </dgm:pt>
    <dgm:pt modelId="{6B4DD323-0F5D-4085-8D12-ECC4352D7E89}" type="pres">
      <dgm:prSet presAssocID="{B0846465-9B75-44B0-9451-9C503D1771D2}" presName="imgShp" presStyleLbl="fgImgPlace1" presStyleIdx="1" presStyleCnt="5" custScaleX="87497" custScaleY="86783" custLinFactX="-51299" custLinFactNeighborX="-100000" custLinFactNeighborY="20764"/>
      <dgm:spPr>
        <a:solidFill>
          <a:schemeClr val="accent2"/>
        </a:solidFill>
      </dgm:spPr>
    </dgm:pt>
    <dgm:pt modelId="{ABB68079-4DC4-46DC-9280-2E589C9B0F2B}" type="pres">
      <dgm:prSet presAssocID="{B0846465-9B75-44B0-9451-9C503D1771D2}" presName="txShp" presStyleLbl="node1" presStyleIdx="1" presStyleCnt="5" custScaleX="128503" custScaleY="117030" custLinFactNeighborX="2734" custLinFactNeighborY="187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F19573-67A2-4668-BFA3-802E4F9EF023}" type="pres">
      <dgm:prSet presAssocID="{1EA97EC3-9087-460F-9F56-0EAD6D47E370}" presName="spacing" presStyleCnt="0"/>
      <dgm:spPr/>
    </dgm:pt>
    <dgm:pt modelId="{E2E6525F-B1E0-4A6E-94C8-FD36B626D4EF}" type="pres">
      <dgm:prSet presAssocID="{7D40C070-083C-403A-AAF3-EF8CDC77D6AD}" presName="composite" presStyleCnt="0"/>
      <dgm:spPr/>
    </dgm:pt>
    <dgm:pt modelId="{CE3958AA-0DA9-413D-B54B-8DC92A526CC2}" type="pres">
      <dgm:prSet presAssocID="{7D40C070-083C-403A-AAF3-EF8CDC77D6AD}" presName="imgShp" presStyleLbl="fgImgPlace1" presStyleIdx="2" presStyleCnt="5" custAng="0" custFlipVert="0" custFlipHor="0" custScaleX="84777" custScaleY="77058" custLinFactX="-42073" custLinFactNeighborX="-100000" custLinFactNeighborY="18881"/>
      <dgm:spPr>
        <a:solidFill>
          <a:schemeClr val="accent2"/>
        </a:solidFill>
        <a:ln>
          <a:solidFill>
            <a:schemeClr val="bg2">
              <a:lumMod val="25000"/>
            </a:schemeClr>
          </a:solidFill>
        </a:ln>
      </dgm:spPr>
    </dgm:pt>
    <dgm:pt modelId="{5301D319-847F-4EF7-AB6E-BB8498FA25E8}" type="pres">
      <dgm:prSet presAssocID="{7D40C070-083C-403A-AAF3-EF8CDC77D6AD}" presName="txShp" presStyleLbl="node1" presStyleIdx="2" presStyleCnt="5" custScaleX="130722" custScaleY="156063" custLinFactNeighborX="1109" custLinFactNeighborY="154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2F1A62-BDEC-4AD6-B6C7-0F0F0BCDBEE1}" type="pres">
      <dgm:prSet presAssocID="{89FBA263-D87F-4CC5-A98A-F9583B4987EC}" presName="spacing" presStyleCnt="0"/>
      <dgm:spPr/>
    </dgm:pt>
    <dgm:pt modelId="{A993E78A-AEE4-4801-893B-2F17DC178480}" type="pres">
      <dgm:prSet presAssocID="{2E4492AF-A08B-4E01-A3DF-27AA1DD16E0E}" presName="composite" presStyleCnt="0"/>
      <dgm:spPr/>
    </dgm:pt>
    <dgm:pt modelId="{FB35EF7E-2DD3-4354-89B4-07DB5B35FBBD}" type="pres">
      <dgm:prSet presAssocID="{2E4492AF-A08B-4E01-A3DF-27AA1DD16E0E}" presName="imgShp" presStyleLbl="fgImgPlace1" presStyleIdx="3" presStyleCnt="5" custFlipVert="1" custFlipHor="1" custScaleX="96863" custScaleY="84375" custLinFactX="-58791" custLinFactNeighborX="-100000"/>
      <dgm:spPr>
        <a:solidFill>
          <a:schemeClr val="accent2"/>
        </a:solidFill>
      </dgm:spPr>
    </dgm:pt>
    <dgm:pt modelId="{0D538E39-170D-46AC-A073-8B7725E85A7A}" type="pres">
      <dgm:prSet presAssocID="{2E4492AF-A08B-4E01-A3DF-27AA1DD16E0E}" presName="txShp" presStyleLbl="node1" presStyleIdx="3" presStyleCnt="5" custScaleX="133971" custScaleY="126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CD22A-3B6F-4107-8955-6761B25AE523}" type="pres">
      <dgm:prSet presAssocID="{B8B1C805-F375-47CC-B259-E057C1E9D77E}" presName="spacing" presStyleCnt="0"/>
      <dgm:spPr/>
    </dgm:pt>
    <dgm:pt modelId="{639C485C-2413-4A32-88FB-B717DFA22E21}" type="pres">
      <dgm:prSet presAssocID="{9C027550-CF58-40A3-B438-13D1BC05FDBB}" presName="composite" presStyleCnt="0"/>
      <dgm:spPr/>
    </dgm:pt>
    <dgm:pt modelId="{693F69E2-E9C9-4B64-93C7-9EF746E88366}" type="pres">
      <dgm:prSet presAssocID="{9C027550-CF58-40A3-B438-13D1BC05FDBB}" presName="imgShp" presStyleLbl="fgImgPlace1" presStyleIdx="4" presStyleCnt="5" custScaleX="81882" custScaleY="86536" custLinFactX="-64693" custLinFactNeighborX="-100000" custLinFactNeighborY="-8738"/>
      <dgm:spPr>
        <a:solidFill>
          <a:schemeClr val="accent2"/>
        </a:solidFill>
      </dgm:spPr>
    </dgm:pt>
    <dgm:pt modelId="{88A93BC3-5251-4EB8-8C86-BD4619C14BF7}" type="pres">
      <dgm:prSet presAssocID="{9C027550-CF58-40A3-B438-13D1BC05FDBB}" presName="txShp" presStyleLbl="node1" presStyleIdx="4" presStyleCnt="5" custScaleX="136705" custScaleY="150540" custLinFactNeighborX="-1367" custLinFactNeighborY="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492E79-6449-46E2-9BC2-FF67C90AE52E}" type="presOf" srcId="{2E4492AF-A08B-4E01-A3DF-27AA1DD16E0E}" destId="{0D538E39-170D-46AC-A073-8B7725E85A7A}" srcOrd="0" destOrd="0" presId="urn:microsoft.com/office/officeart/2005/8/layout/vList3"/>
    <dgm:cxn modelId="{E6181F8C-C9FC-4C1F-BAB0-EC21E9BC479A}" type="presOf" srcId="{158413BF-B944-42A4-BF9B-27F027B69DBE}" destId="{C6FEFC53-83A4-4596-A016-E2B899BAEB35}" srcOrd="0" destOrd="0" presId="urn:microsoft.com/office/officeart/2005/8/layout/vList3"/>
    <dgm:cxn modelId="{9B3BE73B-1DA3-4A4E-86C8-9CB96EC4BF11}" type="presOf" srcId="{DDA37723-1837-43F5-B03F-43E51C5BEA36}" destId="{DA756773-FF9B-4202-ACC7-707E8A93E569}" srcOrd="0" destOrd="0" presId="urn:microsoft.com/office/officeart/2005/8/layout/vList3"/>
    <dgm:cxn modelId="{FFE9C3DC-6D67-4E6C-92CF-D46D789339D1}" srcId="{158413BF-B944-42A4-BF9B-27F027B69DBE}" destId="{B0846465-9B75-44B0-9451-9C503D1771D2}" srcOrd="1" destOrd="0" parTransId="{B60D5289-E2BD-4892-A213-8431759A49EB}" sibTransId="{1EA97EC3-9087-460F-9F56-0EAD6D47E370}"/>
    <dgm:cxn modelId="{383BE01E-50B2-4D79-983A-64CDAD39B216}" type="presOf" srcId="{7D40C070-083C-403A-AAF3-EF8CDC77D6AD}" destId="{5301D319-847F-4EF7-AB6E-BB8498FA25E8}" srcOrd="0" destOrd="0" presId="urn:microsoft.com/office/officeart/2005/8/layout/vList3"/>
    <dgm:cxn modelId="{C2253163-1103-456D-9D22-0B5F83667102}" type="presOf" srcId="{9C027550-CF58-40A3-B438-13D1BC05FDBB}" destId="{88A93BC3-5251-4EB8-8C86-BD4619C14BF7}" srcOrd="0" destOrd="0" presId="urn:microsoft.com/office/officeart/2005/8/layout/vList3"/>
    <dgm:cxn modelId="{16BAF6C8-9653-493A-A07D-D530F3F1A98B}" srcId="{158413BF-B944-42A4-BF9B-27F027B69DBE}" destId="{9C027550-CF58-40A3-B438-13D1BC05FDBB}" srcOrd="4" destOrd="0" parTransId="{387D25BD-C380-45BE-97A4-11BD9FC049BD}" sibTransId="{B7B29498-5FE2-49BE-9FF7-0E15F17E9324}"/>
    <dgm:cxn modelId="{2E1A0959-AF35-45F3-A1E9-139F726F3829}" srcId="{158413BF-B944-42A4-BF9B-27F027B69DBE}" destId="{DDA37723-1837-43F5-B03F-43E51C5BEA36}" srcOrd="0" destOrd="0" parTransId="{3F95CB29-DF1E-433F-A3FD-348F91E3066F}" sibTransId="{B06162C6-8414-49BD-BFB4-78B79E49C099}"/>
    <dgm:cxn modelId="{896E6212-ECC5-4CDE-92CB-FB2950F97C26}" type="presOf" srcId="{B0846465-9B75-44B0-9451-9C503D1771D2}" destId="{ABB68079-4DC4-46DC-9280-2E589C9B0F2B}" srcOrd="0" destOrd="0" presId="urn:microsoft.com/office/officeart/2005/8/layout/vList3"/>
    <dgm:cxn modelId="{EBD7F74F-9981-44FE-84A9-159C2B0C15F9}" srcId="{158413BF-B944-42A4-BF9B-27F027B69DBE}" destId="{2E4492AF-A08B-4E01-A3DF-27AA1DD16E0E}" srcOrd="3" destOrd="0" parTransId="{2717DD6A-093E-4F2E-A045-1E1F9B6B13CE}" sibTransId="{B8B1C805-F375-47CC-B259-E057C1E9D77E}"/>
    <dgm:cxn modelId="{859A3C5D-C492-470F-876F-C6724A2748F4}" srcId="{158413BF-B944-42A4-BF9B-27F027B69DBE}" destId="{7D40C070-083C-403A-AAF3-EF8CDC77D6AD}" srcOrd="2" destOrd="0" parTransId="{541CC11C-0447-4666-B304-D9C20FFFB39C}" sibTransId="{89FBA263-D87F-4CC5-A98A-F9583B4987EC}"/>
    <dgm:cxn modelId="{95D9DC14-9BFD-42B7-8752-C4EA21C4AC09}" type="presParOf" srcId="{C6FEFC53-83A4-4596-A016-E2B899BAEB35}" destId="{8E5BEE77-267D-4E9F-ADF5-136CB3F15DE8}" srcOrd="0" destOrd="0" presId="urn:microsoft.com/office/officeart/2005/8/layout/vList3"/>
    <dgm:cxn modelId="{3FEAA533-0827-47B9-86DD-040F7DAABF4E}" type="presParOf" srcId="{8E5BEE77-267D-4E9F-ADF5-136CB3F15DE8}" destId="{44D44BB2-214D-48B7-9388-9113631B5607}" srcOrd="0" destOrd="0" presId="urn:microsoft.com/office/officeart/2005/8/layout/vList3"/>
    <dgm:cxn modelId="{9A7F2926-AE22-4E51-968A-20B71BA6F242}" type="presParOf" srcId="{8E5BEE77-267D-4E9F-ADF5-136CB3F15DE8}" destId="{DA756773-FF9B-4202-ACC7-707E8A93E569}" srcOrd="1" destOrd="0" presId="urn:microsoft.com/office/officeart/2005/8/layout/vList3"/>
    <dgm:cxn modelId="{725B058E-3532-48C0-A0C1-BC439DDAC38B}" type="presParOf" srcId="{C6FEFC53-83A4-4596-A016-E2B899BAEB35}" destId="{EC9EF749-91F0-4B2C-B129-59491D74AB15}" srcOrd="1" destOrd="0" presId="urn:microsoft.com/office/officeart/2005/8/layout/vList3"/>
    <dgm:cxn modelId="{8C12405C-0808-4214-BCD8-A67DE98D03EA}" type="presParOf" srcId="{C6FEFC53-83A4-4596-A016-E2B899BAEB35}" destId="{1EEDADA5-4958-441D-BFD2-E52C31817CD0}" srcOrd="2" destOrd="0" presId="urn:microsoft.com/office/officeart/2005/8/layout/vList3"/>
    <dgm:cxn modelId="{88EEC0AE-2076-4E82-8867-70B18089F3ED}" type="presParOf" srcId="{1EEDADA5-4958-441D-BFD2-E52C31817CD0}" destId="{6B4DD323-0F5D-4085-8D12-ECC4352D7E89}" srcOrd="0" destOrd="0" presId="urn:microsoft.com/office/officeart/2005/8/layout/vList3"/>
    <dgm:cxn modelId="{F1A947D0-E77D-42C0-B605-4AB25FCE982B}" type="presParOf" srcId="{1EEDADA5-4958-441D-BFD2-E52C31817CD0}" destId="{ABB68079-4DC4-46DC-9280-2E589C9B0F2B}" srcOrd="1" destOrd="0" presId="urn:microsoft.com/office/officeart/2005/8/layout/vList3"/>
    <dgm:cxn modelId="{74C73954-B13A-46DD-AD94-1A906C6B3C76}" type="presParOf" srcId="{C6FEFC53-83A4-4596-A016-E2B899BAEB35}" destId="{9BF19573-67A2-4668-BFA3-802E4F9EF023}" srcOrd="3" destOrd="0" presId="urn:microsoft.com/office/officeart/2005/8/layout/vList3"/>
    <dgm:cxn modelId="{D7FC81ED-880F-475E-A6C7-3DD3E8FA24FE}" type="presParOf" srcId="{C6FEFC53-83A4-4596-A016-E2B899BAEB35}" destId="{E2E6525F-B1E0-4A6E-94C8-FD36B626D4EF}" srcOrd="4" destOrd="0" presId="urn:microsoft.com/office/officeart/2005/8/layout/vList3"/>
    <dgm:cxn modelId="{C7F25A1F-83AB-4B9E-8BC5-E25F259C7C31}" type="presParOf" srcId="{E2E6525F-B1E0-4A6E-94C8-FD36B626D4EF}" destId="{CE3958AA-0DA9-413D-B54B-8DC92A526CC2}" srcOrd="0" destOrd="0" presId="urn:microsoft.com/office/officeart/2005/8/layout/vList3"/>
    <dgm:cxn modelId="{F5B13199-3EEF-484E-8B6B-7077E86F23C6}" type="presParOf" srcId="{E2E6525F-B1E0-4A6E-94C8-FD36B626D4EF}" destId="{5301D319-847F-4EF7-AB6E-BB8498FA25E8}" srcOrd="1" destOrd="0" presId="urn:microsoft.com/office/officeart/2005/8/layout/vList3"/>
    <dgm:cxn modelId="{C1A5C831-80F0-4771-B0F6-FAFC7B0DA614}" type="presParOf" srcId="{C6FEFC53-83A4-4596-A016-E2B899BAEB35}" destId="{A72F1A62-BDEC-4AD6-B6C7-0F0F0BCDBEE1}" srcOrd="5" destOrd="0" presId="urn:microsoft.com/office/officeart/2005/8/layout/vList3"/>
    <dgm:cxn modelId="{9E39B1AE-8C3F-4012-A9A3-B5DB3A5F1368}" type="presParOf" srcId="{C6FEFC53-83A4-4596-A016-E2B899BAEB35}" destId="{A993E78A-AEE4-4801-893B-2F17DC178480}" srcOrd="6" destOrd="0" presId="urn:microsoft.com/office/officeart/2005/8/layout/vList3"/>
    <dgm:cxn modelId="{7640BFA4-2E15-4332-898B-84F799BC75B2}" type="presParOf" srcId="{A993E78A-AEE4-4801-893B-2F17DC178480}" destId="{FB35EF7E-2DD3-4354-89B4-07DB5B35FBBD}" srcOrd="0" destOrd="0" presId="urn:microsoft.com/office/officeart/2005/8/layout/vList3"/>
    <dgm:cxn modelId="{8572BCF4-F34A-4B0A-8CBB-862E2C4A67A0}" type="presParOf" srcId="{A993E78A-AEE4-4801-893B-2F17DC178480}" destId="{0D538E39-170D-46AC-A073-8B7725E85A7A}" srcOrd="1" destOrd="0" presId="urn:microsoft.com/office/officeart/2005/8/layout/vList3"/>
    <dgm:cxn modelId="{D7D5499E-1069-4056-AA47-312488FE279E}" type="presParOf" srcId="{C6FEFC53-83A4-4596-A016-E2B899BAEB35}" destId="{2D1CD22A-3B6F-4107-8955-6761B25AE523}" srcOrd="7" destOrd="0" presId="urn:microsoft.com/office/officeart/2005/8/layout/vList3"/>
    <dgm:cxn modelId="{57674438-A822-4F6F-AA05-13D8F3287EAB}" type="presParOf" srcId="{C6FEFC53-83A4-4596-A016-E2B899BAEB35}" destId="{639C485C-2413-4A32-88FB-B717DFA22E21}" srcOrd="8" destOrd="0" presId="urn:microsoft.com/office/officeart/2005/8/layout/vList3"/>
    <dgm:cxn modelId="{46CB8DAE-E7F5-493A-9B24-59C881C03F5B}" type="presParOf" srcId="{639C485C-2413-4A32-88FB-B717DFA22E21}" destId="{693F69E2-E9C9-4B64-93C7-9EF746E88366}" srcOrd="0" destOrd="0" presId="urn:microsoft.com/office/officeart/2005/8/layout/vList3"/>
    <dgm:cxn modelId="{0A5A6E63-6EF6-47CE-92FD-0D06CF3BAD94}" type="presParOf" srcId="{639C485C-2413-4A32-88FB-B717DFA22E21}" destId="{88A93BC3-5251-4EB8-8C86-BD4619C14BF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7F41339-C003-42B6-B41A-5C1C4B0E352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68D800-8B2D-4AD7-ADA9-C6FBA8DE6709}">
      <dgm:prSet custT="1"/>
      <dgm:spPr/>
      <dgm:t>
        <a:bodyPr/>
        <a:lstStyle/>
        <a:p>
          <a:pPr rtl="0"/>
          <a:r>
            <a:rPr lang="ru-RU" sz="1400" b="1" dirty="0" smtClean="0"/>
            <a:t>В соответствии с ГОСО РК-2012 деление 2-11 классов на две группы </a:t>
          </a:r>
          <a:r>
            <a:rPr lang="ru-RU" sz="1400" dirty="0" smtClean="0"/>
            <a:t>производится в городских общеобразовательных организациях при наполнении </a:t>
          </a:r>
          <a:r>
            <a:rPr lang="ru-RU" sz="1400" b="1" dirty="0" smtClean="0"/>
            <a:t>24 </a:t>
          </a:r>
          <a:r>
            <a:rPr lang="ru-RU" sz="1400" dirty="0" smtClean="0"/>
            <a:t>и более учащихся, </a:t>
          </a:r>
          <a:endParaRPr lang="ru-RU" sz="1400" dirty="0"/>
        </a:p>
      </dgm:t>
    </dgm:pt>
    <dgm:pt modelId="{466ECBF7-3537-4BB2-B200-1D5C20D247F5}" type="parTrans" cxnId="{328CE3C0-F19D-4039-BA83-1BED927E66B9}">
      <dgm:prSet/>
      <dgm:spPr/>
      <dgm:t>
        <a:bodyPr/>
        <a:lstStyle/>
        <a:p>
          <a:endParaRPr lang="ru-RU"/>
        </a:p>
      </dgm:t>
    </dgm:pt>
    <dgm:pt modelId="{E6E2916D-50FF-46DB-BAA8-466995E626FB}" type="sibTrans" cxnId="{328CE3C0-F19D-4039-BA83-1BED927E66B9}">
      <dgm:prSet/>
      <dgm:spPr/>
      <dgm:t>
        <a:bodyPr/>
        <a:lstStyle/>
        <a:p>
          <a:endParaRPr lang="ru-RU"/>
        </a:p>
      </dgm:t>
    </dgm:pt>
    <dgm:pt modelId="{0F5AA68C-768D-4841-B5C5-2A61FD42B290}">
      <dgm:prSet custT="1"/>
      <dgm:spPr/>
      <dgm:t>
        <a:bodyPr/>
        <a:lstStyle/>
        <a:p>
          <a:pPr rtl="0"/>
          <a:r>
            <a:rPr lang="ru-RU" sz="1600" dirty="0" smtClean="0"/>
            <a:t>в сельских </a:t>
          </a:r>
          <a:r>
            <a:rPr lang="ru-RU" sz="1600" b="1" dirty="0" smtClean="0"/>
            <a:t>– 20 </a:t>
          </a:r>
          <a:r>
            <a:rPr lang="ru-RU" sz="1600" dirty="0" smtClean="0"/>
            <a:t>и более учащихся, </a:t>
          </a:r>
          <a:endParaRPr lang="ru-RU" sz="1600" dirty="0"/>
        </a:p>
      </dgm:t>
    </dgm:pt>
    <dgm:pt modelId="{F6A9992C-E124-45DD-9246-F7E23BC1A745}" type="parTrans" cxnId="{139F758C-7E1E-451F-83E5-D1BAC457E1C9}">
      <dgm:prSet/>
      <dgm:spPr/>
      <dgm:t>
        <a:bodyPr/>
        <a:lstStyle/>
        <a:p>
          <a:endParaRPr lang="ru-RU"/>
        </a:p>
      </dgm:t>
    </dgm:pt>
    <dgm:pt modelId="{3BC62A71-C5DD-48D9-BB1B-9CAC7BCC0E21}" type="sibTrans" cxnId="{139F758C-7E1E-451F-83E5-D1BAC457E1C9}">
      <dgm:prSet/>
      <dgm:spPr/>
      <dgm:t>
        <a:bodyPr/>
        <a:lstStyle/>
        <a:p>
          <a:endParaRPr lang="ru-RU"/>
        </a:p>
      </dgm:t>
    </dgm:pt>
    <dgm:pt modelId="{38DBBF19-E75C-4AE3-9193-A4C9F6B3E147}">
      <dgm:prSet custT="1"/>
      <dgm:spPr/>
      <dgm:t>
        <a:bodyPr/>
        <a:lstStyle/>
        <a:p>
          <a:pPr rtl="0"/>
          <a:r>
            <a:rPr lang="ru-RU" sz="1800" dirty="0" smtClean="0"/>
            <a:t>в малокомплектных школах – не менее </a:t>
          </a:r>
          <a:r>
            <a:rPr lang="ru-RU" sz="1800" b="1" dirty="0" smtClean="0"/>
            <a:t>10</a:t>
          </a:r>
          <a:r>
            <a:rPr lang="ru-RU" sz="1800" dirty="0" smtClean="0"/>
            <a:t> учащихся: </a:t>
          </a:r>
          <a:endParaRPr lang="ru-RU" sz="1800" dirty="0"/>
        </a:p>
      </dgm:t>
    </dgm:pt>
    <dgm:pt modelId="{E29D0D80-3B05-4F82-A212-32DCC662C873}" type="parTrans" cxnId="{CAC684C6-BE84-4AD4-9667-CEFB59107A58}">
      <dgm:prSet/>
      <dgm:spPr/>
      <dgm:t>
        <a:bodyPr/>
        <a:lstStyle/>
        <a:p>
          <a:endParaRPr lang="ru-RU"/>
        </a:p>
      </dgm:t>
    </dgm:pt>
    <dgm:pt modelId="{8F311FCB-58B8-4489-9987-B330522BEAE8}" type="sibTrans" cxnId="{CAC684C6-BE84-4AD4-9667-CEFB59107A58}">
      <dgm:prSet/>
      <dgm:spPr/>
      <dgm:t>
        <a:bodyPr/>
        <a:lstStyle/>
        <a:p>
          <a:endParaRPr lang="ru-RU"/>
        </a:p>
      </dgm:t>
    </dgm:pt>
    <dgm:pt modelId="{BA3EB82E-E37B-4C93-B29A-9F874631952A}">
      <dgm:prSet custT="1"/>
      <dgm:spPr/>
      <dgm:t>
        <a:bodyPr/>
        <a:lstStyle/>
        <a:p>
          <a:pPr rtl="0"/>
          <a:r>
            <a:rPr lang="ru-RU" sz="1600" dirty="0" smtClean="0"/>
            <a:t>1) по казахскому языку во </a:t>
          </a:r>
          <a:r>
            <a:rPr lang="ru-RU" sz="1600" b="1" dirty="0" smtClean="0"/>
            <a:t>2-11 классах </a:t>
          </a:r>
          <a:r>
            <a:rPr lang="ru-RU" sz="1600" dirty="0" smtClean="0"/>
            <a:t>с неказахским языком обучения; </a:t>
          </a:r>
          <a:endParaRPr lang="ru-RU" sz="1600" dirty="0"/>
        </a:p>
      </dgm:t>
    </dgm:pt>
    <dgm:pt modelId="{24552D82-A3B4-49E2-810D-AD5C19171720}" type="parTrans" cxnId="{9876B1EC-B526-408E-9720-AD80E9AC2665}">
      <dgm:prSet/>
      <dgm:spPr/>
      <dgm:t>
        <a:bodyPr/>
        <a:lstStyle/>
        <a:p>
          <a:endParaRPr lang="ru-RU"/>
        </a:p>
      </dgm:t>
    </dgm:pt>
    <dgm:pt modelId="{8714C337-BB53-428B-87C4-D32ACFCB2265}" type="sibTrans" cxnId="{9876B1EC-B526-408E-9720-AD80E9AC2665}">
      <dgm:prSet/>
      <dgm:spPr/>
      <dgm:t>
        <a:bodyPr/>
        <a:lstStyle/>
        <a:p>
          <a:endParaRPr lang="ru-RU"/>
        </a:p>
      </dgm:t>
    </dgm:pt>
    <dgm:pt modelId="{A03EFBDF-9A27-4053-BB91-39D015ADA5A2}">
      <dgm:prSet custT="1"/>
      <dgm:spPr/>
      <dgm:t>
        <a:bodyPr/>
        <a:lstStyle/>
        <a:p>
          <a:pPr rtl="0"/>
          <a:r>
            <a:rPr lang="ru-RU" sz="1600" dirty="0" smtClean="0"/>
            <a:t>2) по казахской литературе </a:t>
          </a:r>
          <a:r>
            <a:rPr lang="ru-RU" sz="1600" b="1" dirty="0" smtClean="0"/>
            <a:t>в 5-11 классах </a:t>
          </a:r>
          <a:r>
            <a:rPr lang="ru-RU" sz="1600" dirty="0" smtClean="0"/>
            <a:t>с неказахским языком обучения; </a:t>
          </a:r>
          <a:endParaRPr lang="ru-RU" sz="1600" dirty="0"/>
        </a:p>
      </dgm:t>
    </dgm:pt>
    <dgm:pt modelId="{25AE0B9B-89BE-4AFA-ACE9-EB7006A30D0B}" type="parTrans" cxnId="{7228404F-49AF-4594-A671-D9B8313F51EC}">
      <dgm:prSet/>
      <dgm:spPr/>
      <dgm:t>
        <a:bodyPr/>
        <a:lstStyle/>
        <a:p>
          <a:endParaRPr lang="ru-RU"/>
        </a:p>
      </dgm:t>
    </dgm:pt>
    <dgm:pt modelId="{79AE9605-D443-4E0E-B4F8-D5278A8BB721}" type="sibTrans" cxnId="{7228404F-49AF-4594-A671-D9B8313F51EC}">
      <dgm:prSet/>
      <dgm:spPr/>
      <dgm:t>
        <a:bodyPr/>
        <a:lstStyle/>
        <a:p>
          <a:endParaRPr lang="ru-RU"/>
        </a:p>
      </dgm:t>
    </dgm:pt>
    <dgm:pt modelId="{BC68BF09-5FBE-4571-8E16-56D3B92902CE}">
      <dgm:prSet custT="1"/>
      <dgm:spPr/>
      <dgm:t>
        <a:bodyPr/>
        <a:lstStyle/>
        <a:p>
          <a:pPr rtl="0"/>
          <a:r>
            <a:rPr lang="ru-RU" sz="1400" dirty="0" smtClean="0"/>
            <a:t>3) по русскому языку </a:t>
          </a:r>
          <a:r>
            <a:rPr lang="ru-RU" sz="1400" b="1" dirty="0" smtClean="0"/>
            <a:t>в 3-11 классах </a:t>
          </a:r>
          <a:r>
            <a:rPr lang="ru-RU" sz="1400" dirty="0" smtClean="0"/>
            <a:t>с казахским, уйгурским, таджикским и узбекским языками обучения; </a:t>
          </a:r>
          <a:endParaRPr lang="ru-RU" sz="1400" dirty="0"/>
        </a:p>
      </dgm:t>
    </dgm:pt>
    <dgm:pt modelId="{E1C1DBEA-FDF5-47BF-8C30-2F37DE70A91E}" type="parTrans" cxnId="{20DE8472-FA23-4CA2-8A4D-29508304ED0A}">
      <dgm:prSet/>
      <dgm:spPr/>
      <dgm:t>
        <a:bodyPr/>
        <a:lstStyle/>
        <a:p>
          <a:endParaRPr lang="ru-RU"/>
        </a:p>
      </dgm:t>
    </dgm:pt>
    <dgm:pt modelId="{62F255D7-CF20-43BD-BCF2-7902CCC3C802}" type="sibTrans" cxnId="{20DE8472-FA23-4CA2-8A4D-29508304ED0A}">
      <dgm:prSet/>
      <dgm:spPr/>
      <dgm:t>
        <a:bodyPr/>
        <a:lstStyle/>
        <a:p>
          <a:endParaRPr lang="ru-RU"/>
        </a:p>
      </dgm:t>
    </dgm:pt>
    <dgm:pt modelId="{4ADA639C-A958-44A6-A4B2-FA28380E88A8}">
      <dgm:prSet custT="1"/>
      <dgm:spPr/>
      <dgm:t>
        <a:bodyPr/>
        <a:lstStyle/>
        <a:p>
          <a:pPr rtl="0"/>
          <a:r>
            <a:rPr lang="ru-RU" sz="1600" dirty="0" smtClean="0"/>
            <a:t>4) по иностранному языку </a:t>
          </a:r>
          <a:r>
            <a:rPr lang="ru-RU" sz="1600" b="1" dirty="0" smtClean="0"/>
            <a:t>в 2-11 классах</a:t>
          </a:r>
          <a:r>
            <a:rPr lang="ru-RU" sz="1600" dirty="0" smtClean="0"/>
            <a:t>; </a:t>
          </a:r>
          <a:endParaRPr lang="ru-RU" sz="1600" dirty="0"/>
        </a:p>
      </dgm:t>
    </dgm:pt>
    <dgm:pt modelId="{3F6C0AC0-7F37-4809-84EC-1E663BF29D4C}" type="parTrans" cxnId="{14EED16F-4971-4BF2-BCBF-7848DDBB0773}">
      <dgm:prSet/>
      <dgm:spPr/>
      <dgm:t>
        <a:bodyPr/>
        <a:lstStyle/>
        <a:p>
          <a:endParaRPr lang="ru-RU"/>
        </a:p>
      </dgm:t>
    </dgm:pt>
    <dgm:pt modelId="{69F01E0D-494F-4A53-A826-2F95501E2040}" type="sibTrans" cxnId="{14EED16F-4971-4BF2-BCBF-7848DDBB0773}">
      <dgm:prSet/>
      <dgm:spPr/>
      <dgm:t>
        <a:bodyPr/>
        <a:lstStyle/>
        <a:p>
          <a:endParaRPr lang="ru-RU"/>
        </a:p>
      </dgm:t>
    </dgm:pt>
    <dgm:pt modelId="{EC8ED824-4161-4A79-9D9D-9DD43197368F}">
      <dgm:prSet custT="1"/>
      <dgm:spPr/>
      <dgm:t>
        <a:bodyPr/>
        <a:lstStyle/>
        <a:p>
          <a:pPr rtl="0"/>
          <a:r>
            <a:rPr lang="ru-RU" sz="1800" dirty="0" smtClean="0"/>
            <a:t>5</a:t>
          </a:r>
          <a:r>
            <a:rPr lang="ru-RU" sz="1600" dirty="0" smtClean="0"/>
            <a:t>) по информатике </a:t>
          </a:r>
          <a:r>
            <a:rPr lang="ru-RU" sz="1600" b="1" dirty="0" smtClean="0"/>
            <a:t>в 5-11 классах; </a:t>
          </a:r>
          <a:endParaRPr lang="ru-RU" sz="1600" dirty="0"/>
        </a:p>
      </dgm:t>
    </dgm:pt>
    <dgm:pt modelId="{8FB09C9F-CE2E-4E78-A5F3-2CAC9DBC458A}" type="parTrans" cxnId="{446E1171-2339-4BFD-BCF4-2DF8B4EB46DF}">
      <dgm:prSet/>
      <dgm:spPr/>
      <dgm:t>
        <a:bodyPr/>
        <a:lstStyle/>
        <a:p>
          <a:endParaRPr lang="ru-RU"/>
        </a:p>
      </dgm:t>
    </dgm:pt>
    <dgm:pt modelId="{0C08742E-3CD6-4041-9770-1CEC241964B9}" type="sibTrans" cxnId="{446E1171-2339-4BFD-BCF4-2DF8B4EB46DF}">
      <dgm:prSet/>
      <dgm:spPr/>
      <dgm:t>
        <a:bodyPr/>
        <a:lstStyle/>
        <a:p>
          <a:endParaRPr lang="ru-RU"/>
        </a:p>
      </dgm:t>
    </dgm:pt>
    <dgm:pt modelId="{C9F75F60-C2B1-4D86-A224-5EE655BDE487}">
      <dgm:prSet custT="1"/>
      <dgm:spPr/>
      <dgm:t>
        <a:bodyPr/>
        <a:lstStyle/>
        <a:p>
          <a:pPr rtl="0"/>
          <a:r>
            <a:rPr lang="ru-RU" sz="1400" dirty="0" smtClean="0"/>
            <a:t>6) по профильным предметам (относится к компетенции местных исполнительных органов); </a:t>
          </a:r>
          <a:endParaRPr lang="ru-RU" sz="1400" dirty="0"/>
        </a:p>
      </dgm:t>
    </dgm:pt>
    <dgm:pt modelId="{42534163-92C9-4C0D-8B1B-555681A87B0C}" type="parTrans" cxnId="{381D3F7E-D91E-4342-BCEC-BF3E06422A1D}">
      <dgm:prSet/>
      <dgm:spPr/>
      <dgm:t>
        <a:bodyPr/>
        <a:lstStyle/>
        <a:p>
          <a:endParaRPr lang="ru-RU"/>
        </a:p>
      </dgm:t>
    </dgm:pt>
    <dgm:pt modelId="{AF5E31FD-53B1-4829-AB7B-A520212010E1}" type="sibTrans" cxnId="{381D3F7E-D91E-4342-BCEC-BF3E06422A1D}">
      <dgm:prSet/>
      <dgm:spPr/>
      <dgm:t>
        <a:bodyPr/>
        <a:lstStyle/>
        <a:p>
          <a:endParaRPr lang="ru-RU"/>
        </a:p>
      </dgm:t>
    </dgm:pt>
    <dgm:pt modelId="{3E1DB23E-BD47-4220-87B0-351FFC0358E9}">
      <dgm:prSet custT="1"/>
      <dgm:spPr/>
      <dgm:t>
        <a:bodyPr/>
        <a:lstStyle/>
        <a:p>
          <a:pPr rtl="0"/>
          <a:r>
            <a:rPr lang="ru-RU" sz="1300" dirty="0" smtClean="0"/>
            <a:t>7</a:t>
          </a:r>
          <a:r>
            <a:rPr lang="ru-RU" sz="1400" dirty="0" smtClean="0"/>
            <a:t>) по физической культуре </a:t>
          </a:r>
          <a:r>
            <a:rPr lang="ru-RU" sz="1400" b="1" dirty="0" smtClean="0"/>
            <a:t>в 5-11 классах </a:t>
          </a:r>
          <a:r>
            <a:rPr lang="ru-RU" sz="1400" dirty="0" smtClean="0"/>
            <a:t>(группы мальчиков и девочек); </a:t>
          </a:r>
          <a:endParaRPr lang="ru-RU" sz="1400" dirty="0"/>
        </a:p>
      </dgm:t>
    </dgm:pt>
    <dgm:pt modelId="{52360C8C-7DB1-4EB0-922B-9FDFB32F0ADC}" type="parTrans" cxnId="{59A10E48-589C-45AC-96A7-50C37357C4FB}">
      <dgm:prSet/>
      <dgm:spPr/>
      <dgm:t>
        <a:bodyPr/>
        <a:lstStyle/>
        <a:p>
          <a:endParaRPr lang="ru-RU"/>
        </a:p>
      </dgm:t>
    </dgm:pt>
    <dgm:pt modelId="{8D64F0C4-EDB5-4518-B746-D3C6D7DED7BC}" type="sibTrans" cxnId="{59A10E48-589C-45AC-96A7-50C37357C4FB}">
      <dgm:prSet/>
      <dgm:spPr/>
      <dgm:t>
        <a:bodyPr/>
        <a:lstStyle/>
        <a:p>
          <a:endParaRPr lang="ru-RU"/>
        </a:p>
      </dgm:t>
    </dgm:pt>
    <dgm:pt modelId="{DE1932A4-6319-40EB-8ED9-94E818536E31}">
      <dgm:prSet custT="1"/>
      <dgm:spPr/>
      <dgm:t>
        <a:bodyPr/>
        <a:lstStyle/>
        <a:p>
          <a:pPr rtl="0"/>
          <a:r>
            <a:rPr lang="ru-RU" sz="1400" dirty="0" smtClean="0"/>
            <a:t>8) по технологии </a:t>
          </a:r>
          <a:r>
            <a:rPr lang="ru-RU" sz="1400" b="1" dirty="0" smtClean="0"/>
            <a:t>в 5-11 классах </a:t>
          </a:r>
          <a:r>
            <a:rPr lang="ru-RU" sz="1400" dirty="0" smtClean="0"/>
            <a:t>(группы мальчиков и девочек независимо от наполняемости класса). </a:t>
          </a:r>
          <a:endParaRPr lang="ru-RU" sz="1400" dirty="0"/>
        </a:p>
      </dgm:t>
    </dgm:pt>
    <dgm:pt modelId="{BABD276E-16C0-4C98-878C-C9FE70A95657}" type="parTrans" cxnId="{9CF34438-08E6-4B0F-AE83-02E30D52F9A1}">
      <dgm:prSet/>
      <dgm:spPr/>
      <dgm:t>
        <a:bodyPr/>
        <a:lstStyle/>
        <a:p>
          <a:endParaRPr lang="ru-RU"/>
        </a:p>
      </dgm:t>
    </dgm:pt>
    <dgm:pt modelId="{C604A8FF-39DE-4ED8-A256-36F842A532BA}" type="sibTrans" cxnId="{9CF34438-08E6-4B0F-AE83-02E30D52F9A1}">
      <dgm:prSet/>
      <dgm:spPr/>
      <dgm:t>
        <a:bodyPr/>
        <a:lstStyle/>
        <a:p>
          <a:endParaRPr lang="ru-RU"/>
        </a:p>
      </dgm:t>
    </dgm:pt>
    <dgm:pt modelId="{7B5603BC-F3AB-470A-9CA3-7FD251D5E531}" type="pres">
      <dgm:prSet presAssocID="{97F41339-C003-42B6-B41A-5C1C4B0E35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772779-66AA-473E-9DDF-3D66E81869EA}" type="pres">
      <dgm:prSet presAssocID="{E468D800-8B2D-4AD7-ADA9-C6FBA8DE6709}" presName="parentText" presStyleLbl="node1" presStyleIdx="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9150F-542E-422F-9364-CCDF7CFD656A}" type="pres">
      <dgm:prSet presAssocID="{E6E2916D-50FF-46DB-BAA8-466995E626FB}" presName="spacer" presStyleCnt="0"/>
      <dgm:spPr/>
    </dgm:pt>
    <dgm:pt modelId="{56AF5E19-5F6A-4421-95A7-76B7161BC14C}" type="pres">
      <dgm:prSet presAssocID="{0F5AA68C-768D-4841-B5C5-2A61FD42B290}" presName="parentText" presStyleLbl="node1" presStyleIdx="1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B73CA6-236C-401D-A4EE-BC206D8EC4DB}" type="pres">
      <dgm:prSet presAssocID="{3BC62A71-C5DD-48D9-BB1B-9CAC7BCC0E21}" presName="spacer" presStyleCnt="0"/>
      <dgm:spPr/>
    </dgm:pt>
    <dgm:pt modelId="{1845E95F-D125-4DFF-B85D-96F292D911E7}" type="pres">
      <dgm:prSet presAssocID="{38DBBF19-E75C-4AE3-9193-A4C9F6B3E147}" presName="parentText" presStyleLbl="node1" presStyleIdx="2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753A44-7445-4A03-8641-F3D8889B0CEB}" type="pres">
      <dgm:prSet presAssocID="{8F311FCB-58B8-4489-9987-B330522BEAE8}" presName="spacer" presStyleCnt="0"/>
      <dgm:spPr/>
    </dgm:pt>
    <dgm:pt modelId="{80316678-505D-4C7E-B3B9-8AAD9831EA08}" type="pres">
      <dgm:prSet presAssocID="{BA3EB82E-E37B-4C93-B29A-9F874631952A}" presName="parentText" presStyleLbl="node1" presStyleIdx="3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1B49CA-D783-479C-BC96-5142FD0B5350}" type="pres">
      <dgm:prSet presAssocID="{8714C337-BB53-428B-87C4-D32ACFCB2265}" presName="spacer" presStyleCnt="0"/>
      <dgm:spPr/>
    </dgm:pt>
    <dgm:pt modelId="{2DB39D7B-7B43-49CB-80FC-85F18C7A2B89}" type="pres">
      <dgm:prSet presAssocID="{A03EFBDF-9A27-4053-BB91-39D015ADA5A2}" presName="parentText" presStyleLbl="node1" presStyleIdx="4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5FDDC7-FD1F-4357-A155-4BDA0605B5C2}" type="pres">
      <dgm:prSet presAssocID="{79AE9605-D443-4E0E-B4F8-D5278A8BB721}" presName="spacer" presStyleCnt="0"/>
      <dgm:spPr/>
    </dgm:pt>
    <dgm:pt modelId="{4550BB65-5E66-4405-95E1-1FC09A85B8EB}" type="pres">
      <dgm:prSet presAssocID="{BC68BF09-5FBE-4571-8E16-56D3B92902CE}" presName="parentText" presStyleLbl="node1" presStyleIdx="5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692A7-3F08-4061-9FC0-79CBCB692EFD}" type="pres">
      <dgm:prSet presAssocID="{62F255D7-CF20-43BD-BCF2-7902CCC3C802}" presName="spacer" presStyleCnt="0"/>
      <dgm:spPr/>
    </dgm:pt>
    <dgm:pt modelId="{C082EBF4-ADFC-4B4F-B3E5-D0F436030DE7}" type="pres">
      <dgm:prSet presAssocID="{4ADA639C-A958-44A6-A4B2-FA28380E88A8}" presName="parentText" presStyleLbl="node1" presStyleIdx="6" presStyleCnt="11" custScaleY="1240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DE5A2-272F-4AC6-9DCC-C552C22830AD}" type="pres">
      <dgm:prSet presAssocID="{69F01E0D-494F-4A53-A826-2F95501E2040}" presName="spacer" presStyleCnt="0"/>
      <dgm:spPr/>
    </dgm:pt>
    <dgm:pt modelId="{524F8E02-B51A-4D54-A916-C0EBA371B825}" type="pres">
      <dgm:prSet presAssocID="{EC8ED824-4161-4A79-9D9D-9DD43197368F}" presName="parentText" presStyleLbl="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D8E6F5-FEFF-4FCB-A7A4-D733DDD05507}" type="pres">
      <dgm:prSet presAssocID="{0C08742E-3CD6-4041-9770-1CEC241964B9}" presName="spacer" presStyleCnt="0"/>
      <dgm:spPr/>
    </dgm:pt>
    <dgm:pt modelId="{F096C666-A783-4C3F-80A9-528F45A5FB86}" type="pres">
      <dgm:prSet presAssocID="{C9F75F60-C2B1-4D86-A224-5EE655BDE487}" presName="parentText" presStyleLbl="node1" presStyleIdx="8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6DA1E6-EE7B-4A1A-9B53-BAC14004992F}" type="pres">
      <dgm:prSet presAssocID="{AF5E31FD-53B1-4829-AB7B-A520212010E1}" presName="spacer" presStyleCnt="0"/>
      <dgm:spPr/>
    </dgm:pt>
    <dgm:pt modelId="{45345436-F080-43E1-9C68-DFCA40ABB142}" type="pres">
      <dgm:prSet presAssocID="{3E1DB23E-BD47-4220-87B0-351FFC0358E9}" presName="parentText" presStyleLbl="node1" presStyleIdx="9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92AD0-7BDB-4528-9EB7-BE3D538A4C16}" type="pres">
      <dgm:prSet presAssocID="{8D64F0C4-EDB5-4518-B746-D3C6D7DED7BC}" presName="spacer" presStyleCnt="0"/>
      <dgm:spPr/>
    </dgm:pt>
    <dgm:pt modelId="{56ED1B2E-21CC-47D3-B62D-17FA399AC9E5}" type="pres">
      <dgm:prSet presAssocID="{DE1932A4-6319-40EB-8ED9-94E818536E31}" presName="parentText" presStyleLbl="node1" presStyleIdx="1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A10E48-589C-45AC-96A7-50C37357C4FB}" srcId="{97F41339-C003-42B6-B41A-5C1C4B0E352D}" destId="{3E1DB23E-BD47-4220-87B0-351FFC0358E9}" srcOrd="9" destOrd="0" parTransId="{52360C8C-7DB1-4EB0-922B-9FDFB32F0ADC}" sibTransId="{8D64F0C4-EDB5-4518-B746-D3C6D7DED7BC}"/>
    <dgm:cxn modelId="{139F758C-7E1E-451F-83E5-D1BAC457E1C9}" srcId="{97F41339-C003-42B6-B41A-5C1C4B0E352D}" destId="{0F5AA68C-768D-4841-B5C5-2A61FD42B290}" srcOrd="1" destOrd="0" parTransId="{F6A9992C-E124-45DD-9246-F7E23BC1A745}" sibTransId="{3BC62A71-C5DD-48D9-BB1B-9CAC7BCC0E21}"/>
    <dgm:cxn modelId="{F59751F8-3A00-4277-A5E1-AEF08E975112}" type="presOf" srcId="{0F5AA68C-768D-4841-B5C5-2A61FD42B290}" destId="{56AF5E19-5F6A-4421-95A7-76B7161BC14C}" srcOrd="0" destOrd="0" presId="urn:microsoft.com/office/officeart/2005/8/layout/vList2"/>
    <dgm:cxn modelId="{20DE8472-FA23-4CA2-8A4D-29508304ED0A}" srcId="{97F41339-C003-42B6-B41A-5C1C4B0E352D}" destId="{BC68BF09-5FBE-4571-8E16-56D3B92902CE}" srcOrd="5" destOrd="0" parTransId="{E1C1DBEA-FDF5-47BF-8C30-2F37DE70A91E}" sibTransId="{62F255D7-CF20-43BD-BCF2-7902CCC3C802}"/>
    <dgm:cxn modelId="{446E1171-2339-4BFD-BCF4-2DF8B4EB46DF}" srcId="{97F41339-C003-42B6-B41A-5C1C4B0E352D}" destId="{EC8ED824-4161-4A79-9D9D-9DD43197368F}" srcOrd="7" destOrd="0" parTransId="{8FB09C9F-CE2E-4E78-A5F3-2CAC9DBC458A}" sibTransId="{0C08742E-3CD6-4041-9770-1CEC241964B9}"/>
    <dgm:cxn modelId="{CAC684C6-BE84-4AD4-9667-CEFB59107A58}" srcId="{97F41339-C003-42B6-B41A-5C1C4B0E352D}" destId="{38DBBF19-E75C-4AE3-9193-A4C9F6B3E147}" srcOrd="2" destOrd="0" parTransId="{E29D0D80-3B05-4F82-A212-32DCC662C873}" sibTransId="{8F311FCB-58B8-4489-9987-B330522BEAE8}"/>
    <dgm:cxn modelId="{0FC37E5E-C4E8-4BBD-B8E0-A034251046D3}" type="presOf" srcId="{DE1932A4-6319-40EB-8ED9-94E818536E31}" destId="{56ED1B2E-21CC-47D3-B62D-17FA399AC9E5}" srcOrd="0" destOrd="0" presId="urn:microsoft.com/office/officeart/2005/8/layout/vList2"/>
    <dgm:cxn modelId="{93FEE0BD-BD3B-4600-B8C0-662D07095400}" type="presOf" srcId="{4ADA639C-A958-44A6-A4B2-FA28380E88A8}" destId="{C082EBF4-ADFC-4B4F-B3E5-D0F436030DE7}" srcOrd="0" destOrd="0" presId="urn:microsoft.com/office/officeart/2005/8/layout/vList2"/>
    <dgm:cxn modelId="{3935B3DA-9BA5-404F-8EDA-BCEBB7CDC760}" type="presOf" srcId="{EC8ED824-4161-4A79-9D9D-9DD43197368F}" destId="{524F8E02-B51A-4D54-A916-C0EBA371B825}" srcOrd="0" destOrd="0" presId="urn:microsoft.com/office/officeart/2005/8/layout/vList2"/>
    <dgm:cxn modelId="{0F76ABBA-1512-485F-A351-56CCF6444CDC}" type="presOf" srcId="{A03EFBDF-9A27-4053-BB91-39D015ADA5A2}" destId="{2DB39D7B-7B43-49CB-80FC-85F18C7A2B89}" srcOrd="0" destOrd="0" presId="urn:microsoft.com/office/officeart/2005/8/layout/vList2"/>
    <dgm:cxn modelId="{14EED16F-4971-4BF2-BCBF-7848DDBB0773}" srcId="{97F41339-C003-42B6-B41A-5C1C4B0E352D}" destId="{4ADA639C-A958-44A6-A4B2-FA28380E88A8}" srcOrd="6" destOrd="0" parTransId="{3F6C0AC0-7F37-4809-84EC-1E663BF29D4C}" sibTransId="{69F01E0D-494F-4A53-A826-2F95501E2040}"/>
    <dgm:cxn modelId="{4E205D55-E7D7-4ED3-AE49-78203B631137}" type="presOf" srcId="{97F41339-C003-42B6-B41A-5C1C4B0E352D}" destId="{7B5603BC-F3AB-470A-9CA3-7FD251D5E531}" srcOrd="0" destOrd="0" presId="urn:microsoft.com/office/officeart/2005/8/layout/vList2"/>
    <dgm:cxn modelId="{E6C43D6B-8CB4-4602-85FF-7A5FC32FF691}" type="presOf" srcId="{3E1DB23E-BD47-4220-87B0-351FFC0358E9}" destId="{45345436-F080-43E1-9C68-DFCA40ABB142}" srcOrd="0" destOrd="0" presId="urn:microsoft.com/office/officeart/2005/8/layout/vList2"/>
    <dgm:cxn modelId="{F61F1B48-F7DB-4ED6-B1ED-7B820A792512}" type="presOf" srcId="{BA3EB82E-E37B-4C93-B29A-9F874631952A}" destId="{80316678-505D-4C7E-B3B9-8AAD9831EA08}" srcOrd="0" destOrd="0" presId="urn:microsoft.com/office/officeart/2005/8/layout/vList2"/>
    <dgm:cxn modelId="{9CF34438-08E6-4B0F-AE83-02E30D52F9A1}" srcId="{97F41339-C003-42B6-B41A-5C1C4B0E352D}" destId="{DE1932A4-6319-40EB-8ED9-94E818536E31}" srcOrd="10" destOrd="0" parTransId="{BABD276E-16C0-4C98-878C-C9FE70A95657}" sibTransId="{C604A8FF-39DE-4ED8-A256-36F842A532BA}"/>
    <dgm:cxn modelId="{9876B1EC-B526-408E-9720-AD80E9AC2665}" srcId="{97F41339-C003-42B6-B41A-5C1C4B0E352D}" destId="{BA3EB82E-E37B-4C93-B29A-9F874631952A}" srcOrd="3" destOrd="0" parTransId="{24552D82-A3B4-49E2-810D-AD5C19171720}" sibTransId="{8714C337-BB53-428B-87C4-D32ACFCB2265}"/>
    <dgm:cxn modelId="{7228404F-49AF-4594-A671-D9B8313F51EC}" srcId="{97F41339-C003-42B6-B41A-5C1C4B0E352D}" destId="{A03EFBDF-9A27-4053-BB91-39D015ADA5A2}" srcOrd="4" destOrd="0" parTransId="{25AE0B9B-89BE-4AFA-ACE9-EB7006A30D0B}" sibTransId="{79AE9605-D443-4E0E-B4F8-D5278A8BB721}"/>
    <dgm:cxn modelId="{93106844-A4F7-4340-9147-7861DB053528}" type="presOf" srcId="{E468D800-8B2D-4AD7-ADA9-C6FBA8DE6709}" destId="{30772779-66AA-473E-9DDF-3D66E81869EA}" srcOrd="0" destOrd="0" presId="urn:microsoft.com/office/officeart/2005/8/layout/vList2"/>
    <dgm:cxn modelId="{08F9C564-AC9D-4587-9ABF-93EE8DB2C8D3}" type="presOf" srcId="{38DBBF19-E75C-4AE3-9193-A4C9F6B3E147}" destId="{1845E95F-D125-4DFF-B85D-96F292D911E7}" srcOrd="0" destOrd="0" presId="urn:microsoft.com/office/officeart/2005/8/layout/vList2"/>
    <dgm:cxn modelId="{E1F079B8-31B1-4DD2-A5B6-3C4A71F5CFE7}" type="presOf" srcId="{BC68BF09-5FBE-4571-8E16-56D3B92902CE}" destId="{4550BB65-5E66-4405-95E1-1FC09A85B8EB}" srcOrd="0" destOrd="0" presId="urn:microsoft.com/office/officeart/2005/8/layout/vList2"/>
    <dgm:cxn modelId="{381D3F7E-D91E-4342-BCEC-BF3E06422A1D}" srcId="{97F41339-C003-42B6-B41A-5C1C4B0E352D}" destId="{C9F75F60-C2B1-4D86-A224-5EE655BDE487}" srcOrd="8" destOrd="0" parTransId="{42534163-92C9-4C0D-8B1B-555681A87B0C}" sibTransId="{AF5E31FD-53B1-4829-AB7B-A520212010E1}"/>
    <dgm:cxn modelId="{AD6A330F-F44B-4BEC-B12E-88D42C8272C7}" type="presOf" srcId="{C9F75F60-C2B1-4D86-A224-5EE655BDE487}" destId="{F096C666-A783-4C3F-80A9-528F45A5FB86}" srcOrd="0" destOrd="0" presId="urn:microsoft.com/office/officeart/2005/8/layout/vList2"/>
    <dgm:cxn modelId="{328CE3C0-F19D-4039-BA83-1BED927E66B9}" srcId="{97F41339-C003-42B6-B41A-5C1C4B0E352D}" destId="{E468D800-8B2D-4AD7-ADA9-C6FBA8DE6709}" srcOrd="0" destOrd="0" parTransId="{466ECBF7-3537-4BB2-B200-1D5C20D247F5}" sibTransId="{E6E2916D-50FF-46DB-BAA8-466995E626FB}"/>
    <dgm:cxn modelId="{32B9C715-A561-43AD-B25D-CAA3D55E70AA}" type="presParOf" srcId="{7B5603BC-F3AB-470A-9CA3-7FD251D5E531}" destId="{30772779-66AA-473E-9DDF-3D66E81869EA}" srcOrd="0" destOrd="0" presId="urn:microsoft.com/office/officeart/2005/8/layout/vList2"/>
    <dgm:cxn modelId="{E26700BF-4796-4184-A22D-73D697142FE8}" type="presParOf" srcId="{7B5603BC-F3AB-470A-9CA3-7FD251D5E531}" destId="{EB99150F-542E-422F-9364-CCDF7CFD656A}" srcOrd="1" destOrd="0" presId="urn:microsoft.com/office/officeart/2005/8/layout/vList2"/>
    <dgm:cxn modelId="{7C1B2CF7-F5FA-413A-9E99-AA3D30E43C0E}" type="presParOf" srcId="{7B5603BC-F3AB-470A-9CA3-7FD251D5E531}" destId="{56AF5E19-5F6A-4421-95A7-76B7161BC14C}" srcOrd="2" destOrd="0" presId="urn:microsoft.com/office/officeart/2005/8/layout/vList2"/>
    <dgm:cxn modelId="{B2FE8361-3863-4395-AE71-CAE586EE45F5}" type="presParOf" srcId="{7B5603BC-F3AB-470A-9CA3-7FD251D5E531}" destId="{35B73CA6-236C-401D-A4EE-BC206D8EC4DB}" srcOrd="3" destOrd="0" presId="urn:microsoft.com/office/officeart/2005/8/layout/vList2"/>
    <dgm:cxn modelId="{49083636-90FD-444A-809A-096C38876CAF}" type="presParOf" srcId="{7B5603BC-F3AB-470A-9CA3-7FD251D5E531}" destId="{1845E95F-D125-4DFF-B85D-96F292D911E7}" srcOrd="4" destOrd="0" presId="urn:microsoft.com/office/officeart/2005/8/layout/vList2"/>
    <dgm:cxn modelId="{547A1BEC-09C7-4238-A5AD-BE15F8958F89}" type="presParOf" srcId="{7B5603BC-F3AB-470A-9CA3-7FD251D5E531}" destId="{33753A44-7445-4A03-8641-F3D8889B0CEB}" srcOrd="5" destOrd="0" presId="urn:microsoft.com/office/officeart/2005/8/layout/vList2"/>
    <dgm:cxn modelId="{C379BB68-39A0-42E4-87D7-CAF514511A8C}" type="presParOf" srcId="{7B5603BC-F3AB-470A-9CA3-7FD251D5E531}" destId="{80316678-505D-4C7E-B3B9-8AAD9831EA08}" srcOrd="6" destOrd="0" presId="urn:microsoft.com/office/officeart/2005/8/layout/vList2"/>
    <dgm:cxn modelId="{066480CB-2580-47C7-9565-E094389D4E27}" type="presParOf" srcId="{7B5603BC-F3AB-470A-9CA3-7FD251D5E531}" destId="{A91B49CA-D783-479C-BC96-5142FD0B5350}" srcOrd="7" destOrd="0" presId="urn:microsoft.com/office/officeart/2005/8/layout/vList2"/>
    <dgm:cxn modelId="{D72D814C-9B52-40E4-BBBB-03B3E29D5AC2}" type="presParOf" srcId="{7B5603BC-F3AB-470A-9CA3-7FD251D5E531}" destId="{2DB39D7B-7B43-49CB-80FC-85F18C7A2B89}" srcOrd="8" destOrd="0" presId="urn:microsoft.com/office/officeart/2005/8/layout/vList2"/>
    <dgm:cxn modelId="{E2E61139-8177-46A1-B2A5-782FD1FDE6D3}" type="presParOf" srcId="{7B5603BC-F3AB-470A-9CA3-7FD251D5E531}" destId="{8D5FDDC7-FD1F-4357-A155-4BDA0605B5C2}" srcOrd="9" destOrd="0" presId="urn:microsoft.com/office/officeart/2005/8/layout/vList2"/>
    <dgm:cxn modelId="{FF18A4B1-F662-4292-864D-F73F298A0027}" type="presParOf" srcId="{7B5603BC-F3AB-470A-9CA3-7FD251D5E531}" destId="{4550BB65-5E66-4405-95E1-1FC09A85B8EB}" srcOrd="10" destOrd="0" presId="urn:microsoft.com/office/officeart/2005/8/layout/vList2"/>
    <dgm:cxn modelId="{CBC974BC-D068-4A10-B1F5-04C190931334}" type="presParOf" srcId="{7B5603BC-F3AB-470A-9CA3-7FD251D5E531}" destId="{6E8692A7-3F08-4061-9FC0-79CBCB692EFD}" srcOrd="11" destOrd="0" presId="urn:microsoft.com/office/officeart/2005/8/layout/vList2"/>
    <dgm:cxn modelId="{A12DA8C4-8F5B-4803-AB16-A51E0D1588E8}" type="presParOf" srcId="{7B5603BC-F3AB-470A-9CA3-7FD251D5E531}" destId="{C082EBF4-ADFC-4B4F-B3E5-D0F436030DE7}" srcOrd="12" destOrd="0" presId="urn:microsoft.com/office/officeart/2005/8/layout/vList2"/>
    <dgm:cxn modelId="{1AD584B9-12BE-4742-8A14-84DCF4FFEC8C}" type="presParOf" srcId="{7B5603BC-F3AB-470A-9CA3-7FD251D5E531}" destId="{AAEDE5A2-272F-4AC6-9DCC-C552C22830AD}" srcOrd="13" destOrd="0" presId="urn:microsoft.com/office/officeart/2005/8/layout/vList2"/>
    <dgm:cxn modelId="{6C9CDCB3-7DCD-4AB5-91E2-BA78952F5006}" type="presParOf" srcId="{7B5603BC-F3AB-470A-9CA3-7FD251D5E531}" destId="{524F8E02-B51A-4D54-A916-C0EBA371B825}" srcOrd="14" destOrd="0" presId="urn:microsoft.com/office/officeart/2005/8/layout/vList2"/>
    <dgm:cxn modelId="{EC592CFE-878F-475A-971A-491A21B09CF2}" type="presParOf" srcId="{7B5603BC-F3AB-470A-9CA3-7FD251D5E531}" destId="{3CD8E6F5-FEFF-4FCB-A7A4-D733DDD05507}" srcOrd="15" destOrd="0" presId="urn:microsoft.com/office/officeart/2005/8/layout/vList2"/>
    <dgm:cxn modelId="{01122EEF-9E94-49C9-8D94-E642A3E95778}" type="presParOf" srcId="{7B5603BC-F3AB-470A-9CA3-7FD251D5E531}" destId="{F096C666-A783-4C3F-80A9-528F45A5FB86}" srcOrd="16" destOrd="0" presId="urn:microsoft.com/office/officeart/2005/8/layout/vList2"/>
    <dgm:cxn modelId="{65410CC4-8C91-4463-8C5D-5F38725E7737}" type="presParOf" srcId="{7B5603BC-F3AB-470A-9CA3-7FD251D5E531}" destId="{D56DA1E6-EE7B-4A1A-9B53-BAC14004992F}" srcOrd="17" destOrd="0" presId="urn:microsoft.com/office/officeart/2005/8/layout/vList2"/>
    <dgm:cxn modelId="{02107198-5CCF-41D2-AF3B-883CA7A206D5}" type="presParOf" srcId="{7B5603BC-F3AB-470A-9CA3-7FD251D5E531}" destId="{45345436-F080-43E1-9C68-DFCA40ABB142}" srcOrd="18" destOrd="0" presId="urn:microsoft.com/office/officeart/2005/8/layout/vList2"/>
    <dgm:cxn modelId="{8DCFE468-43C5-4E20-9D70-DFA1344457B1}" type="presParOf" srcId="{7B5603BC-F3AB-470A-9CA3-7FD251D5E531}" destId="{45792AD0-7BDB-4528-9EB7-BE3D538A4C16}" srcOrd="19" destOrd="0" presId="urn:microsoft.com/office/officeart/2005/8/layout/vList2"/>
    <dgm:cxn modelId="{1FD48358-E7C1-4280-8F87-046A778664FD}" type="presParOf" srcId="{7B5603BC-F3AB-470A-9CA3-7FD251D5E531}" destId="{56ED1B2E-21CC-47D3-B62D-17FA399AC9E5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CAD1D45-6506-40F4-BD15-43C112BAB74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8843D2-DA78-4BDE-8AB7-74F84B0E9441}">
      <dgm:prSet custT="1"/>
      <dgm:spPr/>
      <dgm:t>
        <a:bodyPr/>
        <a:lstStyle/>
        <a:p>
          <a:pPr rtl="0"/>
          <a:r>
            <a:rPr lang="ru-RU" sz="1600" dirty="0" smtClean="0"/>
            <a:t>Максимальный объем недельной учебной нагрузки учащихся, включая все виды классной, внеклассной (факультативные, индивидуальные и кружковые занятия),       не должен превышать </a:t>
          </a:r>
          <a:endParaRPr lang="ru-RU" sz="1600" dirty="0"/>
        </a:p>
      </dgm:t>
    </dgm:pt>
    <dgm:pt modelId="{2F503A50-7BB7-4D73-9145-9CAADCFE693D}" type="parTrans" cxnId="{77EF0155-AC5A-4AFB-8CC4-B8848619113A}">
      <dgm:prSet/>
      <dgm:spPr/>
      <dgm:t>
        <a:bodyPr/>
        <a:lstStyle/>
        <a:p>
          <a:endParaRPr lang="ru-RU"/>
        </a:p>
      </dgm:t>
    </dgm:pt>
    <dgm:pt modelId="{3C603DEB-968B-4621-A8EA-AE10BD3AF997}" type="sibTrans" cxnId="{77EF0155-AC5A-4AFB-8CC4-B8848619113A}">
      <dgm:prSet/>
      <dgm:spPr/>
      <dgm:t>
        <a:bodyPr/>
        <a:lstStyle/>
        <a:p>
          <a:endParaRPr lang="ru-RU"/>
        </a:p>
      </dgm:t>
    </dgm:pt>
    <dgm:pt modelId="{9F0B4840-D844-44BA-A61A-34A2423527C9}">
      <dgm:prSet custT="1"/>
      <dgm:spPr/>
      <dgm:t>
        <a:bodyPr/>
        <a:lstStyle/>
        <a:p>
          <a:pPr rtl="0"/>
          <a:r>
            <a:rPr lang="ru-RU" sz="1600" dirty="0" smtClean="0"/>
            <a:t>в 1 классе -</a:t>
          </a:r>
          <a:r>
            <a:rPr lang="ru-RU" sz="1600" b="1" dirty="0" smtClean="0"/>
            <a:t>24 ч</a:t>
          </a:r>
          <a:r>
            <a:rPr lang="ru-RU" sz="1600" dirty="0" smtClean="0"/>
            <a:t>., </a:t>
          </a:r>
          <a:endParaRPr lang="ru-RU" sz="1600" dirty="0"/>
        </a:p>
      </dgm:t>
    </dgm:pt>
    <dgm:pt modelId="{764F41FD-EF13-4F1F-BA7E-DCDD4A19397B}" type="parTrans" cxnId="{E30446E6-1520-43F8-94A1-1926A279426E}">
      <dgm:prSet/>
      <dgm:spPr/>
      <dgm:t>
        <a:bodyPr/>
        <a:lstStyle/>
        <a:p>
          <a:endParaRPr lang="ru-RU"/>
        </a:p>
      </dgm:t>
    </dgm:pt>
    <dgm:pt modelId="{CBA93A75-446A-44ED-8492-F599863F9080}" type="sibTrans" cxnId="{E30446E6-1520-43F8-94A1-1926A279426E}">
      <dgm:prSet/>
      <dgm:spPr/>
      <dgm:t>
        <a:bodyPr/>
        <a:lstStyle/>
        <a:p>
          <a:endParaRPr lang="ru-RU"/>
        </a:p>
      </dgm:t>
    </dgm:pt>
    <dgm:pt modelId="{F3CC20FE-03DE-4EE0-8244-5CDF55D47336}">
      <dgm:prSet custT="1"/>
      <dgm:spPr/>
      <dgm:t>
        <a:bodyPr/>
        <a:lstStyle/>
        <a:p>
          <a:pPr rtl="0"/>
          <a:r>
            <a:rPr lang="ru-RU" sz="1600" dirty="0" smtClean="0"/>
            <a:t>во 2 классе – </a:t>
          </a:r>
          <a:r>
            <a:rPr lang="ru-RU" sz="1600" b="1" dirty="0" smtClean="0"/>
            <a:t>25 ч</a:t>
          </a:r>
          <a:r>
            <a:rPr lang="ru-RU" sz="1600" dirty="0" smtClean="0"/>
            <a:t>., </a:t>
          </a:r>
          <a:endParaRPr lang="ru-RU" sz="1600" dirty="0"/>
        </a:p>
      </dgm:t>
    </dgm:pt>
    <dgm:pt modelId="{3D1ACA34-8B92-4471-932A-94405707B97C}" type="parTrans" cxnId="{64B9E5E2-2A0C-4717-B696-B03BB06FBAEC}">
      <dgm:prSet/>
      <dgm:spPr/>
      <dgm:t>
        <a:bodyPr/>
        <a:lstStyle/>
        <a:p>
          <a:endParaRPr lang="ru-RU"/>
        </a:p>
      </dgm:t>
    </dgm:pt>
    <dgm:pt modelId="{F70C5719-8923-4F01-809B-7D937F55C3B2}" type="sibTrans" cxnId="{64B9E5E2-2A0C-4717-B696-B03BB06FBAEC}">
      <dgm:prSet/>
      <dgm:spPr/>
      <dgm:t>
        <a:bodyPr/>
        <a:lstStyle/>
        <a:p>
          <a:endParaRPr lang="ru-RU"/>
        </a:p>
      </dgm:t>
    </dgm:pt>
    <dgm:pt modelId="{E1EAC49E-FB8A-47B3-8CD5-2E050B682C7B}">
      <dgm:prSet custT="1"/>
      <dgm:spPr/>
      <dgm:t>
        <a:bodyPr/>
        <a:lstStyle/>
        <a:p>
          <a:pPr rtl="0"/>
          <a:r>
            <a:rPr lang="ru-RU" sz="1600" dirty="0" smtClean="0"/>
            <a:t>в 3 классе– </a:t>
          </a:r>
          <a:r>
            <a:rPr lang="ru-RU" sz="1600" b="1" dirty="0" smtClean="0"/>
            <a:t>29 ч</a:t>
          </a:r>
          <a:r>
            <a:rPr lang="ru-RU" sz="700" b="1" dirty="0" smtClean="0"/>
            <a:t>.</a:t>
          </a:r>
          <a:r>
            <a:rPr lang="ru-RU" sz="700" dirty="0" smtClean="0"/>
            <a:t>, </a:t>
          </a:r>
          <a:endParaRPr lang="ru-RU" sz="700" dirty="0"/>
        </a:p>
      </dgm:t>
    </dgm:pt>
    <dgm:pt modelId="{83B9F428-D174-4F6B-8447-25739D3159C8}" type="parTrans" cxnId="{D376DDBC-F84A-4164-8D7C-1541DE88199F}">
      <dgm:prSet/>
      <dgm:spPr/>
      <dgm:t>
        <a:bodyPr/>
        <a:lstStyle/>
        <a:p>
          <a:endParaRPr lang="ru-RU"/>
        </a:p>
      </dgm:t>
    </dgm:pt>
    <dgm:pt modelId="{8F846F72-CF74-41CA-BD23-A1539530F45A}" type="sibTrans" cxnId="{D376DDBC-F84A-4164-8D7C-1541DE88199F}">
      <dgm:prSet/>
      <dgm:spPr/>
      <dgm:t>
        <a:bodyPr/>
        <a:lstStyle/>
        <a:p>
          <a:endParaRPr lang="ru-RU"/>
        </a:p>
      </dgm:t>
    </dgm:pt>
    <dgm:pt modelId="{E6AA77A8-1964-4729-8810-390C5C76ED46}">
      <dgm:prSet custT="1"/>
      <dgm:spPr/>
      <dgm:t>
        <a:bodyPr/>
        <a:lstStyle/>
        <a:p>
          <a:pPr rtl="0"/>
          <a:r>
            <a:rPr lang="ru-RU" sz="1600" dirty="0" smtClean="0"/>
            <a:t>в 4 классе – </a:t>
          </a:r>
          <a:r>
            <a:rPr lang="ru-RU" sz="1600" b="1" dirty="0" smtClean="0"/>
            <a:t>29 ч., </a:t>
          </a:r>
          <a:endParaRPr lang="ru-RU" sz="1600" b="1" dirty="0"/>
        </a:p>
      </dgm:t>
    </dgm:pt>
    <dgm:pt modelId="{550CF467-73E1-429A-B066-580CC5CCA357}" type="parTrans" cxnId="{45002042-B5D7-4602-A590-E2DD3887813D}">
      <dgm:prSet/>
      <dgm:spPr/>
      <dgm:t>
        <a:bodyPr/>
        <a:lstStyle/>
        <a:p>
          <a:endParaRPr lang="ru-RU"/>
        </a:p>
      </dgm:t>
    </dgm:pt>
    <dgm:pt modelId="{7DBF96ED-244B-4A87-A811-9C37BF53A6FD}" type="sibTrans" cxnId="{45002042-B5D7-4602-A590-E2DD3887813D}">
      <dgm:prSet/>
      <dgm:spPr/>
      <dgm:t>
        <a:bodyPr/>
        <a:lstStyle/>
        <a:p>
          <a:endParaRPr lang="ru-RU"/>
        </a:p>
      </dgm:t>
    </dgm:pt>
    <dgm:pt modelId="{4E451C48-E02A-4C78-9726-56D4341F9582}">
      <dgm:prSet custT="1"/>
      <dgm:spPr/>
      <dgm:t>
        <a:bodyPr/>
        <a:lstStyle/>
        <a:p>
          <a:pPr rtl="0"/>
          <a:r>
            <a:rPr lang="ru-RU" sz="1600" dirty="0" smtClean="0"/>
            <a:t>в 5 классе – </a:t>
          </a:r>
          <a:r>
            <a:rPr lang="ru-RU" sz="1600" b="1" dirty="0" smtClean="0"/>
            <a:t>32 ч</a:t>
          </a:r>
          <a:r>
            <a:rPr lang="ru-RU" sz="700" dirty="0" smtClean="0"/>
            <a:t>., </a:t>
          </a:r>
          <a:endParaRPr lang="ru-RU" sz="700" dirty="0"/>
        </a:p>
      </dgm:t>
    </dgm:pt>
    <dgm:pt modelId="{BF4FAC01-D9D8-4A23-B7B1-C8163197A9C1}" type="parTrans" cxnId="{18EDE627-3078-4726-8AC5-68FEB044D3A6}">
      <dgm:prSet/>
      <dgm:spPr/>
      <dgm:t>
        <a:bodyPr/>
        <a:lstStyle/>
        <a:p>
          <a:endParaRPr lang="ru-RU"/>
        </a:p>
      </dgm:t>
    </dgm:pt>
    <dgm:pt modelId="{FD255717-5362-4AC3-9DA6-399B3E3C537C}" type="sibTrans" cxnId="{18EDE627-3078-4726-8AC5-68FEB044D3A6}">
      <dgm:prSet/>
      <dgm:spPr/>
      <dgm:t>
        <a:bodyPr/>
        <a:lstStyle/>
        <a:p>
          <a:endParaRPr lang="ru-RU"/>
        </a:p>
      </dgm:t>
    </dgm:pt>
    <dgm:pt modelId="{4D94F870-B458-4071-87DB-2C622449D84E}">
      <dgm:prSet custT="1"/>
      <dgm:spPr/>
      <dgm:t>
        <a:bodyPr/>
        <a:lstStyle/>
        <a:p>
          <a:pPr rtl="0"/>
          <a:r>
            <a:rPr lang="ru-RU" sz="1600" dirty="0" smtClean="0"/>
            <a:t>в 6 классе – </a:t>
          </a:r>
          <a:r>
            <a:rPr lang="ru-RU" sz="1600" b="1" dirty="0" smtClean="0"/>
            <a:t>33ч.,</a:t>
          </a:r>
          <a:endParaRPr lang="ru-RU" sz="1600" dirty="0"/>
        </a:p>
      </dgm:t>
    </dgm:pt>
    <dgm:pt modelId="{CD665441-B77F-4521-BE4C-86BD1D4BD446}" type="parTrans" cxnId="{01E3895C-00C8-421C-89E7-92DA94C35203}">
      <dgm:prSet/>
      <dgm:spPr/>
      <dgm:t>
        <a:bodyPr/>
        <a:lstStyle/>
        <a:p>
          <a:endParaRPr lang="ru-RU"/>
        </a:p>
      </dgm:t>
    </dgm:pt>
    <dgm:pt modelId="{02AA3AEE-3986-492E-A390-AA1F81D00385}" type="sibTrans" cxnId="{01E3895C-00C8-421C-89E7-92DA94C35203}">
      <dgm:prSet/>
      <dgm:spPr/>
      <dgm:t>
        <a:bodyPr/>
        <a:lstStyle/>
        <a:p>
          <a:endParaRPr lang="ru-RU"/>
        </a:p>
      </dgm:t>
    </dgm:pt>
    <dgm:pt modelId="{AC131212-3ED0-4AC6-9280-14B2A51FED00}">
      <dgm:prSet custT="1"/>
      <dgm:spPr/>
      <dgm:t>
        <a:bodyPr/>
        <a:lstStyle/>
        <a:p>
          <a:pPr rtl="0"/>
          <a:r>
            <a:rPr lang="ru-RU" sz="1600" dirty="0" smtClean="0"/>
            <a:t>в 7 классе – </a:t>
          </a:r>
          <a:r>
            <a:rPr lang="ru-RU" sz="1600" b="1" dirty="0" smtClean="0"/>
            <a:t>34 ч</a:t>
          </a:r>
          <a:r>
            <a:rPr lang="ru-RU" sz="1600" dirty="0" smtClean="0"/>
            <a:t>.,   </a:t>
          </a:r>
          <a:endParaRPr lang="ru-RU" sz="1600" dirty="0"/>
        </a:p>
      </dgm:t>
    </dgm:pt>
    <dgm:pt modelId="{44DCB041-0E66-4189-ACE0-DFACF123AAF3}" type="parTrans" cxnId="{1C6DD66F-6106-4130-BC9C-CD0161B910FD}">
      <dgm:prSet/>
      <dgm:spPr/>
      <dgm:t>
        <a:bodyPr/>
        <a:lstStyle/>
        <a:p>
          <a:endParaRPr lang="ru-RU"/>
        </a:p>
      </dgm:t>
    </dgm:pt>
    <dgm:pt modelId="{B0F01D1E-460C-4485-AF73-F37E62D6E3D2}" type="sibTrans" cxnId="{1C6DD66F-6106-4130-BC9C-CD0161B910FD}">
      <dgm:prSet/>
      <dgm:spPr/>
      <dgm:t>
        <a:bodyPr/>
        <a:lstStyle/>
        <a:p>
          <a:endParaRPr lang="ru-RU"/>
        </a:p>
      </dgm:t>
    </dgm:pt>
    <dgm:pt modelId="{47136BAC-08A6-40D8-B74C-6AD3436D0E6A}">
      <dgm:prSet custT="1"/>
      <dgm:spPr/>
      <dgm:t>
        <a:bodyPr/>
        <a:lstStyle/>
        <a:p>
          <a:pPr rtl="0"/>
          <a:r>
            <a:rPr lang="ru-RU" sz="1600" dirty="0" smtClean="0"/>
            <a:t>в 8 классе – </a:t>
          </a:r>
          <a:r>
            <a:rPr lang="ru-RU" sz="1600" b="1" dirty="0" smtClean="0"/>
            <a:t>36 ч.</a:t>
          </a:r>
          <a:r>
            <a:rPr lang="ru-RU" sz="1600" b="0" dirty="0" smtClean="0"/>
            <a:t>, </a:t>
          </a:r>
          <a:endParaRPr lang="ru-RU" sz="1600" b="0" dirty="0"/>
        </a:p>
      </dgm:t>
    </dgm:pt>
    <dgm:pt modelId="{DCA5D80D-4B10-4642-8428-60547EA48828}" type="parTrans" cxnId="{EAEE499D-28BC-46D2-9296-8DC9C0A666D7}">
      <dgm:prSet/>
      <dgm:spPr/>
      <dgm:t>
        <a:bodyPr/>
        <a:lstStyle/>
        <a:p>
          <a:endParaRPr lang="ru-RU"/>
        </a:p>
      </dgm:t>
    </dgm:pt>
    <dgm:pt modelId="{A46AEAE3-4266-4FF0-8EF6-15D75A581FB1}" type="sibTrans" cxnId="{EAEE499D-28BC-46D2-9296-8DC9C0A666D7}">
      <dgm:prSet/>
      <dgm:spPr/>
      <dgm:t>
        <a:bodyPr/>
        <a:lstStyle/>
        <a:p>
          <a:endParaRPr lang="ru-RU"/>
        </a:p>
      </dgm:t>
    </dgm:pt>
    <dgm:pt modelId="{492AD725-4BB5-493B-B632-F1837255EC6B}">
      <dgm:prSet custT="1"/>
      <dgm:spPr/>
      <dgm:t>
        <a:bodyPr/>
        <a:lstStyle/>
        <a:p>
          <a:pPr rtl="0"/>
          <a:r>
            <a:rPr lang="ru-RU" sz="1600" dirty="0" smtClean="0"/>
            <a:t>  в 9 классе – </a:t>
          </a:r>
          <a:r>
            <a:rPr lang="ru-RU" sz="1600" b="1" dirty="0" smtClean="0"/>
            <a:t>38 ч</a:t>
          </a:r>
          <a:r>
            <a:rPr lang="ru-RU" sz="1600" dirty="0" smtClean="0"/>
            <a:t>., </a:t>
          </a:r>
          <a:endParaRPr lang="ru-RU" sz="1600" dirty="0"/>
        </a:p>
      </dgm:t>
    </dgm:pt>
    <dgm:pt modelId="{B0DC5743-D4CE-4AAC-AFE7-7A4154320AF5}" type="parTrans" cxnId="{390E3D52-3229-4AD4-810B-EED0A62BBDA4}">
      <dgm:prSet/>
      <dgm:spPr/>
      <dgm:t>
        <a:bodyPr/>
        <a:lstStyle/>
        <a:p>
          <a:endParaRPr lang="ru-RU"/>
        </a:p>
      </dgm:t>
    </dgm:pt>
    <dgm:pt modelId="{1C630B19-C3B3-40BA-9656-BA16DB9FF186}" type="sibTrans" cxnId="{390E3D52-3229-4AD4-810B-EED0A62BBDA4}">
      <dgm:prSet/>
      <dgm:spPr/>
      <dgm:t>
        <a:bodyPr/>
        <a:lstStyle/>
        <a:p>
          <a:endParaRPr lang="ru-RU"/>
        </a:p>
      </dgm:t>
    </dgm:pt>
    <dgm:pt modelId="{C1C6D1AD-6BAC-4C75-8E1A-D4D71DC15153}">
      <dgm:prSet custT="1"/>
      <dgm:spPr/>
      <dgm:t>
        <a:bodyPr/>
        <a:lstStyle/>
        <a:p>
          <a:pPr rtl="0"/>
          <a:r>
            <a:rPr lang="ru-RU" sz="1600" dirty="0" smtClean="0"/>
            <a:t>в 10 классе – </a:t>
          </a:r>
          <a:r>
            <a:rPr lang="ru-RU" sz="1600" b="1" dirty="0" smtClean="0"/>
            <a:t>39 ч</a:t>
          </a:r>
          <a:r>
            <a:rPr lang="ru-RU" sz="1600" dirty="0" smtClean="0"/>
            <a:t>., </a:t>
          </a:r>
          <a:endParaRPr lang="ru-RU" sz="1600" dirty="0"/>
        </a:p>
      </dgm:t>
    </dgm:pt>
    <dgm:pt modelId="{97865C00-E82D-463F-906D-01CA6982A2CC}" type="parTrans" cxnId="{1463296B-F49D-4649-AD9D-E4616E986BE8}">
      <dgm:prSet/>
      <dgm:spPr/>
      <dgm:t>
        <a:bodyPr/>
        <a:lstStyle/>
        <a:p>
          <a:endParaRPr lang="ru-RU"/>
        </a:p>
      </dgm:t>
    </dgm:pt>
    <dgm:pt modelId="{93E35678-D4C6-4299-9F8B-538649DA44A7}" type="sibTrans" cxnId="{1463296B-F49D-4649-AD9D-E4616E986BE8}">
      <dgm:prSet/>
      <dgm:spPr/>
      <dgm:t>
        <a:bodyPr/>
        <a:lstStyle/>
        <a:p>
          <a:endParaRPr lang="ru-RU"/>
        </a:p>
      </dgm:t>
    </dgm:pt>
    <dgm:pt modelId="{E488AB5F-DF47-480A-8C2F-1438E24A2563}">
      <dgm:prSet custT="1"/>
      <dgm:spPr/>
      <dgm:t>
        <a:bodyPr/>
        <a:lstStyle/>
        <a:p>
          <a:pPr rtl="0"/>
          <a:r>
            <a:rPr lang="ru-RU" sz="1600" dirty="0" smtClean="0"/>
            <a:t>в 11 классе – </a:t>
          </a:r>
          <a:r>
            <a:rPr lang="ru-RU" sz="1600" b="1" dirty="0" smtClean="0"/>
            <a:t>39ч</a:t>
          </a:r>
          <a:r>
            <a:rPr lang="ru-RU" sz="1600" dirty="0" smtClean="0"/>
            <a:t>. </a:t>
          </a:r>
          <a:endParaRPr lang="ru-RU" sz="1600" dirty="0"/>
        </a:p>
      </dgm:t>
    </dgm:pt>
    <dgm:pt modelId="{BFDEF49E-1308-438A-884D-B1A842EDDA33}" type="parTrans" cxnId="{893FA022-AE02-4FB7-9935-AB985EC7E362}">
      <dgm:prSet/>
      <dgm:spPr/>
      <dgm:t>
        <a:bodyPr/>
        <a:lstStyle/>
        <a:p>
          <a:endParaRPr lang="ru-RU"/>
        </a:p>
      </dgm:t>
    </dgm:pt>
    <dgm:pt modelId="{83BF9CAA-B2C3-4B76-8CA4-962B941C7EC5}" type="sibTrans" cxnId="{893FA022-AE02-4FB7-9935-AB985EC7E362}">
      <dgm:prSet/>
      <dgm:spPr/>
      <dgm:t>
        <a:bodyPr/>
        <a:lstStyle/>
        <a:p>
          <a:endParaRPr lang="ru-RU"/>
        </a:p>
      </dgm:t>
    </dgm:pt>
    <dgm:pt modelId="{2BDA345C-E783-44EA-B154-64B91066E14A}" type="pres">
      <dgm:prSet presAssocID="{BCAD1D45-6506-40F4-BD15-43C112BAB74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D3377BA-4E4C-4AC0-B860-DE43A56BE83B}" type="pres">
      <dgm:prSet presAssocID="{BCAD1D45-6506-40F4-BD15-43C112BAB744}" presName="pyramid" presStyleLbl="node1" presStyleIdx="0" presStyleCnt="1" custLinFactNeighborX="-1702" custLinFactNeighborY="5114"/>
      <dgm:spPr/>
    </dgm:pt>
    <dgm:pt modelId="{2E3BBB6E-9DC3-4F7A-991C-D5145F34C5EE}" type="pres">
      <dgm:prSet presAssocID="{BCAD1D45-6506-40F4-BD15-43C112BAB744}" presName="theList" presStyleCnt="0"/>
      <dgm:spPr/>
    </dgm:pt>
    <dgm:pt modelId="{31A155E7-EFD9-45BB-8461-E395203A4ED2}" type="pres">
      <dgm:prSet presAssocID="{D28843D2-DA78-4BDE-8AB7-74F84B0E9441}" presName="aNode" presStyleLbl="fgAcc1" presStyleIdx="0" presStyleCnt="12" custScaleX="220440" custScaleY="2000000" custLinFactY="-434206" custLinFactNeighborX="-7858" custLinFactNeighborY="-5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77328B-8233-4201-A508-20898D87D02F}" type="pres">
      <dgm:prSet presAssocID="{D28843D2-DA78-4BDE-8AB7-74F84B0E9441}" presName="aSpace" presStyleCnt="0"/>
      <dgm:spPr/>
    </dgm:pt>
    <dgm:pt modelId="{4A4FB0DC-7EDF-4ABB-9E55-FBDD38A02B87}" type="pres">
      <dgm:prSet presAssocID="{9F0B4840-D844-44BA-A61A-34A2423527C9}" presName="aNode" presStyleLbl="fgAcc1" presStyleIdx="1" presStyleCnt="12" custScaleX="229164" custScaleY="1119231" custLinFactY="-187425" custLinFactNeighborX="-5438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F93D60-339E-4B11-B5EB-52C1434A5AF7}" type="pres">
      <dgm:prSet presAssocID="{9F0B4840-D844-44BA-A61A-34A2423527C9}" presName="aSpace" presStyleCnt="0"/>
      <dgm:spPr/>
    </dgm:pt>
    <dgm:pt modelId="{B4414425-0F9F-4E5F-A1A3-CCD53238322D}" type="pres">
      <dgm:prSet presAssocID="{F3CC20FE-03DE-4EE0-8244-5CDF55D47336}" presName="aNode" presStyleLbl="fgAcc1" presStyleIdx="2" presStyleCnt="12" custScaleX="229164" custScaleY="940556" custLinFactY="-132439" custLinFactNeighborX="-5438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16C5F-5CCC-4D56-9B30-EB836FEED35F}" type="pres">
      <dgm:prSet presAssocID="{F3CC20FE-03DE-4EE0-8244-5CDF55D47336}" presName="aSpace" presStyleCnt="0"/>
      <dgm:spPr/>
    </dgm:pt>
    <dgm:pt modelId="{2AFF8A30-E699-4D3B-9888-709499CAF0EE}" type="pres">
      <dgm:prSet presAssocID="{E1EAC49E-FB8A-47B3-8CD5-2E050B682C7B}" presName="aNode" presStyleLbl="fgAcc1" presStyleIdx="3" presStyleCnt="12" custScaleX="226234" custScaleY="1017871" custLinFactY="-8903" custLinFactNeighborX="-690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0838A2-2FCE-48A6-9891-040F318E297B}" type="pres">
      <dgm:prSet presAssocID="{E1EAC49E-FB8A-47B3-8CD5-2E050B682C7B}" presName="aSpace" presStyleCnt="0"/>
      <dgm:spPr/>
    </dgm:pt>
    <dgm:pt modelId="{3CD6BB43-DB23-4E4C-AD17-5286EED662DF}" type="pres">
      <dgm:prSet presAssocID="{E6AA77A8-1964-4729-8810-390C5C76ED46}" presName="aNode" presStyleLbl="fgAcc1" presStyleIdx="4" presStyleCnt="12" custFlipVert="0" custScaleX="228209" custScaleY="834947" custLinFactY="-99680" custLinFactNeighborX="-690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4E9EA-71B6-43FC-9343-70E10A2D6BC7}" type="pres">
      <dgm:prSet presAssocID="{E6AA77A8-1964-4729-8810-390C5C76ED46}" presName="aSpace" presStyleCnt="0"/>
      <dgm:spPr/>
    </dgm:pt>
    <dgm:pt modelId="{10B307E5-AB97-4566-9D56-95B3DF48A95F}" type="pres">
      <dgm:prSet presAssocID="{4E451C48-E02A-4C78-9726-56D4341F9582}" presName="aNode" presStyleLbl="fgAcc1" presStyleIdx="5" presStyleCnt="12" custScaleX="225231" custScaleY="1005998" custLinFactY="23891" custLinFactNeighborX="-740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0138C-DCF3-439A-99E0-485F9DB75A1E}" type="pres">
      <dgm:prSet presAssocID="{4E451C48-E02A-4C78-9726-56D4341F9582}" presName="aSpace" presStyleCnt="0"/>
      <dgm:spPr/>
    </dgm:pt>
    <dgm:pt modelId="{6C3AF39C-0BDB-4520-A21B-5C8B9EABBD22}" type="pres">
      <dgm:prSet presAssocID="{4D94F870-B458-4071-87DB-2C622449D84E}" presName="aNode" presStyleLbl="fgAcc1" presStyleIdx="6" presStyleCnt="12" custScaleX="227235" custScaleY="858820" custLinFactY="169168" custLinFactNeighborX="-5901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BAF245-2522-447B-89D1-34D899107A08}" type="pres">
      <dgm:prSet presAssocID="{4D94F870-B458-4071-87DB-2C622449D84E}" presName="aSpace" presStyleCnt="0"/>
      <dgm:spPr/>
    </dgm:pt>
    <dgm:pt modelId="{42D73347-0689-4C8E-A18F-8A6C4E26CF93}" type="pres">
      <dgm:prSet presAssocID="{AC131212-3ED0-4AC6-9280-14B2A51FED00}" presName="aNode" presStyleLbl="fgAcc1" presStyleIdx="7" presStyleCnt="12" custScaleX="229084" custScaleY="727303" custLinFactY="475909" custLinFactNeighborX="-4976" custLinFactNeighborY="5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B95B53-F35F-4F43-9EAB-E1EEFF0EEF73}" type="pres">
      <dgm:prSet presAssocID="{AC131212-3ED0-4AC6-9280-14B2A51FED00}" presName="aSpace" presStyleCnt="0"/>
      <dgm:spPr/>
    </dgm:pt>
    <dgm:pt modelId="{E1CF2B4D-A1F5-4F11-8DDB-4D8F8F2BF3A3}" type="pres">
      <dgm:prSet presAssocID="{47136BAC-08A6-40D8-B74C-6AD3436D0E6A}" presName="aNode" presStyleLbl="fgAcc1" presStyleIdx="8" presStyleCnt="12" custScaleX="229164" custScaleY="652674" custLinFactY="566623" custLinFactNeighborX="-5438" custLinFactNeighborY="6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C92362-A89E-4D2C-84B7-338FB10BA8F5}" type="pres">
      <dgm:prSet presAssocID="{47136BAC-08A6-40D8-B74C-6AD3436D0E6A}" presName="aSpace" presStyleCnt="0"/>
      <dgm:spPr/>
    </dgm:pt>
    <dgm:pt modelId="{52D55336-44E8-408F-B563-9F59D550802B}" type="pres">
      <dgm:prSet presAssocID="{492AD725-4BB5-493B-B632-F1837255EC6B}" presName="aNode" presStyleLbl="fgAcc1" presStyleIdx="9" presStyleCnt="12" custScaleX="228209" custScaleY="759201" custLinFactY="698115" custLinFactNeighborX="-5916" custLinFactNeighborY="7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21C462-F0D0-4308-9DD4-9355FF54101E}" type="pres">
      <dgm:prSet presAssocID="{492AD725-4BB5-493B-B632-F1837255EC6B}" presName="aSpace" presStyleCnt="0"/>
      <dgm:spPr/>
    </dgm:pt>
    <dgm:pt modelId="{D76C0619-37E2-426B-A23F-48E35A57849C}" type="pres">
      <dgm:prSet presAssocID="{C1C6D1AD-6BAC-4C75-8E1A-D4D71DC15153}" presName="aNode" presStyleLbl="fgAcc1" presStyleIdx="10" presStyleCnt="12" custScaleX="229164" custScaleY="955634" custLinFactY="738711" custLinFactNeighborX="-5438" custLinFactNeighborY="8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779E9-7857-4FE1-A32B-6E8BD21E7B87}" type="pres">
      <dgm:prSet presAssocID="{C1C6D1AD-6BAC-4C75-8E1A-D4D71DC15153}" presName="aSpace" presStyleCnt="0"/>
      <dgm:spPr/>
    </dgm:pt>
    <dgm:pt modelId="{7A996707-9AE8-43CE-82DE-E2E28B5741FA}" type="pres">
      <dgm:prSet presAssocID="{E488AB5F-DF47-480A-8C2F-1438E24A2563}" presName="aNode" presStyleLbl="fgAcc1" presStyleIdx="11" presStyleCnt="12" custScaleX="232093" custScaleY="615814" custLinFactY="877108" custLinFactNeighborX="-3974" custLinFactNeighborY="9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A14CAA-48EC-4146-AFE4-D8DB6CCEE2FD}" type="pres">
      <dgm:prSet presAssocID="{E488AB5F-DF47-480A-8C2F-1438E24A2563}" presName="aSpace" presStyleCnt="0"/>
      <dgm:spPr/>
    </dgm:pt>
  </dgm:ptLst>
  <dgm:cxnLst>
    <dgm:cxn modelId="{1C6DD66F-6106-4130-BC9C-CD0161B910FD}" srcId="{BCAD1D45-6506-40F4-BD15-43C112BAB744}" destId="{AC131212-3ED0-4AC6-9280-14B2A51FED00}" srcOrd="7" destOrd="0" parTransId="{44DCB041-0E66-4189-ACE0-DFACF123AAF3}" sibTransId="{B0F01D1E-460C-4485-AF73-F37E62D6E3D2}"/>
    <dgm:cxn modelId="{090F1640-1571-4521-9884-FDD77333FCCE}" type="presOf" srcId="{4E451C48-E02A-4C78-9726-56D4341F9582}" destId="{10B307E5-AB97-4566-9D56-95B3DF48A95F}" srcOrd="0" destOrd="0" presId="urn:microsoft.com/office/officeart/2005/8/layout/pyramid2"/>
    <dgm:cxn modelId="{4FEF97CD-FCF0-4718-9FFC-F5C9FA30E03F}" type="presOf" srcId="{47136BAC-08A6-40D8-B74C-6AD3436D0E6A}" destId="{E1CF2B4D-A1F5-4F11-8DDB-4D8F8F2BF3A3}" srcOrd="0" destOrd="0" presId="urn:microsoft.com/office/officeart/2005/8/layout/pyramid2"/>
    <dgm:cxn modelId="{1463296B-F49D-4649-AD9D-E4616E986BE8}" srcId="{BCAD1D45-6506-40F4-BD15-43C112BAB744}" destId="{C1C6D1AD-6BAC-4C75-8E1A-D4D71DC15153}" srcOrd="10" destOrd="0" parTransId="{97865C00-E82D-463F-906D-01CA6982A2CC}" sibTransId="{93E35678-D4C6-4299-9F8B-538649DA44A7}"/>
    <dgm:cxn modelId="{A963717B-0CB3-48F3-9CFB-37FE9C05666C}" type="presOf" srcId="{D28843D2-DA78-4BDE-8AB7-74F84B0E9441}" destId="{31A155E7-EFD9-45BB-8461-E395203A4ED2}" srcOrd="0" destOrd="0" presId="urn:microsoft.com/office/officeart/2005/8/layout/pyramid2"/>
    <dgm:cxn modelId="{01E3895C-00C8-421C-89E7-92DA94C35203}" srcId="{BCAD1D45-6506-40F4-BD15-43C112BAB744}" destId="{4D94F870-B458-4071-87DB-2C622449D84E}" srcOrd="6" destOrd="0" parTransId="{CD665441-B77F-4521-BE4C-86BD1D4BD446}" sibTransId="{02AA3AEE-3986-492E-A390-AA1F81D00385}"/>
    <dgm:cxn modelId="{45002042-B5D7-4602-A590-E2DD3887813D}" srcId="{BCAD1D45-6506-40F4-BD15-43C112BAB744}" destId="{E6AA77A8-1964-4729-8810-390C5C76ED46}" srcOrd="4" destOrd="0" parTransId="{550CF467-73E1-429A-B066-580CC5CCA357}" sibTransId="{7DBF96ED-244B-4A87-A811-9C37BF53A6FD}"/>
    <dgm:cxn modelId="{2D6FF1F6-1BEE-4434-8131-BCA6AD930290}" type="presOf" srcId="{AC131212-3ED0-4AC6-9280-14B2A51FED00}" destId="{42D73347-0689-4C8E-A18F-8A6C4E26CF93}" srcOrd="0" destOrd="0" presId="urn:microsoft.com/office/officeart/2005/8/layout/pyramid2"/>
    <dgm:cxn modelId="{373B3ECB-DF36-485B-AF33-6BE386A55499}" type="presOf" srcId="{E6AA77A8-1964-4729-8810-390C5C76ED46}" destId="{3CD6BB43-DB23-4E4C-AD17-5286EED662DF}" srcOrd="0" destOrd="0" presId="urn:microsoft.com/office/officeart/2005/8/layout/pyramid2"/>
    <dgm:cxn modelId="{D376DDBC-F84A-4164-8D7C-1541DE88199F}" srcId="{BCAD1D45-6506-40F4-BD15-43C112BAB744}" destId="{E1EAC49E-FB8A-47B3-8CD5-2E050B682C7B}" srcOrd="3" destOrd="0" parTransId="{83B9F428-D174-4F6B-8447-25739D3159C8}" sibTransId="{8F846F72-CF74-41CA-BD23-A1539530F45A}"/>
    <dgm:cxn modelId="{77EF0155-AC5A-4AFB-8CC4-B8848619113A}" srcId="{BCAD1D45-6506-40F4-BD15-43C112BAB744}" destId="{D28843D2-DA78-4BDE-8AB7-74F84B0E9441}" srcOrd="0" destOrd="0" parTransId="{2F503A50-7BB7-4D73-9145-9CAADCFE693D}" sibTransId="{3C603DEB-968B-4621-A8EA-AE10BD3AF997}"/>
    <dgm:cxn modelId="{076780B0-EC0C-4523-BFC0-443B6C066CC7}" type="presOf" srcId="{9F0B4840-D844-44BA-A61A-34A2423527C9}" destId="{4A4FB0DC-7EDF-4ABB-9E55-FBDD38A02B87}" srcOrd="0" destOrd="0" presId="urn:microsoft.com/office/officeart/2005/8/layout/pyramid2"/>
    <dgm:cxn modelId="{99EACEDD-633A-47F0-9FB8-CCA369CA462E}" type="presOf" srcId="{F3CC20FE-03DE-4EE0-8244-5CDF55D47336}" destId="{B4414425-0F9F-4E5F-A1A3-CCD53238322D}" srcOrd="0" destOrd="0" presId="urn:microsoft.com/office/officeart/2005/8/layout/pyramid2"/>
    <dgm:cxn modelId="{893FA022-AE02-4FB7-9935-AB985EC7E362}" srcId="{BCAD1D45-6506-40F4-BD15-43C112BAB744}" destId="{E488AB5F-DF47-480A-8C2F-1438E24A2563}" srcOrd="11" destOrd="0" parTransId="{BFDEF49E-1308-438A-884D-B1A842EDDA33}" sibTransId="{83BF9CAA-B2C3-4B76-8CA4-962B941C7EC5}"/>
    <dgm:cxn modelId="{18EDE627-3078-4726-8AC5-68FEB044D3A6}" srcId="{BCAD1D45-6506-40F4-BD15-43C112BAB744}" destId="{4E451C48-E02A-4C78-9726-56D4341F9582}" srcOrd="5" destOrd="0" parTransId="{BF4FAC01-D9D8-4A23-B7B1-C8163197A9C1}" sibTransId="{FD255717-5362-4AC3-9DA6-399B3E3C537C}"/>
    <dgm:cxn modelId="{390E3D52-3229-4AD4-810B-EED0A62BBDA4}" srcId="{BCAD1D45-6506-40F4-BD15-43C112BAB744}" destId="{492AD725-4BB5-493B-B632-F1837255EC6B}" srcOrd="9" destOrd="0" parTransId="{B0DC5743-D4CE-4AAC-AFE7-7A4154320AF5}" sibTransId="{1C630B19-C3B3-40BA-9656-BA16DB9FF186}"/>
    <dgm:cxn modelId="{64B9E5E2-2A0C-4717-B696-B03BB06FBAEC}" srcId="{BCAD1D45-6506-40F4-BD15-43C112BAB744}" destId="{F3CC20FE-03DE-4EE0-8244-5CDF55D47336}" srcOrd="2" destOrd="0" parTransId="{3D1ACA34-8B92-4471-932A-94405707B97C}" sibTransId="{F70C5719-8923-4F01-809B-7D937F55C3B2}"/>
    <dgm:cxn modelId="{EAA76584-F432-4BDF-B90A-144FDC4DAA35}" type="presOf" srcId="{E1EAC49E-FB8A-47B3-8CD5-2E050B682C7B}" destId="{2AFF8A30-E699-4D3B-9888-709499CAF0EE}" srcOrd="0" destOrd="0" presId="urn:microsoft.com/office/officeart/2005/8/layout/pyramid2"/>
    <dgm:cxn modelId="{EAEE499D-28BC-46D2-9296-8DC9C0A666D7}" srcId="{BCAD1D45-6506-40F4-BD15-43C112BAB744}" destId="{47136BAC-08A6-40D8-B74C-6AD3436D0E6A}" srcOrd="8" destOrd="0" parTransId="{DCA5D80D-4B10-4642-8428-60547EA48828}" sibTransId="{A46AEAE3-4266-4FF0-8EF6-15D75A581FB1}"/>
    <dgm:cxn modelId="{E30446E6-1520-43F8-94A1-1926A279426E}" srcId="{BCAD1D45-6506-40F4-BD15-43C112BAB744}" destId="{9F0B4840-D844-44BA-A61A-34A2423527C9}" srcOrd="1" destOrd="0" parTransId="{764F41FD-EF13-4F1F-BA7E-DCDD4A19397B}" sibTransId="{CBA93A75-446A-44ED-8492-F599863F9080}"/>
    <dgm:cxn modelId="{E8EACA04-1155-4F92-AAD1-3CBF855C2435}" type="presOf" srcId="{BCAD1D45-6506-40F4-BD15-43C112BAB744}" destId="{2BDA345C-E783-44EA-B154-64B91066E14A}" srcOrd="0" destOrd="0" presId="urn:microsoft.com/office/officeart/2005/8/layout/pyramid2"/>
    <dgm:cxn modelId="{CE17E381-EC23-4DE7-8B95-E3DA2663AF4A}" type="presOf" srcId="{E488AB5F-DF47-480A-8C2F-1438E24A2563}" destId="{7A996707-9AE8-43CE-82DE-E2E28B5741FA}" srcOrd="0" destOrd="0" presId="urn:microsoft.com/office/officeart/2005/8/layout/pyramid2"/>
    <dgm:cxn modelId="{6CBB615C-238E-4B88-A3B0-15AA064E49F2}" type="presOf" srcId="{492AD725-4BB5-493B-B632-F1837255EC6B}" destId="{52D55336-44E8-408F-B563-9F59D550802B}" srcOrd="0" destOrd="0" presId="urn:microsoft.com/office/officeart/2005/8/layout/pyramid2"/>
    <dgm:cxn modelId="{3D98ECBB-B3CB-4807-B010-C6D05DF3AF3D}" type="presOf" srcId="{4D94F870-B458-4071-87DB-2C622449D84E}" destId="{6C3AF39C-0BDB-4520-A21B-5C8B9EABBD22}" srcOrd="0" destOrd="0" presId="urn:microsoft.com/office/officeart/2005/8/layout/pyramid2"/>
    <dgm:cxn modelId="{324719BC-EAE4-4888-B273-D05343E1EC08}" type="presOf" srcId="{C1C6D1AD-6BAC-4C75-8E1A-D4D71DC15153}" destId="{D76C0619-37E2-426B-A23F-48E35A57849C}" srcOrd="0" destOrd="0" presId="urn:microsoft.com/office/officeart/2005/8/layout/pyramid2"/>
    <dgm:cxn modelId="{8D89F58D-316F-406C-9E70-32E975C06F32}" type="presParOf" srcId="{2BDA345C-E783-44EA-B154-64B91066E14A}" destId="{7D3377BA-4E4C-4AC0-B860-DE43A56BE83B}" srcOrd="0" destOrd="0" presId="urn:microsoft.com/office/officeart/2005/8/layout/pyramid2"/>
    <dgm:cxn modelId="{1B49A7E4-7CDF-41EB-94E4-F3BD7A09B127}" type="presParOf" srcId="{2BDA345C-E783-44EA-B154-64B91066E14A}" destId="{2E3BBB6E-9DC3-4F7A-991C-D5145F34C5EE}" srcOrd="1" destOrd="0" presId="urn:microsoft.com/office/officeart/2005/8/layout/pyramid2"/>
    <dgm:cxn modelId="{1781A9FD-9A14-479D-937E-38893558A4BE}" type="presParOf" srcId="{2E3BBB6E-9DC3-4F7A-991C-D5145F34C5EE}" destId="{31A155E7-EFD9-45BB-8461-E395203A4ED2}" srcOrd="0" destOrd="0" presId="urn:microsoft.com/office/officeart/2005/8/layout/pyramid2"/>
    <dgm:cxn modelId="{85D1CC38-FD22-4434-9819-230258FD1223}" type="presParOf" srcId="{2E3BBB6E-9DC3-4F7A-991C-D5145F34C5EE}" destId="{1C77328B-8233-4201-A508-20898D87D02F}" srcOrd="1" destOrd="0" presId="urn:microsoft.com/office/officeart/2005/8/layout/pyramid2"/>
    <dgm:cxn modelId="{3E8E3987-36BD-406D-B57D-1A78BFB98A84}" type="presParOf" srcId="{2E3BBB6E-9DC3-4F7A-991C-D5145F34C5EE}" destId="{4A4FB0DC-7EDF-4ABB-9E55-FBDD38A02B87}" srcOrd="2" destOrd="0" presId="urn:microsoft.com/office/officeart/2005/8/layout/pyramid2"/>
    <dgm:cxn modelId="{8CD746E9-0C29-47D1-9C87-6FA0D0F85DD9}" type="presParOf" srcId="{2E3BBB6E-9DC3-4F7A-991C-D5145F34C5EE}" destId="{67F93D60-339E-4B11-B5EB-52C1434A5AF7}" srcOrd="3" destOrd="0" presId="urn:microsoft.com/office/officeart/2005/8/layout/pyramid2"/>
    <dgm:cxn modelId="{F6AA9EE1-0383-49E5-8E36-F95326DE3867}" type="presParOf" srcId="{2E3BBB6E-9DC3-4F7A-991C-D5145F34C5EE}" destId="{B4414425-0F9F-4E5F-A1A3-CCD53238322D}" srcOrd="4" destOrd="0" presId="urn:microsoft.com/office/officeart/2005/8/layout/pyramid2"/>
    <dgm:cxn modelId="{0FD0E69B-2E21-4890-A658-5703F78E98B4}" type="presParOf" srcId="{2E3BBB6E-9DC3-4F7A-991C-D5145F34C5EE}" destId="{A0E16C5F-5CCC-4D56-9B30-EB836FEED35F}" srcOrd="5" destOrd="0" presId="urn:microsoft.com/office/officeart/2005/8/layout/pyramid2"/>
    <dgm:cxn modelId="{21CCF485-5F70-4741-96B2-EB17168E5C5F}" type="presParOf" srcId="{2E3BBB6E-9DC3-4F7A-991C-D5145F34C5EE}" destId="{2AFF8A30-E699-4D3B-9888-709499CAF0EE}" srcOrd="6" destOrd="0" presId="urn:microsoft.com/office/officeart/2005/8/layout/pyramid2"/>
    <dgm:cxn modelId="{5FDEB44E-105D-401B-B8AB-EB9EC26E8B1C}" type="presParOf" srcId="{2E3BBB6E-9DC3-4F7A-991C-D5145F34C5EE}" destId="{E60838A2-2FCE-48A6-9891-040F318E297B}" srcOrd="7" destOrd="0" presId="urn:microsoft.com/office/officeart/2005/8/layout/pyramid2"/>
    <dgm:cxn modelId="{0D13242C-B23B-447B-A355-7559293FF9F2}" type="presParOf" srcId="{2E3BBB6E-9DC3-4F7A-991C-D5145F34C5EE}" destId="{3CD6BB43-DB23-4E4C-AD17-5286EED662DF}" srcOrd="8" destOrd="0" presId="urn:microsoft.com/office/officeart/2005/8/layout/pyramid2"/>
    <dgm:cxn modelId="{E969B744-A4A3-43DA-856E-C12BDADDA88B}" type="presParOf" srcId="{2E3BBB6E-9DC3-4F7A-991C-D5145F34C5EE}" destId="{6164E9EA-71B6-43FC-9343-70E10A2D6BC7}" srcOrd="9" destOrd="0" presId="urn:microsoft.com/office/officeart/2005/8/layout/pyramid2"/>
    <dgm:cxn modelId="{89F493B2-D380-4F39-8C6A-42E0FA036596}" type="presParOf" srcId="{2E3BBB6E-9DC3-4F7A-991C-D5145F34C5EE}" destId="{10B307E5-AB97-4566-9D56-95B3DF48A95F}" srcOrd="10" destOrd="0" presId="urn:microsoft.com/office/officeart/2005/8/layout/pyramid2"/>
    <dgm:cxn modelId="{557B540D-5764-48E0-AC33-BA29610E253B}" type="presParOf" srcId="{2E3BBB6E-9DC3-4F7A-991C-D5145F34C5EE}" destId="{9870138C-DCF3-439A-99E0-485F9DB75A1E}" srcOrd="11" destOrd="0" presId="urn:microsoft.com/office/officeart/2005/8/layout/pyramid2"/>
    <dgm:cxn modelId="{20124457-C8A4-4D8C-8F37-5F91B8A46510}" type="presParOf" srcId="{2E3BBB6E-9DC3-4F7A-991C-D5145F34C5EE}" destId="{6C3AF39C-0BDB-4520-A21B-5C8B9EABBD22}" srcOrd="12" destOrd="0" presId="urn:microsoft.com/office/officeart/2005/8/layout/pyramid2"/>
    <dgm:cxn modelId="{68E9E71B-3079-4F90-B22C-E36E9E638F58}" type="presParOf" srcId="{2E3BBB6E-9DC3-4F7A-991C-D5145F34C5EE}" destId="{92BAF245-2522-447B-89D1-34D899107A08}" srcOrd="13" destOrd="0" presId="urn:microsoft.com/office/officeart/2005/8/layout/pyramid2"/>
    <dgm:cxn modelId="{3D344F26-78E4-457F-A522-0F199B3F6948}" type="presParOf" srcId="{2E3BBB6E-9DC3-4F7A-991C-D5145F34C5EE}" destId="{42D73347-0689-4C8E-A18F-8A6C4E26CF93}" srcOrd="14" destOrd="0" presId="urn:microsoft.com/office/officeart/2005/8/layout/pyramid2"/>
    <dgm:cxn modelId="{FFE0304E-921E-41D4-A452-BE593A51ACEC}" type="presParOf" srcId="{2E3BBB6E-9DC3-4F7A-991C-D5145F34C5EE}" destId="{E3B95B53-F35F-4F43-9EAB-E1EEFF0EEF73}" srcOrd="15" destOrd="0" presId="urn:microsoft.com/office/officeart/2005/8/layout/pyramid2"/>
    <dgm:cxn modelId="{9CFD41DD-2555-4C38-BF4D-C1F55887F26C}" type="presParOf" srcId="{2E3BBB6E-9DC3-4F7A-991C-D5145F34C5EE}" destId="{E1CF2B4D-A1F5-4F11-8DDB-4D8F8F2BF3A3}" srcOrd="16" destOrd="0" presId="urn:microsoft.com/office/officeart/2005/8/layout/pyramid2"/>
    <dgm:cxn modelId="{FCFEDB9E-13F5-4025-BF10-6BA08D51A9BC}" type="presParOf" srcId="{2E3BBB6E-9DC3-4F7A-991C-D5145F34C5EE}" destId="{D6C92362-A89E-4D2C-84B7-338FB10BA8F5}" srcOrd="17" destOrd="0" presId="urn:microsoft.com/office/officeart/2005/8/layout/pyramid2"/>
    <dgm:cxn modelId="{C2E5BD8E-11A7-405E-B447-E3A65EC550B1}" type="presParOf" srcId="{2E3BBB6E-9DC3-4F7A-991C-D5145F34C5EE}" destId="{52D55336-44E8-408F-B563-9F59D550802B}" srcOrd="18" destOrd="0" presId="urn:microsoft.com/office/officeart/2005/8/layout/pyramid2"/>
    <dgm:cxn modelId="{C1FFBAC9-2E07-4614-9C5E-DFB083CC508E}" type="presParOf" srcId="{2E3BBB6E-9DC3-4F7A-991C-D5145F34C5EE}" destId="{BD21C462-F0D0-4308-9DD4-9355FF54101E}" srcOrd="19" destOrd="0" presId="urn:microsoft.com/office/officeart/2005/8/layout/pyramid2"/>
    <dgm:cxn modelId="{0EF0E9B9-A37E-4E3A-849A-32D6459342C3}" type="presParOf" srcId="{2E3BBB6E-9DC3-4F7A-991C-D5145F34C5EE}" destId="{D76C0619-37E2-426B-A23F-48E35A57849C}" srcOrd="20" destOrd="0" presId="urn:microsoft.com/office/officeart/2005/8/layout/pyramid2"/>
    <dgm:cxn modelId="{13794E2E-0812-4F84-B8B1-9267D8120630}" type="presParOf" srcId="{2E3BBB6E-9DC3-4F7A-991C-D5145F34C5EE}" destId="{7E1779E9-7857-4FE1-A32B-6E8BD21E7B87}" srcOrd="21" destOrd="0" presId="urn:microsoft.com/office/officeart/2005/8/layout/pyramid2"/>
    <dgm:cxn modelId="{7026AD20-914E-49B8-94D9-11FF29002745}" type="presParOf" srcId="{2E3BBB6E-9DC3-4F7A-991C-D5145F34C5EE}" destId="{7A996707-9AE8-43CE-82DE-E2E28B5741FA}" srcOrd="22" destOrd="0" presId="urn:microsoft.com/office/officeart/2005/8/layout/pyramid2"/>
    <dgm:cxn modelId="{DA89170E-E481-4EAA-8791-F98D8E1D45C7}" type="presParOf" srcId="{2E3BBB6E-9DC3-4F7A-991C-D5145F34C5EE}" destId="{49A14CAA-48EC-4146-AFE4-D8DB6CCEE2FD}" srcOrd="2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5F27041-4687-4261-9786-D8D1BB79F6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121ECC-0C30-479E-96E2-6FE13070DD69}">
      <dgm:prSet/>
      <dgm:spPr/>
      <dgm:t>
        <a:bodyPr/>
        <a:lstStyle/>
        <a:p>
          <a:pPr rtl="0"/>
          <a:r>
            <a:rPr lang="ru-RU" b="1" smtClean="0"/>
            <a:t>В течение учебного года устанавливаются каникулы: </a:t>
          </a:r>
          <a:endParaRPr lang="ru-RU"/>
        </a:p>
      </dgm:t>
    </dgm:pt>
    <dgm:pt modelId="{8A608175-32DE-439D-8049-579354FFCC32}" type="parTrans" cxnId="{6B080CBD-C57E-4190-83D4-D8D448C2C621}">
      <dgm:prSet/>
      <dgm:spPr/>
      <dgm:t>
        <a:bodyPr/>
        <a:lstStyle/>
        <a:p>
          <a:endParaRPr lang="ru-RU"/>
        </a:p>
      </dgm:t>
    </dgm:pt>
    <dgm:pt modelId="{AE4A7074-F041-4264-A13D-97DCF59EF1FE}" type="sibTrans" cxnId="{6B080CBD-C57E-4190-83D4-D8D448C2C621}">
      <dgm:prSet/>
      <dgm:spPr/>
      <dgm:t>
        <a:bodyPr/>
        <a:lstStyle/>
        <a:p>
          <a:endParaRPr lang="ru-RU"/>
        </a:p>
      </dgm:t>
    </dgm:pt>
    <dgm:pt modelId="{92278BEC-E985-4E3E-9A1F-A856097C41F5}">
      <dgm:prSet custT="1"/>
      <dgm:spPr/>
      <dgm:t>
        <a:bodyPr/>
        <a:lstStyle/>
        <a:p>
          <a:pPr rtl="0"/>
          <a:r>
            <a:rPr lang="ru-RU" sz="1800" dirty="0" smtClean="0"/>
            <a:t>в 1-11 классах:</a:t>
          </a:r>
          <a:endParaRPr lang="ru-RU" sz="1800" dirty="0"/>
        </a:p>
      </dgm:t>
    </dgm:pt>
    <dgm:pt modelId="{5345CD59-5E0A-4817-9F31-76023023A4E3}" type="parTrans" cxnId="{245F1C9C-2A9F-4A03-8380-5A0FA317BD4E}">
      <dgm:prSet/>
      <dgm:spPr/>
      <dgm:t>
        <a:bodyPr/>
        <a:lstStyle/>
        <a:p>
          <a:endParaRPr lang="ru-RU"/>
        </a:p>
      </dgm:t>
    </dgm:pt>
    <dgm:pt modelId="{65288ABE-1180-4370-9B90-6DD7E99CF98F}" type="sibTrans" cxnId="{245F1C9C-2A9F-4A03-8380-5A0FA317BD4E}">
      <dgm:prSet/>
      <dgm:spPr/>
      <dgm:t>
        <a:bodyPr/>
        <a:lstStyle/>
        <a:p>
          <a:endParaRPr lang="ru-RU"/>
        </a:p>
      </dgm:t>
    </dgm:pt>
    <dgm:pt modelId="{D274BE96-D0EF-4461-9BE4-057C97F462C4}">
      <dgm:prSet custT="1"/>
      <dgm:spPr/>
      <dgm:t>
        <a:bodyPr/>
        <a:lstStyle/>
        <a:p>
          <a:pPr rtl="0"/>
          <a:r>
            <a:rPr lang="ru-RU" sz="1800" b="1" dirty="0" smtClean="0"/>
            <a:t>зимние </a:t>
          </a:r>
          <a:r>
            <a:rPr lang="ru-RU" sz="1800" dirty="0" smtClean="0"/>
            <a:t>– 10 дней (с 30 декабря 2016 года по 8 января 2017 года включительно),</a:t>
          </a:r>
          <a:endParaRPr lang="ru-RU" sz="1800" dirty="0"/>
        </a:p>
      </dgm:t>
    </dgm:pt>
    <dgm:pt modelId="{5DB38015-4E7D-4D33-B4BF-6C11B8FAEE9C}" type="parTrans" cxnId="{ECD1E566-8E0A-480C-B9C2-F8631347BE6E}">
      <dgm:prSet/>
      <dgm:spPr/>
      <dgm:t>
        <a:bodyPr/>
        <a:lstStyle/>
        <a:p>
          <a:endParaRPr lang="ru-RU"/>
        </a:p>
      </dgm:t>
    </dgm:pt>
    <dgm:pt modelId="{E29ECDAF-2EA5-424E-B595-C01B03F45183}" type="sibTrans" cxnId="{ECD1E566-8E0A-480C-B9C2-F8631347BE6E}">
      <dgm:prSet/>
      <dgm:spPr/>
      <dgm:t>
        <a:bodyPr/>
        <a:lstStyle/>
        <a:p>
          <a:endParaRPr lang="ru-RU"/>
        </a:p>
      </dgm:t>
    </dgm:pt>
    <dgm:pt modelId="{E85D8179-0F74-4FC6-8E93-12209BF62D2F}">
      <dgm:prSet custT="1"/>
      <dgm:spPr/>
      <dgm:t>
        <a:bodyPr/>
        <a:lstStyle/>
        <a:p>
          <a:pPr rtl="0"/>
          <a:r>
            <a:rPr lang="ru-RU" sz="1800" b="1" dirty="0" smtClean="0"/>
            <a:t>весенние</a:t>
          </a:r>
          <a:r>
            <a:rPr lang="ru-RU" sz="1800" dirty="0" smtClean="0"/>
            <a:t> – 13 дней (с 21 марта по 2 апреля 2017 года включительно); </a:t>
          </a:r>
          <a:endParaRPr lang="ru-RU" sz="1800" dirty="0"/>
        </a:p>
      </dgm:t>
    </dgm:pt>
    <dgm:pt modelId="{542B827E-D358-4C96-A63A-E30B433086A2}" type="parTrans" cxnId="{D392562A-6A1F-4E92-AF6D-6019935DC124}">
      <dgm:prSet/>
      <dgm:spPr/>
      <dgm:t>
        <a:bodyPr/>
        <a:lstStyle/>
        <a:p>
          <a:endParaRPr lang="ru-RU"/>
        </a:p>
      </dgm:t>
    </dgm:pt>
    <dgm:pt modelId="{8DDBB770-CDF4-4818-8780-9FF167FE4962}" type="sibTrans" cxnId="{D392562A-6A1F-4E92-AF6D-6019935DC124}">
      <dgm:prSet/>
      <dgm:spPr/>
      <dgm:t>
        <a:bodyPr/>
        <a:lstStyle/>
        <a:p>
          <a:endParaRPr lang="ru-RU"/>
        </a:p>
      </dgm:t>
    </dgm:pt>
    <dgm:pt modelId="{468842A0-0C4F-4623-8349-F9BAA8950EA0}">
      <dgm:prSet/>
      <dgm:spPr/>
      <dgm:t>
        <a:bodyPr/>
        <a:lstStyle/>
        <a:p>
          <a:pPr rtl="0"/>
          <a:r>
            <a:rPr lang="ru-RU" smtClean="0"/>
            <a:t>2) в предшкольных классах:</a:t>
          </a:r>
          <a:endParaRPr lang="ru-RU"/>
        </a:p>
      </dgm:t>
    </dgm:pt>
    <dgm:pt modelId="{5396C665-8096-417E-B37F-82EE59116281}" type="parTrans" cxnId="{91A8788B-B570-4683-BABE-6B793C99E72A}">
      <dgm:prSet/>
      <dgm:spPr/>
      <dgm:t>
        <a:bodyPr/>
        <a:lstStyle/>
        <a:p>
          <a:endParaRPr lang="ru-RU"/>
        </a:p>
      </dgm:t>
    </dgm:pt>
    <dgm:pt modelId="{BC659F73-89CE-40AF-96F5-E3113D7EC6A9}" type="sibTrans" cxnId="{91A8788B-B570-4683-BABE-6B793C99E72A}">
      <dgm:prSet/>
      <dgm:spPr/>
      <dgm:t>
        <a:bodyPr/>
        <a:lstStyle/>
        <a:p>
          <a:endParaRPr lang="ru-RU"/>
        </a:p>
      </dgm:t>
    </dgm:pt>
    <dgm:pt modelId="{E1831BCE-C2BE-4207-A259-C9FD9B522BA5}">
      <dgm:prSet/>
      <dgm:spPr/>
      <dgm:t>
        <a:bodyPr/>
        <a:lstStyle/>
        <a:p>
          <a:pPr rtl="0"/>
          <a:r>
            <a:rPr lang="ru-RU" b="1" smtClean="0"/>
            <a:t>осенние</a:t>
          </a:r>
          <a:r>
            <a:rPr lang="ru-RU" smtClean="0"/>
            <a:t>–7 дней (с 31 по 6 ноября 2016 года включительно), </a:t>
          </a:r>
          <a:endParaRPr lang="ru-RU"/>
        </a:p>
      </dgm:t>
    </dgm:pt>
    <dgm:pt modelId="{4B668A93-5117-4377-87FA-A2277DC4C371}" type="parTrans" cxnId="{96C4A302-6834-4B11-92F4-04DC5E31D812}">
      <dgm:prSet/>
      <dgm:spPr/>
      <dgm:t>
        <a:bodyPr/>
        <a:lstStyle/>
        <a:p>
          <a:endParaRPr lang="ru-RU"/>
        </a:p>
      </dgm:t>
    </dgm:pt>
    <dgm:pt modelId="{FC4D4F99-4FF7-4BAB-87E4-91A613027B64}" type="sibTrans" cxnId="{96C4A302-6834-4B11-92F4-04DC5E31D812}">
      <dgm:prSet/>
      <dgm:spPr/>
      <dgm:t>
        <a:bodyPr/>
        <a:lstStyle/>
        <a:p>
          <a:endParaRPr lang="ru-RU"/>
        </a:p>
      </dgm:t>
    </dgm:pt>
    <dgm:pt modelId="{9D1067A3-A566-42F9-B0C3-1F9EAA312218}">
      <dgm:prSet/>
      <dgm:spPr/>
      <dgm:t>
        <a:bodyPr/>
        <a:lstStyle/>
        <a:p>
          <a:pPr rtl="0"/>
          <a:r>
            <a:rPr lang="ru-RU" b="1" smtClean="0"/>
            <a:t>зимние</a:t>
          </a:r>
          <a:r>
            <a:rPr lang="ru-RU" smtClean="0"/>
            <a:t> – 14 дней (с 26 декабря 2016 года по 8 января 2017года включительно), </a:t>
          </a:r>
          <a:endParaRPr lang="ru-RU"/>
        </a:p>
      </dgm:t>
    </dgm:pt>
    <dgm:pt modelId="{BA3BFE14-4469-44AC-88B6-3C4E5D792824}" type="parTrans" cxnId="{CC69D451-8122-4707-86C2-7F95BE64919C}">
      <dgm:prSet/>
      <dgm:spPr/>
      <dgm:t>
        <a:bodyPr/>
        <a:lstStyle/>
        <a:p>
          <a:endParaRPr lang="ru-RU"/>
        </a:p>
      </dgm:t>
    </dgm:pt>
    <dgm:pt modelId="{13A963AF-1E00-42E9-8628-EFC2F19C679F}" type="sibTrans" cxnId="{CC69D451-8122-4707-86C2-7F95BE64919C}">
      <dgm:prSet/>
      <dgm:spPr/>
      <dgm:t>
        <a:bodyPr/>
        <a:lstStyle/>
        <a:p>
          <a:endParaRPr lang="ru-RU"/>
        </a:p>
      </dgm:t>
    </dgm:pt>
    <dgm:pt modelId="{DF7CD5B4-92CB-4B81-B1E3-70601931EDBF}">
      <dgm:prSet/>
      <dgm:spPr/>
      <dgm:t>
        <a:bodyPr/>
        <a:lstStyle/>
        <a:p>
          <a:pPr rtl="0"/>
          <a:r>
            <a:rPr lang="ru-RU" b="1" smtClean="0"/>
            <a:t>весенние</a:t>
          </a:r>
          <a:r>
            <a:rPr lang="ru-RU" smtClean="0"/>
            <a:t> – 15 дней (с 21 марта по 4 апреля 2017 года включительно); </a:t>
          </a:r>
          <a:endParaRPr lang="ru-RU"/>
        </a:p>
      </dgm:t>
    </dgm:pt>
    <dgm:pt modelId="{AB2A5BCE-7CDA-4837-8465-E7AED1BC4CD7}" type="parTrans" cxnId="{AAAF7596-933C-4C7C-8108-C6682CA163AD}">
      <dgm:prSet/>
      <dgm:spPr/>
      <dgm:t>
        <a:bodyPr/>
        <a:lstStyle/>
        <a:p>
          <a:endParaRPr lang="ru-RU"/>
        </a:p>
      </dgm:t>
    </dgm:pt>
    <dgm:pt modelId="{8424EF22-1035-4BA6-B36E-7ADA8D99CF04}" type="sibTrans" cxnId="{AAAF7596-933C-4C7C-8108-C6682CA163AD}">
      <dgm:prSet/>
      <dgm:spPr/>
      <dgm:t>
        <a:bodyPr/>
        <a:lstStyle/>
        <a:p>
          <a:endParaRPr lang="ru-RU"/>
        </a:p>
      </dgm:t>
    </dgm:pt>
    <dgm:pt modelId="{E910F589-BB61-47AD-886E-B2199158A1F7}">
      <dgm:prSet/>
      <dgm:spPr/>
      <dgm:t>
        <a:bodyPr/>
        <a:lstStyle/>
        <a:p>
          <a:pPr rtl="0"/>
          <a:r>
            <a:rPr lang="ru-RU" smtClean="0"/>
            <a:t>3) в предшкольных и 1классах: дополнительные каникулы–7дней (с 1 по 7 февраля 2017 года включительно). </a:t>
          </a:r>
          <a:endParaRPr lang="ru-RU"/>
        </a:p>
      </dgm:t>
    </dgm:pt>
    <dgm:pt modelId="{D199AF47-C57E-4F32-A45C-D668D9ED0449}" type="parTrans" cxnId="{A096E76F-B3C3-426B-B148-D19B142B6226}">
      <dgm:prSet/>
      <dgm:spPr/>
      <dgm:t>
        <a:bodyPr/>
        <a:lstStyle/>
        <a:p>
          <a:endParaRPr lang="ru-RU"/>
        </a:p>
      </dgm:t>
    </dgm:pt>
    <dgm:pt modelId="{9EE5EF3B-7DCF-4862-8260-91308E8612FF}" type="sibTrans" cxnId="{A096E76F-B3C3-426B-B148-D19B142B6226}">
      <dgm:prSet/>
      <dgm:spPr/>
      <dgm:t>
        <a:bodyPr/>
        <a:lstStyle/>
        <a:p>
          <a:endParaRPr lang="ru-RU"/>
        </a:p>
      </dgm:t>
    </dgm:pt>
    <dgm:pt modelId="{CD6E6A76-8C9D-4D6C-818F-427A2B5F9132}">
      <dgm:prSet custT="1"/>
      <dgm:spPr/>
      <dgm:t>
        <a:bodyPr/>
        <a:lstStyle/>
        <a:p>
          <a:pPr rtl="0"/>
          <a:r>
            <a:rPr lang="ru-RU" sz="1800" b="1" dirty="0" smtClean="0"/>
            <a:t>осенние </a:t>
          </a:r>
          <a:r>
            <a:rPr lang="ru-RU" sz="1800" dirty="0" smtClean="0"/>
            <a:t>– 7 дней (с 31 октября по 6 ноября 2016 года включительно), </a:t>
          </a:r>
          <a:endParaRPr lang="ru-RU" sz="1800" dirty="0"/>
        </a:p>
      </dgm:t>
    </dgm:pt>
    <dgm:pt modelId="{16C7DD3C-6A45-411E-ABD8-AAFB9DCF2F01}" type="parTrans" cxnId="{CA80DA83-F5E2-4216-88AA-0D7E23F28588}">
      <dgm:prSet/>
      <dgm:spPr/>
    </dgm:pt>
    <dgm:pt modelId="{49210C85-CAF8-4DED-B74E-9FE456893B01}" type="sibTrans" cxnId="{CA80DA83-F5E2-4216-88AA-0D7E23F28588}">
      <dgm:prSet/>
      <dgm:spPr/>
    </dgm:pt>
    <dgm:pt modelId="{A8BC3C6B-40F9-4DCE-B9A5-1FA4D7D565E7}" type="pres">
      <dgm:prSet presAssocID="{15F27041-4687-4261-9786-D8D1BB79F6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A1830E-7EA6-4057-9389-0BA374E9B74A}" type="pres">
      <dgm:prSet presAssocID="{E8121ECC-0C30-479E-96E2-6FE13070DD69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79D2E3-5985-4124-B30C-46D707775334}" type="pres">
      <dgm:prSet presAssocID="{E8121ECC-0C30-479E-96E2-6FE13070DD6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15DC8E-6993-4255-8588-CA046B55C4CE}" type="pres">
      <dgm:prSet presAssocID="{468842A0-0C4F-4623-8349-F9BAA8950EA0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6FF89-F3A5-4055-ABBF-557239B2FD52}" type="pres">
      <dgm:prSet presAssocID="{BC659F73-89CE-40AF-96F5-E3113D7EC6A9}" presName="spacer" presStyleCnt="0"/>
      <dgm:spPr/>
    </dgm:pt>
    <dgm:pt modelId="{C0E2D998-E6BB-4ED9-BD91-F5DD72C7C3CD}" type="pres">
      <dgm:prSet presAssocID="{E1831BCE-C2BE-4207-A259-C9FD9B522BA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1C89E6-1899-4D0C-8CA7-4A1E328D3CEF}" type="pres">
      <dgm:prSet presAssocID="{FC4D4F99-4FF7-4BAB-87E4-91A613027B64}" presName="spacer" presStyleCnt="0"/>
      <dgm:spPr/>
    </dgm:pt>
    <dgm:pt modelId="{57E3289F-7FD9-4B5A-B6FB-7F09E8274ED0}" type="pres">
      <dgm:prSet presAssocID="{9D1067A3-A566-42F9-B0C3-1F9EAA31221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F1100B-2D9E-4B47-8BF2-9F7C7F6916D1}" type="pres">
      <dgm:prSet presAssocID="{13A963AF-1E00-42E9-8628-EFC2F19C679F}" presName="spacer" presStyleCnt="0"/>
      <dgm:spPr/>
    </dgm:pt>
    <dgm:pt modelId="{77FBF7DB-DF5D-4FB9-91E5-B2343D35F059}" type="pres">
      <dgm:prSet presAssocID="{DF7CD5B4-92CB-4B81-B1E3-70601931EDBF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32ABA8-969D-4663-B3F3-0784639B1FE4}" type="pres">
      <dgm:prSet presAssocID="{8424EF22-1035-4BA6-B36E-7ADA8D99CF04}" presName="spacer" presStyleCnt="0"/>
      <dgm:spPr/>
    </dgm:pt>
    <dgm:pt modelId="{0203882E-B148-4451-8797-5DB7A24F6867}" type="pres">
      <dgm:prSet presAssocID="{E910F589-BB61-47AD-886E-B2199158A1F7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92F266-6883-4BEC-8C06-09BC11B87F13}" type="presOf" srcId="{468842A0-0C4F-4623-8349-F9BAA8950EA0}" destId="{5E15DC8E-6993-4255-8588-CA046B55C4CE}" srcOrd="0" destOrd="0" presId="urn:microsoft.com/office/officeart/2005/8/layout/vList2"/>
    <dgm:cxn modelId="{A096E76F-B3C3-426B-B148-D19B142B6226}" srcId="{15F27041-4687-4261-9786-D8D1BB79F610}" destId="{E910F589-BB61-47AD-886E-B2199158A1F7}" srcOrd="5" destOrd="0" parTransId="{D199AF47-C57E-4F32-A45C-D668D9ED0449}" sibTransId="{9EE5EF3B-7DCF-4862-8260-91308E8612FF}"/>
    <dgm:cxn modelId="{B6A8AC63-74DE-4E19-B1A6-479BE456763E}" type="presOf" srcId="{9D1067A3-A566-42F9-B0C3-1F9EAA312218}" destId="{57E3289F-7FD9-4B5A-B6FB-7F09E8274ED0}" srcOrd="0" destOrd="0" presId="urn:microsoft.com/office/officeart/2005/8/layout/vList2"/>
    <dgm:cxn modelId="{96A35BAE-E9B1-4E80-9E6D-E6435DD70757}" type="presOf" srcId="{92278BEC-E985-4E3E-9A1F-A856097C41F5}" destId="{0E79D2E3-5985-4124-B30C-46D707775334}" srcOrd="0" destOrd="0" presId="urn:microsoft.com/office/officeart/2005/8/layout/vList2"/>
    <dgm:cxn modelId="{38B9F6A3-8BA5-45B6-A9D2-C546BAE33DA5}" type="presOf" srcId="{E1831BCE-C2BE-4207-A259-C9FD9B522BA5}" destId="{C0E2D998-E6BB-4ED9-BD91-F5DD72C7C3CD}" srcOrd="0" destOrd="0" presId="urn:microsoft.com/office/officeart/2005/8/layout/vList2"/>
    <dgm:cxn modelId="{6891BA72-D033-4433-AE60-EB8EF924CE7D}" type="presOf" srcId="{E85D8179-0F74-4FC6-8E93-12209BF62D2F}" destId="{0E79D2E3-5985-4124-B30C-46D707775334}" srcOrd="0" destOrd="3" presId="urn:microsoft.com/office/officeart/2005/8/layout/vList2"/>
    <dgm:cxn modelId="{CA80DA83-F5E2-4216-88AA-0D7E23F28588}" srcId="{E8121ECC-0C30-479E-96E2-6FE13070DD69}" destId="{CD6E6A76-8C9D-4D6C-818F-427A2B5F9132}" srcOrd="1" destOrd="0" parTransId="{16C7DD3C-6A45-411E-ABD8-AAFB9DCF2F01}" sibTransId="{49210C85-CAF8-4DED-B74E-9FE456893B01}"/>
    <dgm:cxn modelId="{ECD1E566-8E0A-480C-B9C2-F8631347BE6E}" srcId="{E8121ECC-0C30-479E-96E2-6FE13070DD69}" destId="{D274BE96-D0EF-4461-9BE4-057C97F462C4}" srcOrd="2" destOrd="0" parTransId="{5DB38015-4E7D-4D33-B4BF-6C11B8FAEE9C}" sibTransId="{E29ECDAF-2EA5-424E-B595-C01B03F45183}"/>
    <dgm:cxn modelId="{D392562A-6A1F-4E92-AF6D-6019935DC124}" srcId="{E8121ECC-0C30-479E-96E2-6FE13070DD69}" destId="{E85D8179-0F74-4FC6-8E93-12209BF62D2F}" srcOrd="3" destOrd="0" parTransId="{542B827E-D358-4C96-A63A-E30B433086A2}" sibTransId="{8DDBB770-CDF4-4818-8780-9FF167FE4962}"/>
    <dgm:cxn modelId="{91A8788B-B570-4683-BABE-6B793C99E72A}" srcId="{15F27041-4687-4261-9786-D8D1BB79F610}" destId="{468842A0-0C4F-4623-8349-F9BAA8950EA0}" srcOrd="1" destOrd="0" parTransId="{5396C665-8096-417E-B37F-82EE59116281}" sibTransId="{BC659F73-89CE-40AF-96F5-E3113D7EC6A9}"/>
    <dgm:cxn modelId="{548EDEDC-5626-450C-9827-EF9D8A5A6268}" type="presOf" srcId="{15F27041-4687-4261-9786-D8D1BB79F610}" destId="{A8BC3C6B-40F9-4DCE-B9A5-1FA4D7D565E7}" srcOrd="0" destOrd="0" presId="urn:microsoft.com/office/officeart/2005/8/layout/vList2"/>
    <dgm:cxn modelId="{245F1C9C-2A9F-4A03-8380-5A0FA317BD4E}" srcId="{E8121ECC-0C30-479E-96E2-6FE13070DD69}" destId="{92278BEC-E985-4E3E-9A1F-A856097C41F5}" srcOrd="0" destOrd="0" parTransId="{5345CD59-5E0A-4817-9F31-76023023A4E3}" sibTransId="{65288ABE-1180-4370-9B90-6DD7E99CF98F}"/>
    <dgm:cxn modelId="{AC0EC490-2EB8-413E-AAA1-2FCC6E15F023}" type="presOf" srcId="{CD6E6A76-8C9D-4D6C-818F-427A2B5F9132}" destId="{0E79D2E3-5985-4124-B30C-46D707775334}" srcOrd="0" destOrd="1" presId="urn:microsoft.com/office/officeart/2005/8/layout/vList2"/>
    <dgm:cxn modelId="{1745505D-2156-4527-A716-B65AFCF5C2CC}" type="presOf" srcId="{DF7CD5B4-92CB-4B81-B1E3-70601931EDBF}" destId="{77FBF7DB-DF5D-4FB9-91E5-B2343D35F059}" srcOrd="0" destOrd="0" presId="urn:microsoft.com/office/officeart/2005/8/layout/vList2"/>
    <dgm:cxn modelId="{6B080CBD-C57E-4190-83D4-D8D448C2C621}" srcId="{15F27041-4687-4261-9786-D8D1BB79F610}" destId="{E8121ECC-0C30-479E-96E2-6FE13070DD69}" srcOrd="0" destOrd="0" parTransId="{8A608175-32DE-439D-8049-579354FFCC32}" sibTransId="{AE4A7074-F041-4264-A13D-97DCF59EF1FE}"/>
    <dgm:cxn modelId="{AAAF7596-933C-4C7C-8108-C6682CA163AD}" srcId="{15F27041-4687-4261-9786-D8D1BB79F610}" destId="{DF7CD5B4-92CB-4B81-B1E3-70601931EDBF}" srcOrd="4" destOrd="0" parTransId="{AB2A5BCE-7CDA-4837-8465-E7AED1BC4CD7}" sibTransId="{8424EF22-1035-4BA6-B36E-7ADA8D99CF04}"/>
    <dgm:cxn modelId="{96C4A302-6834-4B11-92F4-04DC5E31D812}" srcId="{15F27041-4687-4261-9786-D8D1BB79F610}" destId="{E1831BCE-C2BE-4207-A259-C9FD9B522BA5}" srcOrd="2" destOrd="0" parTransId="{4B668A93-5117-4377-87FA-A2277DC4C371}" sibTransId="{FC4D4F99-4FF7-4BAB-87E4-91A613027B64}"/>
    <dgm:cxn modelId="{A37A964D-ADE2-40DA-856C-67EE53EEA8C7}" type="presOf" srcId="{E8121ECC-0C30-479E-96E2-6FE13070DD69}" destId="{2FA1830E-7EA6-4057-9389-0BA374E9B74A}" srcOrd="0" destOrd="0" presId="urn:microsoft.com/office/officeart/2005/8/layout/vList2"/>
    <dgm:cxn modelId="{9528D5CC-96A8-4DA7-BEAB-8490898B140E}" type="presOf" srcId="{E910F589-BB61-47AD-886E-B2199158A1F7}" destId="{0203882E-B148-4451-8797-5DB7A24F6867}" srcOrd="0" destOrd="0" presId="urn:microsoft.com/office/officeart/2005/8/layout/vList2"/>
    <dgm:cxn modelId="{CC69D451-8122-4707-86C2-7F95BE64919C}" srcId="{15F27041-4687-4261-9786-D8D1BB79F610}" destId="{9D1067A3-A566-42F9-B0C3-1F9EAA312218}" srcOrd="3" destOrd="0" parTransId="{BA3BFE14-4469-44AC-88B6-3C4E5D792824}" sibTransId="{13A963AF-1E00-42E9-8628-EFC2F19C679F}"/>
    <dgm:cxn modelId="{A3A811BF-0AA4-4586-AC4F-72D8D9CBA101}" type="presOf" srcId="{D274BE96-D0EF-4461-9BE4-057C97F462C4}" destId="{0E79D2E3-5985-4124-B30C-46D707775334}" srcOrd="0" destOrd="2" presId="urn:microsoft.com/office/officeart/2005/8/layout/vList2"/>
    <dgm:cxn modelId="{5D39C9E2-9885-4C58-9692-2E7A851F1B36}" type="presParOf" srcId="{A8BC3C6B-40F9-4DCE-B9A5-1FA4D7D565E7}" destId="{2FA1830E-7EA6-4057-9389-0BA374E9B74A}" srcOrd="0" destOrd="0" presId="urn:microsoft.com/office/officeart/2005/8/layout/vList2"/>
    <dgm:cxn modelId="{D4DAC5C5-7039-4332-91AA-358A7B1FEA20}" type="presParOf" srcId="{A8BC3C6B-40F9-4DCE-B9A5-1FA4D7D565E7}" destId="{0E79D2E3-5985-4124-B30C-46D707775334}" srcOrd="1" destOrd="0" presId="urn:microsoft.com/office/officeart/2005/8/layout/vList2"/>
    <dgm:cxn modelId="{9B543C21-167A-410D-AA43-4F3442602638}" type="presParOf" srcId="{A8BC3C6B-40F9-4DCE-B9A5-1FA4D7D565E7}" destId="{5E15DC8E-6993-4255-8588-CA046B55C4CE}" srcOrd="2" destOrd="0" presId="urn:microsoft.com/office/officeart/2005/8/layout/vList2"/>
    <dgm:cxn modelId="{D0F0D088-F876-458B-9EF7-D455636C7C54}" type="presParOf" srcId="{A8BC3C6B-40F9-4DCE-B9A5-1FA4D7D565E7}" destId="{D236FF89-F3A5-4055-ABBF-557239B2FD52}" srcOrd="3" destOrd="0" presId="urn:microsoft.com/office/officeart/2005/8/layout/vList2"/>
    <dgm:cxn modelId="{AAE5E93B-EF99-4D34-85E4-B416C76DAF61}" type="presParOf" srcId="{A8BC3C6B-40F9-4DCE-B9A5-1FA4D7D565E7}" destId="{C0E2D998-E6BB-4ED9-BD91-F5DD72C7C3CD}" srcOrd="4" destOrd="0" presId="urn:microsoft.com/office/officeart/2005/8/layout/vList2"/>
    <dgm:cxn modelId="{5D8E9FE9-0920-4615-87AA-6210F260BD6E}" type="presParOf" srcId="{A8BC3C6B-40F9-4DCE-B9A5-1FA4D7D565E7}" destId="{EC1C89E6-1899-4D0C-8CA7-4A1E328D3CEF}" srcOrd="5" destOrd="0" presId="urn:microsoft.com/office/officeart/2005/8/layout/vList2"/>
    <dgm:cxn modelId="{0F7C02A0-84EC-44C9-AC7B-49ABAB527DF1}" type="presParOf" srcId="{A8BC3C6B-40F9-4DCE-B9A5-1FA4D7D565E7}" destId="{57E3289F-7FD9-4B5A-B6FB-7F09E8274ED0}" srcOrd="6" destOrd="0" presId="urn:microsoft.com/office/officeart/2005/8/layout/vList2"/>
    <dgm:cxn modelId="{D7BD8894-EEA8-4A21-9DD7-67CA7C9AE592}" type="presParOf" srcId="{A8BC3C6B-40F9-4DCE-B9A5-1FA4D7D565E7}" destId="{EFF1100B-2D9E-4B47-8BF2-9F7C7F6916D1}" srcOrd="7" destOrd="0" presId="urn:microsoft.com/office/officeart/2005/8/layout/vList2"/>
    <dgm:cxn modelId="{ED8F338A-74A0-4AB9-822A-59649A86C73F}" type="presParOf" srcId="{A8BC3C6B-40F9-4DCE-B9A5-1FA4D7D565E7}" destId="{77FBF7DB-DF5D-4FB9-91E5-B2343D35F059}" srcOrd="8" destOrd="0" presId="urn:microsoft.com/office/officeart/2005/8/layout/vList2"/>
    <dgm:cxn modelId="{657B99C5-CC2E-4326-ABBC-5FDED7A0474B}" type="presParOf" srcId="{A8BC3C6B-40F9-4DCE-B9A5-1FA4D7D565E7}" destId="{B432ABA8-969D-4663-B3F3-0784639B1FE4}" srcOrd="9" destOrd="0" presId="urn:microsoft.com/office/officeart/2005/8/layout/vList2"/>
    <dgm:cxn modelId="{52407401-8F64-4B17-A85C-6EDD66EE8B4D}" type="presParOf" srcId="{A8BC3C6B-40F9-4DCE-B9A5-1FA4D7D565E7}" destId="{0203882E-B148-4451-8797-5DB7A24F686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7ABFB7B-E89E-40F8-BA19-4D7D765D77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A2A15B7-D37C-4AD5-A9B8-CBCD03ABE6E7}">
      <dgm:prSet/>
      <dgm:spPr/>
      <dgm:t>
        <a:bodyPr/>
        <a:lstStyle/>
        <a:p>
          <a:pPr rtl="0"/>
          <a:r>
            <a:rPr lang="ru-RU" dirty="0" smtClean="0"/>
            <a:t>В соответствии с приказом Министра образования и науки Республики Казахстан от 14 января 2016 года </a:t>
          </a:r>
          <a:r>
            <a:rPr lang="ru-RU" b="1" dirty="0" smtClean="0"/>
            <a:t>№ 26 </a:t>
          </a:r>
          <a:r>
            <a:rPr lang="ru-RU" dirty="0" smtClean="0"/>
            <a:t>утверждены Требования к обязательной школьной форме для организаций среднего образования. </a:t>
          </a:r>
          <a:endParaRPr lang="ru-RU" dirty="0"/>
        </a:p>
      </dgm:t>
    </dgm:pt>
    <dgm:pt modelId="{7D420038-8FF3-4EB6-B31D-7C9F3AD3AEB2}" type="parTrans" cxnId="{50FE17B9-CFE3-463C-9FD6-DCEC5B825975}">
      <dgm:prSet/>
      <dgm:spPr/>
      <dgm:t>
        <a:bodyPr/>
        <a:lstStyle/>
        <a:p>
          <a:endParaRPr lang="ru-RU"/>
        </a:p>
      </dgm:t>
    </dgm:pt>
    <dgm:pt modelId="{1CCB992E-437F-4A01-A76B-B77C4A478621}" type="sibTrans" cxnId="{50FE17B9-CFE3-463C-9FD6-DCEC5B825975}">
      <dgm:prSet/>
      <dgm:spPr/>
      <dgm:t>
        <a:bodyPr/>
        <a:lstStyle/>
        <a:p>
          <a:endParaRPr lang="ru-RU"/>
        </a:p>
      </dgm:t>
    </dgm:pt>
    <dgm:pt modelId="{EAB2408C-BB96-42E0-86E1-B8B0C2C14628}">
      <dgm:prSet/>
      <dgm:spPr/>
      <dgm:t>
        <a:bodyPr/>
        <a:lstStyle/>
        <a:p>
          <a:pPr rtl="0"/>
          <a:r>
            <a:rPr lang="ru-RU" b="1" smtClean="0"/>
            <a:t>Руководителям организаций образования следует обратить особое внимание на то, что включение элементов одежды религиозной принадлежности различных конфессий в школьную форму не допускается. </a:t>
          </a:r>
          <a:endParaRPr lang="ru-RU"/>
        </a:p>
      </dgm:t>
    </dgm:pt>
    <dgm:pt modelId="{39698B0C-F0A3-4AE5-90CB-F4950E31D1E3}" type="parTrans" cxnId="{ABADF1ED-9C3C-4330-A5EC-F2AD636CA0C8}">
      <dgm:prSet/>
      <dgm:spPr/>
      <dgm:t>
        <a:bodyPr/>
        <a:lstStyle/>
        <a:p>
          <a:endParaRPr lang="ru-RU"/>
        </a:p>
      </dgm:t>
    </dgm:pt>
    <dgm:pt modelId="{E50B06E0-C4BA-42F1-95B0-72FDD06729C7}" type="sibTrans" cxnId="{ABADF1ED-9C3C-4330-A5EC-F2AD636CA0C8}">
      <dgm:prSet/>
      <dgm:spPr/>
      <dgm:t>
        <a:bodyPr/>
        <a:lstStyle/>
        <a:p>
          <a:endParaRPr lang="ru-RU"/>
        </a:p>
      </dgm:t>
    </dgm:pt>
    <dgm:pt modelId="{ABD44DED-F7F0-4C00-9B40-45238C5696DE}" type="pres">
      <dgm:prSet presAssocID="{37ABFB7B-E89E-40F8-BA19-4D7D765D77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7BE013-2502-45E6-8F82-FFC367A96182}" type="pres">
      <dgm:prSet presAssocID="{1A2A15B7-D37C-4AD5-A9B8-CBCD03ABE6E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0A4263-6A85-471F-BE2F-642C8B2C43EA}" type="pres">
      <dgm:prSet presAssocID="{1CCB992E-437F-4A01-A76B-B77C4A478621}" presName="spacer" presStyleCnt="0"/>
      <dgm:spPr/>
    </dgm:pt>
    <dgm:pt modelId="{D2F80EF5-A16E-4D6C-BE2E-C2B9F9051C8A}" type="pres">
      <dgm:prSet presAssocID="{EAB2408C-BB96-42E0-86E1-B8B0C2C1462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57496F-236B-4ACD-A0A4-1F3AD6F335EF}" type="presOf" srcId="{1A2A15B7-D37C-4AD5-A9B8-CBCD03ABE6E7}" destId="{D67BE013-2502-45E6-8F82-FFC367A96182}" srcOrd="0" destOrd="0" presId="urn:microsoft.com/office/officeart/2005/8/layout/vList2"/>
    <dgm:cxn modelId="{ABADF1ED-9C3C-4330-A5EC-F2AD636CA0C8}" srcId="{37ABFB7B-E89E-40F8-BA19-4D7D765D77EA}" destId="{EAB2408C-BB96-42E0-86E1-B8B0C2C14628}" srcOrd="1" destOrd="0" parTransId="{39698B0C-F0A3-4AE5-90CB-F4950E31D1E3}" sibTransId="{E50B06E0-C4BA-42F1-95B0-72FDD06729C7}"/>
    <dgm:cxn modelId="{5B035404-A42A-425E-821D-A0A26F50FA52}" type="presOf" srcId="{EAB2408C-BB96-42E0-86E1-B8B0C2C14628}" destId="{D2F80EF5-A16E-4D6C-BE2E-C2B9F9051C8A}" srcOrd="0" destOrd="0" presId="urn:microsoft.com/office/officeart/2005/8/layout/vList2"/>
    <dgm:cxn modelId="{50FE17B9-CFE3-463C-9FD6-DCEC5B825975}" srcId="{37ABFB7B-E89E-40F8-BA19-4D7D765D77EA}" destId="{1A2A15B7-D37C-4AD5-A9B8-CBCD03ABE6E7}" srcOrd="0" destOrd="0" parTransId="{7D420038-8FF3-4EB6-B31D-7C9F3AD3AEB2}" sibTransId="{1CCB992E-437F-4A01-A76B-B77C4A478621}"/>
    <dgm:cxn modelId="{1DBB9824-61B1-46DB-8860-B7295D259236}" type="presOf" srcId="{37ABFB7B-E89E-40F8-BA19-4D7D765D77EA}" destId="{ABD44DED-F7F0-4C00-9B40-45238C5696DE}" srcOrd="0" destOrd="0" presId="urn:microsoft.com/office/officeart/2005/8/layout/vList2"/>
    <dgm:cxn modelId="{5E6A98CE-AEE0-42FE-A951-03B3C69A2ABD}" type="presParOf" srcId="{ABD44DED-F7F0-4C00-9B40-45238C5696DE}" destId="{D67BE013-2502-45E6-8F82-FFC367A96182}" srcOrd="0" destOrd="0" presId="urn:microsoft.com/office/officeart/2005/8/layout/vList2"/>
    <dgm:cxn modelId="{CC5213DB-225E-4E51-A8E8-D8F52EA2478F}" type="presParOf" srcId="{ABD44DED-F7F0-4C00-9B40-45238C5696DE}" destId="{390A4263-6A85-471F-BE2F-642C8B2C43EA}" srcOrd="1" destOrd="0" presId="urn:microsoft.com/office/officeart/2005/8/layout/vList2"/>
    <dgm:cxn modelId="{74CB8322-1436-44D5-8D01-58A3991A7786}" type="presParOf" srcId="{ABD44DED-F7F0-4C00-9B40-45238C5696DE}" destId="{D2F80EF5-A16E-4D6C-BE2E-C2B9F9051C8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F62DBD-4BDF-49DE-B3E7-BE811547DE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7D82F0C-1F02-4809-A047-707B90BF9F03}">
      <dgm:prSet/>
      <dgm:spPr/>
      <dgm:t>
        <a:bodyPr/>
        <a:lstStyle/>
        <a:p>
          <a:pPr rtl="0"/>
          <a:r>
            <a:rPr lang="ru-RU" smtClean="0"/>
            <a:t>Школьное образование Республики находится на этапе нового старта. Всемирный экономический форум (далее – ВЭФ) обозначил 16 видов знаний и умений успешного в XXI веке человека. </a:t>
          </a:r>
          <a:endParaRPr lang="ru-RU"/>
        </a:p>
      </dgm:t>
    </dgm:pt>
    <dgm:pt modelId="{F5E2BDEC-1E98-488A-89B5-8BD7F1ACFD57}" type="parTrans" cxnId="{103BB083-84D9-439E-8FCA-5ABF5CDC6172}">
      <dgm:prSet/>
      <dgm:spPr/>
      <dgm:t>
        <a:bodyPr/>
        <a:lstStyle/>
        <a:p>
          <a:endParaRPr lang="ru-RU"/>
        </a:p>
      </dgm:t>
    </dgm:pt>
    <dgm:pt modelId="{E3861A22-E1A7-49B4-9A56-CF2DAA21D792}" type="sibTrans" cxnId="{103BB083-84D9-439E-8FCA-5ABF5CDC6172}">
      <dgm:prSet/>
      <dgm:spPr/>
      <dgm:t>
        <a:bodyPr/>
        <a:lstStyle/>
        <a:p>
          <a:endParaRPr lang="ru-RU"/>
        </a:p>
      </dgm:t>
    </dgm:pt>
    <dgm:pt modelId="{FE4593C4-7B4D-48F8-9E42-C8C8CF081B9B}">
      <dgm:prSet/>
      <dgm:spPr/>
      <dgm:t>
        <a:bodyPr/>
        <a:lstStyle/>
        <a:p>
          <a:pPr rtl="0"/>
          <a:r>
            <a:rPr lang="ru-RU" smtClean="0"/>
            <a:t>Это навыки</a:t>
          </a:r>
          <a:r>
            <a:rPr lang="ru-RU" u="sng" smtClean="0"/>
            <a:t>:    работы в команде, лидерские качества, инициативность, </a:t>
          </a:r>
          <a:endParaRPr lang="ru-RU"/>
        </a:p>
      </dgm:t>
    </dgm:pt>
    <dgm:pt modelId="{9DE96EBF-236D-4F14-800D-36EBF88D7889}" type="parTrans" cxnId="{F2DD8F63-7307-42DA-AF1A-222B2C4095DE}">
      <dgm:prSet/>
      <dgm:spPr/>
      <dgm:t>
        <a:bodyPr/>
        <a:lstStyle/>
        <a:p>
          <a:endParaRPr lang="ru-RU"/>
        </a:p>
      </dgm:t>
    </dgm:pt>
    <dgm:pt modelId="{65E3B036-662E-4B12-8677-2DDB76E298F5}" type="sibTrans" cxnId="{F2DD8F63-7307-42DA-AF1A-222B2C4095DE}">
      <dgm:prSet/>
      <dgm:spPr/>
      <dgm:t>
        <a:bodyPr/>
        <a:lstStyle/>
        <a:p>
          <a:endParaRPr lang="ru-RU"/>
        </a:p>
      </dgm:t>
    </dgm:pt>
    <dgm:pt modelId="{C98F7A98-1D06-497A-A8E7-5E250341464C}">
      <dgm:prSet/>
      <dgm:spPr/>
      <dgm:t>
        <a:bodyPr/>
        <a:lstStyle/>
        <a:p>
          <a:pPr rtl="0"/>
          <a:r>
            <a:rPr lang="ru-RU" u="sng" smtClean="0"/>
            <a:t>IT-компетентность, финансовая и гражданская грамотность и другие. </a:t>
          </a:r>
          <a:endParaRPr lang="ru-RU"/>
        </a:p>
      </dgm:t>
    </dgm:pt>
    <dgm:pt modelId="{14C894C3-5F25-4321-8669-C2156C29D433}" type="parTrans" cxnId="{5B68BB63-A73A-4A24-B6F7-F9D55791946F}">
      <dgm:prSet/>
      <dgm:spPr/>
      <dgm:t>
        <a:bodyPr/>
        <a:lstStyle/>
        <a:p>
          <a:endParaRPr lang="ru-RU"/>
        </a:p>
      </dgm:t>
    </dgm:pt>
    <dgm:pt modelId="{20559E47-517E-42BB-B309-6E97D6C1138F}" type="sibTrans" cxnId="{5B68BB63-A73A-4A24-B6F7-F9D55791946F}">
      <dgm:prSet/>
      <dgm:spPr/>
      <dgm:t>
        <a:bodyPr/>
        <a:lstStyle/>
        <a:p>
          <a:endParaRPr lang="ru-RU"/>
        </a:p>
      </dgm:t>
    </dgm:pt>
    <dgm:pt modelId="{81C5E860-475B-4601-9921-92304B812B72}" type="pres">
      <dgm:prSet presAssocID="{BEF62DBD-4BDF-49DE-B3E7-BE811547DE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0A472C-4683-4B80-BF2F-AF07B799AF97}" type="pres">
      <dgm:prSet presAssocID="{C7D82F0C-1F02-4809-A047-707B90BF9F0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205129-1167-4BE2-AC30-C66E66FCDFCF}" type="pres">
      <dgm:prSet presAssocID="{E3861A22-E1A7-49B4-9A56-CF2DAA21D792}" presName="spacer" presStyleCnt="0"/>
      <dgm:spPr/>
    </dgm:pt>
    <dgm:pt modelId="{F071EA6C-4962-4D2F-A952-94B64E9D593E}" type="pres">
      <dgm:prSet presAssocID="{FE4593C4-7B4D-48F8-9E42-C8C8CF081B9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F0DEBA-9EF0-4B29-9312-F2D09F8EE2B8}" type="pres">
      <dgm:prSet presAssocID="{65E3B036-662E-4B12-8677-2DDB76E298F5}" presName="spacer" presStyleCnt="0"/>
      <dgm:spPr/>
    </dgm:pt>
    <dgm:pt modelId="{2BDB1DE1-EC0A-4C8A-8745-BAA3971A077F}" type="pres">
      <dgm:prSet presAssocID="{C98F7A98-1D06-497A-A8E7-5E250341464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3BB083-84D9-439E-8FCA-5ABF5CDC6172}" srcId="{BEF62DBD-4BDF-49DE-B3E7-BE811547DEFB}" destId="{C7D82F0C-1F02-4809-A047-707B90BF9F03}" srcOrd="0" destOrd="0" parTransId="{F5E2BDEC-1E98-488A-89B5-8BD7F1ACFD57}" sibTransId="{E3861A22-E1A7-49B4-9A56-CF2DAA21D792}"/>
    <dgm:cxn modelId="{F2DD8F63-7307-42DA-AF1A-222B2C4095DE}" srcId="{BEF62DBD-4BDF-49DE-B3E7-BE811547DEFB}" destId="{FE4593C4-7B4D-48F8-9E42-C8C8CF081B9B}" srcOrd="1" destOrd="0" parTransId="{9DE96EBF-236D-4F14-800D-36EBF88D7889}" sibTransId="{65E3B036-662E-4B12-8677-2DDB76E298F5}"/>
    <dgm:cxn modelId="{398FAB7E-11AC-46DC-A081-1F97E37814CA}" type="presOf" srcId="{FE4593C4-7B4D-48F8-9E42-C8C8CF081B9B}" destId="{F071EA6C-4962-4D2F-A952-94B64E9D593E}" srcOrd="0" destOrd="0" presId="urn:microsoft.com/office/officeart/2005/8/layout/vList2"/>
    <dgm:cxn modelId="{5B68BB63-A73A-4A24-B6F7-F9D55791946F}" srcId="{BEF62DBD-4BDF-49DE-B3E7-BE811547DEFB}" destId="{C98F7A98-1D06-497A-A8E7-5E250341464C}" srcOrd="2" destOrd="0" parTransId="{14C894C3-5F25-4321-8669-C2156C29D433}" sibTransId="{20559E47-517E-42BB-B309-6E97D6C1138F}"/>
    <dgm:cxn modelId="{97D034ED-6A7A-425B-A47F-A08BB53EF61E}" type="presOf" srcId="{C98F7A98-1D06-497A-A8E7-5E250341464C}" destId="{2BDB1DE1-EC0A-4C8A-8745-BAA3971A077F}" srcOrd="0" destOrd="0" presId="urn:microsoft.com/office/officeart/2005/8/layout/vList2"/>
    <dgm:cxn modelId="{21356D3C-56A2-4272-AB92-A4625AEE20D4}" type="presOf" srcId="{C7D82F0C-1F02-4809-A047-707B90BF9F03}" destId="{E70A472C-4683-4B80-BF2F-AF07B799AF97}" srcOrd="0" destOrd="0" presId="urn:microsoft.com/office/officeart/2005/8/layout/vList2"/>
    <dgm:cxn modelId="{563EE445-4AA2-4515-922C-7F7B88B6404A}" type="presOf" srcId="{BEF62DBD-4BDF-49DE-B3E7-BE811547DEFB}" destId="{81C5E860-475B-4601-9921-92304B812B72}" srcOrd="0" destOrd="0" presId="urn:microsoft.com/office/officeart/2005/8/layout/vList2"/>
    <dgm:cxn modelId="{EEB8C399-AA3C-47AE-9780-0ED396ABBD24}" type="presParOf" srcId="{81C5E860-475B-4601-9921-92304B812B72}" destId="{E70A472C-4683-4B80-BF2F-AF07B799AF97}" srcOrd="0" destOrd="0" presId="urn:microsoft.com/office/officeart/2005/8/layout/vList2"/>
    <dgm:cxn modelId="{3A33D9F5-5218-48B0-ABBD-A6721E5FB677}" type="presParOf" srcId="{81C5E860-475B-4601-9921-92304B812B72}" destId="{B4205129-1167-4BE2-AC30-C66E66FCDFCF}" srcOrd="1" destOrd="0" presId="urn:microsoft.com/office/officeart/2005/8/layout/vList2"/>
    <dgm:cxn modelId="{62BEAA00-CE84-48E9-9972-E1BF9FEB8DC4}" type="presParOf" srcId="{81C5E860-475B-4601-9921-92304B812B72}" destId="{F071EA6C-4962-4D2F-A952-94B64E9D593E}" srcOrd="2" destOrd="0" presId="urn:microsoft.com/office/officeart/2005/8/layout/vList2"/>
    <dgm:cxn modelId="{14F72160-C79E-4DC6-AE66-05E0B1DBE420}" type="presParOf" srcId="{81C5E860-475B-4601-9921-92304B812B72}" destId="{08F0DEBA-9EF0-4B29-9312-F2D09F8EE2B8}" srcOrd="3" destOrd="0" presId="urn:microsoft.com/office/officeart/2005/8/layout/vList2"/>
    <dgm:cxn modelId="{1FF3878A-8BCF-48B1-AD06-C203C990F012}" type="presParOf" srcId="{81C5E860-475B-4601-9921-92304B812B72}" destId="{2BDB1DE1-EC0A-4C8A-8745-BAA3971A077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463DFC-1E4B-4CC3-9E74-34B4BCD44FC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CA2CA08-ED95-435B-9263-89F9AA5DF338}">
      <dgm:prSet/>
      <dgm:spPr/>
      <dgm:t>
        <a:bodyPr/>
        <a:lstStyle/>
        <a:p>
          <a:pPr rtl="0"/>
          <a:r>
            <a:rPr lang="ru-RU" dirty="0" smtClean="0"/>
            <a:t>В рамках реализации Плана Нации – «100 конкретных шагов», инициированного Президентом Республики Казахстан Н.А. Назарбаевым, запланированы </a:t>
          </a:r>
          <a:r>
            <a:rPr lang="ru-RU" b="1" dirty="0" smtClean="0"/>
            <a:t>5 шагов </a:t>
          </a:r>
          <a:r>
            <a:rPr lang="ru-RU" dirty="0" smtClean="0"/>
            <a:t>в сфере образования, направленных на повышение качества человеческого капитала на основе стандартов стран ОЭСР.     </a:t>
          </a:r>
          <a:endParaRPr lang="ru-RU" dirty="0"/>
        </a:p>
      </dgm:t>
    </dgm:pt>
    <dgm:pt modelId="{F7F75678-298F-441F-B680-7C5F11A3E395}" type="parTrans" cxnId="{9CBA8D88-C5D9-4FAA-9830-174CB612CB98}">
      <dgm:prSet/>
      <dgm:spPr/>
      <dgm:t>
        <a:bodyPr/>
        <a:lstStyle/>
        <a:p>
          <a:endParaRPr lang="ru-RU"/>
        </a:p>
      </dgm:t>
    </dgm:pt>
    <dgm:pt modelId="{43468A35-683E-487E-BCD3-2A6F618C00D1}" type="sibTrans" cxnId="{9CBA8D88-C5D9-4FAA-9830-174CB612CB98}">
      <dgm:prSet/>
      <dgm:spPr/>
      <dgm:t>
        <a:bodyPr/>
        <a:lstStyle/>
        <a:p>
          <a:endParaRPr lang="ru-RU"/>
        </a:p>
      </dgm:t>
    </dgm:pt>
    <dgm:pt modelId="{E3D385D7-4E2C-491A-B4B3-B3153959B2A4}">
      <dgm:prSet custT="1"/>
      <dgm:spPr/>
      <dgm:t>
        <a:bodyPr/>
        <a:lstStyle/>
        <a:p>
          <a:pPr rtl="0"/>
          <a:r>
            <a:rPr lang="ru-RU" sz="1800" b="1" dirty="0" smtClean="0"/>
            <a:t>3 из них </a:t>
          </a:r>
          <a:r>
            <a:rPr lang="ru-RU" sz="1800" dirty="0" smtClean="0"/>
            <a:t>относятся к общему среднему образованию. </a:t>
          </a:r>
          <a:endParaRPr lang="ru-RU" sz="1800" dirty="0"/>
        </a:p>
      </dgm:t>
    </dgm:pt>
    <dgm:pt modelId="{0037D245-B3E0-4607-83E8-F55C9E58A639}" type="parTrans" cxnId="{C7604572-5856-4572-B37C-DEE2BE170A57}">
      <dgm:prSet/>
      <dgm:spPr/>
      <dgm:t>
        <a:bodyPr/>
        <a:lstStyle/>
        <a:p>
          <a:endParaRPr lang="ru-RU"/>
        </a:p>
      </dgm:t>
    </dgm:pt>
    <dgm:pt modelId="{8DB4DFC7-0EE5-40C9-AD9D-EFA1640C4538}" type="sibTrans" cxnId="{C7604572-5856-4572-B37C-DEE2BE170A57}">
      <dgm:prSet/>
      <dgm:spPr/>
      <dgm:t>
        <a:bodyPr/>
        <a:lstStyle/>
        <a:p>
          <a:endParaRPr lang="ru-RU"/>
        </a:p>
      </dgm:t>
    </dgm:pt>
    <dgm:pt modelId="{1FF69DD9-3A39-4B07-9A71-5BCC6B64D83A}">
      <dgm:prSet/>
      <dgm:spPr/>
      <dgm:t>
        <a:bodyPr/>
        <a:lstStyle/>
        <a:p>
          <a:pPr rtl="0"/>
          <a:r>
            <a:rPr lang="ru-RU" b="1" dirty="0" smtClean="0"/>
            <a:t>Шаг 76: </a:t>
          </a:r>
          <a:r>
            <a:rPr lang="ru-RU" dirty="0" smtClean="0"/>
            <a:t>Поэтапное внедрение 12-летнего образования, обновление стандартов школьного обучения для развития функциональной </a:t>
          </a:r>
          <a:r>
            <a:rPr lang="ru-RU" dirty="0" err="1" smtClean="0"/>
            <a:t>грамотности.Внедрение</a:t>
          </a:r>
          <a:r>
            <a:rPr lang="ru-RU" dirty="0" smtClean="0"/>
            <a:t> </a:t>
          </a:r>
          <a:r>
            <a:rPr lang="ru-RU" dirty="0" err="1" smtClean="0"/>
            <a:t>подушевого</a:t>
          </a:r>
          <a:r>
            <a:rPr lang="ru-RU" dirty="0" smtClean="0"/>
            <a:t> финансирования в старшей школе, создание системы стимулирования успешных школ. </a:t>
          </a:r>
          <a:endParaRPr lang="ru-RU" dirty="0"/>
        </a:p>
      </dgm:t>
    </dgm:pt>
    <dgm:pt modelId="{F6FD0044-A856-4163-9984-3C20DAD19EB2}" type="parTrans" cxnId="{F37D9932-8286-4838-A0A3-4B90ECEA21CA}">
      <dgm:prSet/>
      <dgm:spPr/>
      <dgm:t>
        <a:bodyPr/>
        <a:lstStyle/>
        <a:p>
          <a:endParaRPr lang="ru-RU"/>
        </a:p>
      </dgm:t>
    </dgm:pt>
    <dgm:pt modelId="{E0393506-7585-4C71-8979-3172EAC465A3}" type="sibTrans" cxnId="{F37D9932-8286-4838-A0A3-4B90ECEA21CA}">
      <dgm:prSet/>
      <dgm:spPr/>
      <dgm:t>
        <a:bodyPr/>
        <a:lstStyle/>
        <a:p>
          <a:endParaRPr lang="ru-RU"/>
        </a:p>
      </dgm:t>
    </dgm:pt>
    <dgm:pt modelId="{EB06C8BE-EDB5-47A4-838C-A984DEAB3843}">
      <dgm:prSet/>
      <dgm:spPr/>
      <dgm:t>
        <a:bodyPr/>
        <a:lstStyle/>
        <a:p>
          <a:pPr rtl="0"/>
          <a:r>
            <a:rPr lang="ru-RU" b="1" dirty="0" smtClean="0"/>
            <a:t>Шаг 79</a:t>
          </a:r>
          <a:r>
            <a:rPr lang="ru-RU" dirty="0" smtClean="0"/>
            <a:t>: Поэтапный переход на английский язык обучения в системе образования – в старшей школе и вузах.</a:t>
          </a:r>
          <a:endParaRPr lang="ru-RU" dirty="0"/>
        </a:p>
      </dgm:t>
    </dgm:pt>
    <dgm:pt modelId="{AC839B07-B0F7-4D1E-BAAC-3B1D7938F2A5}" type="parTrans" cxnId="{FA816CD1-6B77-4483-B348-88B1EA8870A4}">
      <dgm:prSet/>
      <dgm:spPr/>
      <dgm:t>
        <a:bodyPr/>
        <a:lstStyle/>
        <a:p>
          <a:endParaRPr lang="ru-RU"/>
        </a:p>
      </dgm:t>
    </dgm:pt>
    <dgm:pt modelId="{8795BFD8-9AA2-4EA2-BE91-1BE17E9700BD}" type="sibTrans" cxnId="{FA816CD1-6B77-4483-B348-88B1EA8870A4}">
      <dgm:prSet/>
      <dgm:spPr/>
      <dgm:t>
        <a:bodyPr/>
        <a:lstStyle/>
        <a:p>
          <a:endParaRPr lang="ru-RU"/>
        </a:p>
      </dgm:t>
    </dgm:pt>
    <dgm:pt modelId="{A439A643-BE7E-42A0-9A99-A459A2567464}">
      <dgm:prSet/>
      <dgm:spPr/>
      <dgm:t>
        <a:bodyPr/>
        <a:lstStyle/>
        <a:p>
          <a:pPr rtl="0"/>
          <a:r>
            <a:rPr lang="ru-RU" b="1" smtClean="0"/>
            <a:t>Шаг 89: </a:t>
          </a:r>
          <a:r>
            <a:rPr lang="ru-RU" smtClean="0"/>
            <a:t>Разработка и реализация национального проекта «Нұрлы Болашақ». Внедрение ценностей «Мәңгілік ел» в действующие учебные программы школьного образования. </a:t>
          </a:r>
          <a:endParaRPr lang="ru-RU"/>
        </a:p>
      </dgm:t>
    </dgm:pt>
    <dgm:pt modelId="{7E3EEC54-4037-425E-B8DF-6E50470106B3}" type="parTrans" cxnId="{778AE34B-F883-47EF-ABB4-41C406FEB274}">
      <dgm:prSet/>
      <dgm:spPr/>
      <dgm:t>
        <a:bodyPr/>
        <a:lstStyle/>
        <a:p>
          <a:endParaRPr lang="ru-RU"/>
        </a:p>
      </dgm:t>
    </dgm:pt>
    <dgm:pt modelId="{D0E2B3F7-7EA7-43BE-A6B6-CE3EF794EDBD}" type="sibTrans" cxnId="{778AE34B-F883-47EF-ABB4-41C406FEB274}">
      <dgm:prSet/>
      <dgm:spPr/>
      <dgm:t>
        <a:bodyPr/>
        <a:lstStyle/>
        <a:p>
          <a:endParaRPr lang="ru-RU"/>
        </a:p>
      </dgm:t>
    </dgm:pt>
    <dgm:pt modelId="{8830606E-0BC7-4767-9859-6817D39F2DD5}" type="pres">
      <dgm:prSet presAssocID="{93463DFC-1E4B-4CC3-9E74-34B4BCD44FC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2F96C7-8E0F-4D79-8BF3-53955D85810C}" type="pres">
      <dgm:prSet presAssocID="{5CA2CA08-ED95-435B-9263-89F9AA5DF33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88FF00-BDBA-406E-B860-699E1C5819B7}" type="pres">
      <dgm:prSet presAssocID="{43468A35-683E-487E-BCD3-2A6F618C00D1}" presName="spacer" presStyleCnt="0"/>
      <dgm:spPr/>
    </dgm:pt>
    <dgm:pt modelId="{649B53C0-B6C8-4E48-8E2C-A8395CD34374}" type="pres">
      <dgm:prSet presAssocID="{E3D385D7-4E2C-491A-B4B3-B3153959B2A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FE5953-3896-4B10-807D-3A854712636F}" type="pres">
      <dgm:prSet presAssocID="{8DB4DFC7-0EE5-40C9-AD9D-EFA1640C4538}" presName="spacer" presStyleCnt="0"/>
      <dgm:spPr/>
    </dgm:pt>
    <dgm:pt modelId="{46960C83-868D-4853-8FDE-6FFB7921462A}" type="pres">
      <dgm:prSet presAssocID="{1FF69DD9-3A39-4B07-9A71-5BCC6B64D83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C92205-2346-4750-A5E4-19990FC318D2}" type="pres">
      <dgm:prSet presAssocID="{E0393506-7585-4C71-8979-3172EAC465A3}" presName="spacer" presStyleCnt="0"/>
      <dgm:spPr/>
    </dgm:pt>
    <dgm:pt modelId="{9D7AC194-82B9-412A-B4DF-79A423E6E74B}" type="pres">
      <dgm:prSet presAssocID="{EB06C8BE-EDB5-47A4-838C-A984DEAB384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658995-9B3E-4573-B071-C129D05C535C}" type="pres">
      <dgm:prSet presAssocID="{8795BFD8-9AA2-4EA2-BE91-1BE17E9700BD}" presName="spacer" presStyleCnt="0"/>
      <dgm:spPr/>
    </dgm:pt>
    <dgm:pt modelId="{4BFA1BE8-5CDD-4329-AE4F-B870F7233AE4}" type="pres">
      <dgm:prSet presAssocID="{A439A643-BE7E-42A0-9A99-A459A256746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BC8123-92F0-4ACD-87AD-5FC26173BA17}" type="presOf" srcId="{5CA2CA08-ED95-435B-9263-89F9AA5DF338}" destId="{C92F96C7-8E0F-4D79-8BF3-53955D85810C}" srcOrd="0" destOrd="0" presId="urn:microsoft.com/office/officeart/2005/8/layout/vList2"/>
    <dgm:cxn modelId="{C7604572-5856-4572-B37C-DEE2BE170A57}" srcId="{93463DFC-1E4B-4CC3-9E74-34B4BCD44FC5}" destId="{E3D385D7-4E2C-491A-B4B3-B3153959B2A4}" srcOrd="1" destOrd="0" parTransId="{0037D245-B3E0-4607-83E8-F55C9E58A639}" sibTransId="{8DB4DFC7-0EE5-40C9-AD9D-EFA1640C4538}"/>
    <dgm:cxn modelId="{FA816CD1-6B77-4483-B348-88B1EA8870A4}" srcId="{93463DFC-1E4B-4CC3-9E74-34B4BCD44FC5}" destId="{EB06C8BE-EDB5-47A4-838C-A984DEAB3843}" srcOrd="3" destOrd="0" parTransId="{AC839B07-B0F7-4D1E-BAAC-3B1D7938F2A5}" sibTransId="{8795BFD8-9AA2-4EA2-BE91-1BE17E9700BD}"/>
    <dgm:cxn modelId="{9CBA8D88-C5D9-4FAA-9830-174CB612CB98}" srcId="{93463DFC-1E4B-4CC3-9E74-34B4BCD44FC5}" destId="{5CA2CA08-ED95-435B-9263-89F9AA5DF338}" srcOrd="0" destOrd="0" parTransId="{F7F75678-298F-441F-B680-7C5F11A3E395}" sibTransId="{43468A35-683E-487E-BCD3-2A6F618C00D1}"/>
    <dgm:cxn modelId="{253DC7BE-8AB3-48BD-9B96-5A2924CB8B36}" type="presOf" srcId="{E3D385D7-4E2C-491A-B4B3-B3153959B2A4}" destId="{649B53C0-B6C8-4E48-8E2C-A8395CD34374}" srcOrd="0" destOrd="0" presId="urn:microsoft.com/office/officeart/2005/8/layout/vList2"/>
    <dgm:cxn modelId="{778AE34B-F883-47EF-ABB4-41C406FEB274}" srcId="{93463DFC-1E4B-4CC3-9E74-34B4BCD44FC5}" destId="{A439A643-BE7E-42A0-9A99-A459A2567464}" srcOrd="4" destOrd="0" parTransId="{7E3EEC54-4037-425E-B8DF-6E50470106B3}" sibTransId="{D0E2B3F7-7EA7-43BE-A6B6-CE3EF794EDBD}"/>
    <dgm:cxn modelId="{925CEF17-1B77-40AE-9975-A1FE0ADCCFEC}" type="presOf" srcId="{A439A643-BE7E-42A0-9A99-A459A2567464}" destId="{4BFA1BE8-5CDD-4329-AE4F-B870F7233AE4}" srcOrd="0" destOrd="0" presId="urn:microsoft.com/office/officeart/2005/8/layout/vList2"/>
    <dgm:cxn modelId="{FAC19F97-D084-460A-8F5C-3471CAC4D849}" type="presOf" srcId="{1FF69DD9-3A39-4B07-9A71-5BCC6B64D83A}" destId="{46960C83-868D-4853-8FDE-6FFB7921462A}" srcOrd="0" destOrd="0" presId="urn:microsoft.com/office/officeart/2005/8/layout/vList2"/>
    <dgm:cxn modelId="{F37D9932-8286-4838-A0A3-4B90ECEA21CA}" srcId="{93463DFC-1E4B-4CC3-9E74-34B4BCD44FC5}" destId="{1FF69DD9-3A39-4B07-9A71-5BCC6B64D83A}" srcOrd="2" destOrd="0" parTransId="{F6FD0044-A856-4163-9984-3C20DAD19EB2}" sibTransId="{E0393506-7585-4C71-8979-3172EAC465A3}"/>
    <dgm:cxn modelId="{EB355480-CED1-47A9-9353-9BBA21E45E40}" type="presOf" srcId="{93463DFC-1E4B-4CC3-9E74-34B4BCD44FC5}" destId="{8830606E-0BC7-4767-9859-6817D39F2DD5}" srcOrd="0" destOrd="0" presId="urn:microsoft.com/office/officeart/2005/8/layout/vList2"/>
    <dgm:cxn modelId="{EE5BC1D7-AAF5-40B6-94B3-5D8F1F995264}" type="presOf" srcId="{EB06C8BE-EDB5-47A4-838C-A984DEAB3843}" destId="{9D7AC194-82B9-412A-B4DF-79A423E6E74B}" srcOrd="0" destOrd="0" presId="urn:microsoft.com/office/officeart/2005/8/layout/vList2"/>
    <dgm:cxn modelId="{B544E368-F2DA-42B8-9D2F-87292C4D1365}" type="presParOf" srcId="{8830606E-0BC7-4767-9859-6817D39F2DD5}" destId="{C92F96C7-8E0F-4D79-8BF3-53955D85810C}" srcOrd="0" destOrd="0" presId="urn:microsoft.com/office/officeart/2005/8/layout/vList2"/>
    <dgm:cxn modelId="{78270BA8-F670-4FFE-B651-ED0E77C9DE84}" type="presParOf" srcId="{8830606E-0BC7-4767-9859-6817D39F2DD5}" destId="{A488FF00-BDBA-406E-B860-699E1C5819B7}" srcOrd="1" destOrd="0" presId="urn:microsoft.com/office/officeart/2005/8/layout/vList2"/>
    <dgm:cxn modelId="{EFD0BD23-3BF2-43A9-8E23-BE481A227979}" type="presParOf" srcId="{8830606E-0BC7-4767-9859-6817D39F2DD5}" destId="{649B53C0-B6C8-4E48-8E2C-A8395CD34374}" srcOrd="2" destOrd="0" presId="urn:microsoft.com/office/officeart/2005/8/layout/vList2"/>
    <dgm:cxn modelId="{41241A54-9827-49EC-8895-883152B25EB2}" type="presParOf" srcId="{8830606E-0BC7-4767-9859-6817D39F2DD5}" destId="{DEFE5953-3896-4B10-807D-3A854712636F}" srcOrd="3" destOrd="0" presId="urn:microsoft.com/office/officeart/2005/8/layout/vList2"/>
    <dgm:cxn modelId="{6F6D7502-D718-44EA-89F7-F92A09DE11A9}" type="presParOf" srcId="{8830606E-0BC7-4767-9859-6817D39F2DD5}" destId="{46960C83-868D-4853-8FDE-6FFB7921462A}" srcOrd="4" destOrd="0" presId="urn:microsoft.com/office/officeart/2005/8/layout/vList2"/>
    <dgm:cxn modelId="{DB15C65F-2337-498F-9837-DEADDE431162}" type="presParOf" srcId="{8830606E-0BC7-4767-9859-6817D39F2DD5}" destId="{C6C92205-2346-4750-A5E4-19990FC318D2}" srcOrd="5" destOrd="0" presId="urn:microsoft.com/office/officeart/2005/8/layout/vList2"/>
    <dgm:cxn modelId="{E70F14B1-4278-484D-8323-2D6FA041BA93}" type="presParOf" srcId="{8830606E-0BC7-4767-9859-6817D39F2DD5}" destId="{9D7AC194-82B9-412A-B4DF-79A423E6E74B}" srcOrd="6" destOrd="0" presId="urn:microsoft.com/office/officeart/2005/8/layout/vList2"/>
    <dgm:cxn modelId="{328A07DF-0914-4693-939A-EADB841B4F8A}" type="presParOf" srcId="{8830606E-0BC7-4767-9859-6817D39F2DD5}" destId="{CC658995-9B3E-4573-B071-C129D05C535C}" srcOrd="7" destOrd="0" presId="urn:microsoft.com/office/officeart/2005/8/layout/vList2"/>
    <dgm:cxn modelId="{7A990B89-430E-4FB3-8E11-A80E6E88F5FD}" type="presParOf" srcId="{8830606E-0BC7-4767-9859-6817D39F2DD5}" destId="{4BFA1BE8-5CDD-4329-AE4F-B870F7233AE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0B5E85-C9AE-438D-BA7B-E1DA3F0D2DD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C5ECAA-F000-4640-8AA6-06CF3C9DE08D}">
      <dgm:prSet/>
      <dgm:spPr/>
      <dgm:t>
        <a:bodyPr/>
        <a:lstStyle/>
        <a:p>
          <a:pPr algn="ctr" rtl="0"/>
          <a:r>
            <a:rPr lang="ru-RU" dirty="0" smtClean="0"/>
            <a:t>Внесены изменения и дополнения</a:t>
          </a:r>
        </a:p>
        <a:p>
          <a:pPr algn="ctr" rtl="0"/>
          <a:r>
            <a:rPr lang="ru-RU" dirty="0" smtClean="0"/>
            <a:t> в Закон Республики Казахстан </a:t>
          </a:r>
          <a:endParaRPr lang="ru-RU" dirty="0"/>
        </a:p>
      </dgm:t>
    </dgm:pt>
    <dgm:pt modelId="{53D2711B-0A75-48B0-A070-01656312F64A}" type="parTrans" cxnId="{B0ED57BE-FDDA-4CC9-94FF-08347928E4FD}">
      <dgm:prSet/>
      <dgm:spPr/>
      <dgm:t>
        <a:bodyPr/>
        <a:lstStyle/>
        <a:p>
          <a:endParaRPr lang="ru-RU"/>
        </a:p>
      </dgm:t>
    </dgm:pt>
    <dgm:pt modelId="{6099A749-E234-448D-BF42-87B4398F332D}" type="sibTrans" cxnId="{B0ED57BE-FDDA-4CC9-94FF-08347928E4FD}">
      <dgm:prSet/>
      <dgm:spPr/>
      <dgm:t>
        <a:bodyPr/>
        <a:lstStyle/>
        <a:p>
          <a:endParaRPr lang="ru-RU"/>
        </a:p>
      </dgm:t>
    </dgm:pt>
    <dgm:pt modelId="{648FC952-F175-4DAB-A2E8-09300C89EC9B}">
      <dgm:prSet/>
      <dgm:spPr/>
      <dgm:t>
        <a:bodyPr/>
        <a:lstStyle/>
        <a:p>
          <a:pPr rtl="0"/>
          <a:r>
            <a:rPr lang="ru-RU" smtClean="0"/>
            <a:t>«Об образовании» (с изменениями и дополнениями по состоянию на 24.11.2015 г.), Указом Президента Республики Казахстан от </a:t>
          </a:r>
          <a:r>
            <a:rPr lang="ru-RU" b="1" smtClean="0"/>
            <a:t>1 марта 2016 года </a:t>
          </a:r>
          <a:r>
            <a:rPr lang="ru-RU" smtClean="0"/>
            <a:t>№ 205 утверждена </a:t>
          </a:r>
          <a:r>
            <a:rPr lang="ru-RU" b="1" smtClean="0"/>
            <a:t>Государственная программа развития образования и науки Республики Казахстан на 2016-2019 г</a:t>
          </a:r>
          <a:r>
            <a:rPr lang="ru-RU" smtClean="0"/>
            <a:t>оды (далее – ГПРОН). </a:t>
          </a:r>
          <a:endParaRPr lang="ru-RU"/>
        </a:p>
      </dgm:t>
    </dgm:pt>
    <dgm:pt modelId="{A7C8AC2A-03BC-476D-95F9-B11D2826BB37}" type="parTrans" cxnId="{34D0956E-4309-4135-8FE6-99502513DC01}">
      <dgm:prSet/>
      <dgm:spPr/>
      <dgm:t>
        <a:bodyPr/>
        <a:lstStyle/>
        <a:p>
          <a:endParaRPr lang="ru-RU"/>
        </a:p>
      </dgm:t>
    </dgm:pt>
    <dgm:pt modelId="{9A6DCCE9-D7EC-4C8B-95E1-D333FFDBCA9B}" type="sibTrans" cxnId="{34D0956E-4309-4135-8FE6-99502513DC01}">
      <dgm:prSet/>
      <dgm:spPr/>
      <dgm:t>
        <a:bodyPr/>
        <a:lstStyle/>
        <a:p>
          <a:endParaRPr lang="ru-RU"/>
        </a:p>
      </dgm:t>
    </dgm:pt>
    <dgm:pt modelId="{B658D3AB-9766-410B-90E1-1C55A3F7D4F9}" type="pres">
      <dgm:prSet presAssocID="{9A0B5E85-C9AE-438D-BA7B-E1DA3F0D2D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10BC0E-4D4E-4E4C-81FB-EA1A90D4AA87}" type="pres">
      <dgm:prSet presAssocID="{01C5ECAA-F000-4640-8AA6-06CF3C9DE08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FEFDC3-782B-4B4A-8DD3-3263A170676C}" type="pres">
      <dgm:prSet presAssocID="{6099A749-E234-448D-BF42-87B4398F332D}" presName="spacer" presStyleCnt="0"/>
      <dgm:spPr/>
    </dgm:pt>
    <dgm:pt modelId="{D6702F7A-DF6C-4700-AEF9-B2453642DACD}" type="pres">
      <dgm:prSet presAssocID="{648FC952-F175-4DAB-A2E8-09300C89EC9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937EF7-BCD5-4065-AA5C-CD03B6813CA0}" type="presOf" srcId="{01C5ECAA-F000-4640-8AA6-06CF3C9DE08D}" destId="{8010BC0E-4D4E-4E4C-81FB-EA1A90D4AA87}" srcOrd="0" destOrd="0" presId="urn:microsoft.com/office/officeart/2005/8/layout/vList2"/>
    <dgm:cxn modelId="{2C9DDC49-F5E9-4774-B739-66EEE31B7B21}" type="presOf" srcId="{9A0B5E85-C9AE-438D-BA7B-E1DA3F0D2DDA}" destId="{B658D3AB-9766-410B-90E1-1C55A3F7D4F9}" srcOrd="0" destOrd="0" presId="urn:microsoft.com/office/officeart/2005/8/layout/vList2"/>
    <dgm:cxn modelId="{DBAE9EBD-D62F-4DCE-83CE-916C9EFAB3F6}" type="presOf" srcId="{648FC952-F175-4DAB-A2E8-09300C89EC9B}" destId="{D6702F7A-DF6C-4700-AEF9-B2453642DACD}" srcOrd="0" destOrd="0" presId="urn:microsoft.com/office/officeart/2005/8/layout/vList2"/>
    <dgm:cxn modelId="{B0ED57BE-FDDA-4CC9-94FF-08347928E4FD}" srcId="{9A0B5E85-C9AE-438D-BA7B-E1DA3F0D2DDA}" destId="{01C5ECAA-F000-4640-8AA6-06CF3C9DE08D}" srcOrd="0" destOrd="0" parTransId="{53D2711B-0A75-48B0-A070-01656312F64A}" sibTransId="{6099A749-E234-448D-BF42-87B4398F332D}"/>
    <dgm:cxn modelId="{34D0956E-4309-4135-8FE6-99502513DC01}" srcId="{9A0B5E85-C9AE-438D-BA7B-E1DA3F0D2DDA}" destId="{648FC952-F175-4DAB-A2E8-09300C89EC9B}" srcOrd="1" destOrd="0" parTransId="{A7C8AC2A-03BC-476D-95F9-B11D2826BB37}" sibTransId="{9A6DCCE9-D7EC-4C8B-95E1-D333FFDBCA9B}"/>
    <dgm:cxn modelId="{CE972E51-85D5-4935-8702-4AFBAD8DE6A5}" type="presParOf" srcId="{B658D3AB-9766-410B-90E1-1C55A3F7D4F9}" destId="{8010BC0E-4D4E-4E4C-81FB-EA1A90D4AA87}" srcOrd="0" destOrd="0" presId="urn:microsoft.com/office/officeart/2005/8/layout/vList2"/>
    <dgm:cxn modelId="{DD5C947C-B889-4364-9E94-C06DEAFC7A16}" type="presParOf" srcId="{B658D3AB-9766-410B-90E1-1C55A3F7D4F9}" destId="{72FEFDC3-782B-4B4A-8DD3-3263A170676C}" srcOrd="1" destOrd="0" presId="urn:microsoft.com/office/officeart/2005/8/layout/vList2"/>
    <dgm:cxn modelId="{1C021A99-2D95-4309-8198-D98F545E30C4}" type="presParOf" srcId="{B658D3AB-9766-410B-90E1-1C55A3F7D4F9}" destId="{D6702F7A-DF6C-4700-AEF9-B2453642DAC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B58C61-2191-425F-973C-39773E888D8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115D23-9E2A-478B-81A8-D9D80B7C785F}">
      <dgm:prSet custT="1"/>
      <dgm:spPr/>
      <dgm:t>
        <a:bodyPr/>
        <a:lstStyle/>
        <a:p>
          <a:pPr rtl="0"/>
          <a:r>
            <a:rPr lang="ru-RU" sz="2000" i="1" dirty="0" smtClean="0"/>
            <a:t>Основные  направления   работы по повышению качества образования являются:</a:t>
          </a:r>
          <a:endParaRPr lang="ru-RU" sz="2000" dirty="0"/>
        </a:p>
      </dgm:t>
    </dgm:pt>
    <dgm:pt modelId="{46CDBF7C-2109-470A-A205-E1908F540662}" type="parTrans" cxnId="{52DA99B5-D82C-4AEB-A67A-B795BDC67F93}">
      <dgm:prSet/>
      <dgm:spPr/>
      <dgm:t>
        <a:bodyPr/>
        <a:lstStyle/>
        <a:p>
          <a:endParaRPr lang="ru-RU"/>
        </a:p>
      </dgm:t>
    </dgm:pt>
    <dgm:pt modelId="{5487A187-17BD-4AAD-A30E-B471E0B81FD2}" type="sibTrans" cxnId="{52DA99B5-D82C-4AEB-A67A-B795BDC67F93}">
      <dgm:prSet/>
      <dgm:spPr/>
      <dgm:t>
        <a:bodyPr/>
        <a:lstStyle/>
        <a:p>
          <a:endParaRPr lang="ru-RU"/>
        </a:p>
      </dgm:t>
    </dgm:pt>
    <dgm:pt modelId="{A22A7FF6-4AB7-4A6E-980E-15EADDB57ACF}">
      <dgm:prSet custT="1"/>
      <dgm:spPr/>
      <dgm:t>
        <a:bodyPr/>
        <a:lstStyle/>
        <a:p>
          <a:pPr rtl="0"/>
          <a:r>
            <a:rPr lang="ru-RU" sz="1400" b="1" dirty="0" smtClean="0"/>
            <a:t>обеспечение равного доступа всех участников образовательного процесса к лучшим образовательным ресурсам и технологиям</a:t>
          </a:r>
          <a:r>
            <a:rPr lang="ru-RU" sz="1300" b="1" dirty="0" smtClean="0"/>
            <a:t>; </a:t>
          </a:r>
          <a:endParaRPr lang="ru-RU" sz="1300" dirty="0"/>
        </a:p>
      </dgm:t>
    </dgm:pt>
    <dgm:pt modelId="{AEED8B91-D5E8-415F-A3F0-B9C6D0CFD68F}" type="parTrans" cxnId="{9317D540-4353-4334-884D-8187D651D1D7}">
      <dgm:prSet/>
      <dgm:spPr/>
      <dgm:t>
        <a:bodyPr/>
        <a:lstStyle/>
        <a:p>
          <a:endParaRPr lang="ru-RU"/>
        </a:p>
      </dgm:t>
    </dgm:pt>
    <dgm:pt modelId="{705B62F4-4CB8-4E9F-9C34-8BDEB2B77CC9}" type="sibTrans" cxnId="{9317D540-4353-4334-884D-8187D651D1D7}">
      <dgm:prSet/>
      <dgm:spPr/>
      <dgm:t>
        <a:bodyPr/>
        <a:lstStyle/>
        <a:p>
          <a:endParaRPr lang="ru-RU"/>
        </a:p>
      </dgm:t>
    </dgm:pt>
    <dgm:pt modelId="{1C6CCDED-15A1-4994-AC73-877D1E957CF5}">
      <dgm:prSet custT="1"/>
      <dgm:spPr/>
      <dgm:t>
        <a:bodyPr/>
        <a:lstStyle/>
        <a:p>
          <a:pPr rtl="0"/>
          <a:r>
            <a:rPr lang="ru-RU" sz="1400" b="1" dirty="0" smtClean="0"/>
            <a:t>удовлетворение потребности учащихся в получении образования, обеспечивающего успех в быстро меняющемся мире</a:t>
          </a:r>
          <a:r>
            <a:rPr lang="ru-RU" sz="1300" b="1" dirty="0" smtClean="0"/>
            <a:t>; </a:t>
          </a:r>
          <a:endParaRPr lang="ru-RU" sz="1300" dirty="0"/>
        </a:p>
      </dgm:t>
    </dgm:pt>
    <dgm:pt modelId="{0E5E3A25-D0C5-4C07-BD69-179F27E61F45}" type="parTrans" cxnId="{A310DAE9-28A4-44DA-96EE-C6A1701C0CA9}">
      <dgm:prSet/>
      <dgm:spPr/>
      <dgm:t>
        <a:bodyPr/>
        <a:lstStyle/>
        <a:p>
          <a:endParaRPr lang="ru-RU"/>
        </a:p>
      </dgm:t>
    </dgm:pt>
    <dgm:pt modelId="{2BF2AAA7-E105-45A9-B798-FB89E564EB72}" type="sibTrans" cxnId="{A310DAE9-28A4-44DA-96EE-C6A1701C0CA9}">
      <dgm:prSet/>
      <dgm:spPr/>
      <dgm:t>
        <a:bodyPr/>
        <a:lstStyle/>
        <a:p>
          <a:endParaRPr lang="ru-RU"/>
        </a:p>
      </dgm:t>
    </dgm:pt>
    <dgm:pt modelId="{E286D206-A830-4035-91FB-29A98D7DB53D}">
      <dgm:prSet custT="1"/>
      <dgm:spPr/>
      <dgm:t>
        <a:bodyPr/>
        <a:lstStyle/>
        <a:p>
          <a:pPr rtl="0"/>
          <a:r>
            <a:rPr lang="ru-RU" sz="1400" b="1" dirty="0" smtClean="0"/>
            <a:t>формирование в общеобразовательных школах интеллектуального, физически и духовно развитого гражданина Республики Казахстан</a:t>
          </a:r>
          <a:r>
            <a:rPr lang="ru-RU" sz="1300" b="1" dirty="0" smtClean="0"/>
            <a:t>. </a:t>
          </a:r>
          <a:endParaRPr lang="ru-RU" sz="1300" dirty="0"/>
        </a:p>
      </dgm:t>
    </dgm:pt>
    <dgm:pt modelId="{173AE4D3-C141-42C2-AE23-06B59D13AC4B}" type="parTrans" cxnId="{B2BC6F94-8648-4AA8-9FD7-8D4FF7639DC2}">
      <dgm:prSet/>
      <dgm:spPr/>
      <dgm:t>
        <a:bodyPr/>
        <a:lstStyle/>
        <a:p>
          <a:endParaRPr lang="ru-RU"/>
        </a:p>
      </dgm:t>
    </dgm:pt>
    <dgm:pt modelId="{8EA486C9-D688-4537-8D43-05F39B60BCE5}" type="sibTrans" cxnId="{B2BC6F94-8648-4AA8-9FD7-8D4FF7639DC2}">
      <dgm:prSet/>
      <dgm:spPr/>
      <dgm:t>
        <a:bodyPr/>
        <a:lstStyle/>
        <a:p>
          <a:endParaRPr lang="ru-RU"/>
        </a:p>
      </dgm:t>
    </dgm:pt>
    <dgm:pt modelId="{24B18117-8207-4306-9F0A-9003EF7AD9EA}" type="pres">
      <dgm:prSet presAssocID="{80B58C61-2191-425F-973C-39773E888D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9C920B7-E3D1-4C77-A692-DCB0A9D50A22}" type="pres">
      <dgm:prSet presAssocID="{CA115D23-9E2A-478B-81A8-D9D80B7C785F}" presName="hierRoot1" presStyleCnt="0">
        <dgm:presLayoutVars>
          <dgm:hierBranch val="init"/>
        </dgm:presLayoutVars>
      </dgm:prSet>
      <dgm:spPr/>
    </dgm:pt>
    <dgm:pt modelId="{7E6FBE86-F088-4501-9B9A-E49E186A98CD}" type="pres">
      <dgm:prSet presAssocID="{CA115D23-9E2A-478B-81A8-D9D80B7C785F}" presName="rootComposite1" presStyleCnt="0"/>
      <dgm:spPr/>
    </dgm:pt>
    <dgm:pt modelId="{39B3BE41-95F8-4151-80FE-88D9AD9BA5F5}" type="pres">
      <dgm:prSet presAssocID="{CA115D23-9E2A-478B-81A8-D9D80B7C785F}" presName="rootText1" presStyleLbl="node0" presStyleIdx="0" presStyleCnt="1" custScaleX="121947" custScaleY="2094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6364D7-0A8F-4B57-9D3E-59F61F35B00B}" type="pres">
      <dgm:prSet presAssocID="{CA115D23-9E2A-478B-81A8-D9D80B7C785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13AA4B8-DA16-4F4B-8B86-2A94F3ADBAA9}" type="pres">
      <dgm:prSet presAssocID="{CA115D23-9E2A-478B-81A8-D9D80B7C785F}" presName="hierChild2" presStyleCnt="0"/>
      <dgm:spPr/>
    </dgm:pt>
    <dgm:pt modelId="{D59DC2A2-7508-42BA-A687-DECA0C5DFD61}" type="pres">
      <dgm:prSet presAssocID="{AEED8B91-D5E8-415F-A3F0-B9C6D0CFD68F}" presName="Name37" presStyleLbl="parChTrans1D2" presStyleIdx="0" presStyleCnt="3"/>
      <dgm:spPr/>
      <dgm:t>
        <a:bodyPr/>
        <a:lstStyle/>
        <a:p>
          <a:endParaRPr lang="ru-RU"/>
        </a:p>
      </dgm:t>
    </dgm:pt>
    <dgm:pt modelId="{457822CB-3950-4DEF-838E-B91BAC12628E}" type="pres">
      <dgm:prSet presAssocID="{A22A7FF6-4AB7-4A6E-980E-15EADDB57ACF}" presName="hierRoot2" presStyleCnt="0">
        <dgm:presLayoutVars>
          <dgm:hierBranch val="init"/>
        </dgm:presLayoutVars>
      </dgm:prSet>
      <dgm:spPr/>
    </dgm:pt>
    <dgm:pt modelId="{456B86C4-299B-479F-A407-9FABDF75A835}" type="pres">
      <dgm:prSet presAssocID="{A22A7FF6-4AB7-4A6E-980E-15EADDB57ACF}" presName="rootComposite" presStyleCnt="0"/>
      <dgm:spPr/>
    </dgm:pt>
    <dgm:pt modelId="{1EA70ACC-8878-49FA-9E6A-FDE3A48AD04D}" type="pres">
      <dgm:prSet presAssocID="{A22A7FF6-4AB7-4A6E-980E-15EADDB57ACF}" presName="rootText" presStyleLbl="node2" presStyleIdx="0" presStyleCnt="3" custScaleX="103122" custScaleY="1318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682F3F-5360-42D3-A17F-491E52524D71}" type="pres">
      <dgm:prSet presAssocID="{A22A7FF6-4AB7-4A6E-980E-15EADDB57ACF}" presName="rootConnector" presStyleLbl="node2" presStyleIdx="0" presStyleCnt="3"/>
      <dgm:spPr/>
      <dgm:t>
        <a:bodyPr/>
        <a:lstStyle/>
        <a:p>
          <a:endParaRPr lang="ru-RU"/>
        </a:p>
      </dgm:t>
    </dgm:pt>
    <dgm:pt modelId="{A58C0079-F953-4BCF-99E6-35B00A9BFB1B}" type="pres">
      <dgm:prSet presAssocID="{A22A7FF6-4AB7-4A6E-980E-15EADDB57ACF}" presName="hierChild4" presStyleCnt="0"/>
      <dgm:spPr/>
    </dgm:pt>
    <dgm:pt modelId="{B9C15849-7BE7-4DFD-9D5C-984DA86BB7D2}" type="pres">
      <dgm:prSet presAssocID="{A22A7FF6-4AB7-4A6E-980E-15EADDB57ACF}" presName="hierChild5" presStyleCnt="0"/>
      <dgm:spPr/>
    </dgm:pt>
    <dgm:pt modelId="{3F375C7F-17A5-488B-8F1E-BBE569E9BAAD}" type="pres">
      <dgm:prSet presAssocID="{0E5E3A25-D0C5-4C07-BD69-179F27E61F45}" presName="Name37" presStyleLbl="parChTrans1D2" presStyleIdx="1" presStyleCnt="3"/>
      <dgm:spPr/>
      <dgm:t>
        <a:bodyPr/>
        <a:lstStyle/>
        <a:p>
          <a:endParaRPr lang="ru-RU"/>
        </a:p>
      </dgm:t>
    </dgm:pt>
    <dgm:pt modelId="{63E96D96-D919-4F03-BBC7-5774CD09B00B}" type="pres">
      <dgm:prSet presAssocID="{1C6CCDED-15A1-4994-AC73-877D1E957CF5}" presName="hierRoot2" presStyleCnt="0">
        <dgm:presLayoutVars>
          <dgm:hierBranch val="init"/>
        </dgm:presLayoutVars>
      </dgm:prSet>
      <dgm:spPr/>
    </dgm:pt>
    <dgm:pt modelId="{D02A33B1-C7D8-499E-8CEA-728ACD7F6304}" type="pres">
      <dgm:prSet presAssocID="{1C6CCDED-15A1-4994-AC73-877D1E957CF5}" presName="rootComposite" presStyleCnt="0"/>
      <dgm:spPr/>
    </dgm:pt>
    <dgm:pt modelId="{5BA46E7F-3CEA-4470-83BC-CE5FA0253F0A}" type="pres">
      <dgm:prSet presAssocID="{1C6CCDED-15A1-4994-AC73-877D1E957CF5}" presName="rootText" presStyleLbl="node2" presStyleIdx="1" presStyleCnt="3" custScaleX="94296" custScaleY="1608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67AFF7-0FD9-4A81-BE90-0E49E75FC892}" type="pres">
      <dgm:prSet presAssocID="{1C6CCDED-15A1-4994-AC73-877D1E957CF5}" presName="rootConnector" presStyleLbl="node2" presStyleIdx="1" presStyleCnt="3"/>
      <dgm:spPr/>
      <dgm:t>
        <a:bodyPr/>
        <a:lstStyle/>
        <a:p>
          <a:endParaRPr lang="ru-RU"/>
        </a:p>
      </dgm:t>
    </dgm:pt>
    <dgm:pt modelId="{A5547EDB-A140-43AF-BCA4-3A068AA07114}" type="pres">
      <dgm:prSet presAssocID="{1C6CCDED-15A1-4994-AC73-877D1E957CF5}" presName="hierChild4" presStyleCnt="0"/>
      <dgm:spPr/>
    </dgm:pt>
    <dgm:pt modelId="{A66BBB7E-21FD-4AFE-94D0-07D531CC57F1}" type="pres">
      <dgm:prSet presAssocID="{1C6CCDED-15A1-4994-AC73-877D1E957CF5}" presName="hierChild5" presStyleCnt="0"/>
      <dgm:spPr/>
    </dgm:pt>
    <dgm:pt modelId="{E8CF2B51-3728-4207-8AC5-CBBCD8FC29B4}" type="pres">
      <dgm:prSet presAssocID="{173AE4D3-C141-42C2-AE23-06B59D13AC4B}" presName="Name37" presStyleLbl="parChTrans1D2" presStyleIdx="2" presStyleCnt="3"/>
      <dgm:spPr/>
      <dgm:t>
        <a:bodyPr/>
        <a:lstStyle/>
        <a:p>
          <a:endParaRPr lang="ru-RU"/>
        </a:p>
      </dgm:t>
    </dgm:pt>
    <dgm:pt modelId="{BA8749D8-8FD2-4F70-BAB2-40EA07D1B247}" type="pres">
      <dgm:prSet presAssocID="{E286D206-A830-4035-91FB-29A98D7DB53D}" presName="hierRoot2" presStyleCnt="0">
        <dgm:presLayoutVars>
          <dgm:hierBranch val="init"/>
        </dgm:presLayoutVars>
      </dgm:prSet>
      <dgm:spPr/>
    </dgm:pt>
    <dgm:pt modelId="{8915E105-72C5-45AC-9C8B-CE51E14E33E0}" type="pres">
      <dgm:prSet presAssocID="{E286D206-A830-4035-91FB-29A98D7DB53D}" presName="rootComposite" presStyleCnt="0"/>
      <dgm:spPr/>
    </dgm:pt>
    <dgm:pt modelId="{40BCA8D0-91A6-4B21-9972-F87D7DC063AC}" type="pres">
      <dgm:prSet presAssocID="{E286D206-A830-4035-91FB-29A98D7DB53D}" presName="rootText" presStyleLbl="node2" presStyleIdx="2" presStyleCnt="3" custScaleX="114105" custScaleY="1348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35F244-DC0C-4540-A593-FCE8F19BD986}" type="pres">
      <dgm:prSet presAssocID="{E286D206-A830-4035-91FB-29A98D7DB53D}" presName="rootConnector" presStyleLbl="node2" presStyleIdx="2" presStyleCnt="3"/>
      <dgm:spPr/>
      <dgm:t>
        <a:bodyPr/>
        <a:lstStyle/>
        <a:p>
          <a:endParaRPr lang="ru-RU"/>
        </a:p>
      </dgm:t>
    </dgm:pt>
    <dgm:pt modelId="{190FFA51-8EC7-4FB9-8663-978D09282A0A}" type="pres">
      <dgm:prSet presAssocID="{E286D206-A830-4035-91FB-29A98D7DB53D}" presName="hierChild4" presStyleCnt="0"/>
      <dgm:spPr/>
    </dgm:pt>
    <dgm:pt modelId="{728D5F76-B350-4774-A578-6A59DDA7D680}" type="pres">
      <dgm:prSet presAssocID="{E286D206-A830-4035-91FB-29A98D7DB53D}" presName="hierChild5" presStyleCnt="0"/>
      <dgm:spPr/>
    </dgm:pt>
    <dgm:pt modelId="{15A3B27D-2540-47FB-A1B9-1839A389199F}" type="pres">
      <dgm:prSet presAssocID="{CA115D23-9E2A-478B-81A8-D9D80B7C785F}" presName="hierChild3" presStyleCnt="0"/>
      <dgm:spPr/>
    </dgm:pt>
  </dgm:ptLst>
  <dgm:cxnLst>
    <dgm:cxn modelId="{8658BBB9-0D7F-48B3-9BC0-39AC1B215151}" type="presOf" srcId="{E286D206-A830-4035-91FB-29A98D7DB53D}" destId="{40BCA8D0-91A6-4B21-9972-F87D7DC063AC}" srcOrd="0" destOrd="0" presId="urn:microsoft.com/office/officeart/2005/8/layout/orgChart1"/>
    <dgm:cxn modelId="{A9B212BB-A3C3-4DCC-8FAD-F44B54543034}" type="presOf" srcId="{CA115D23-9E2A-478B-81A8-D9D80B7C785F}" destId="{3F6364D7-0A8F-4B57-9D3E-59F61F35B00B}" srcOrd="1" destOrd="0" presId="urn:microsoft.com/office/officeart/2005/8/layout/orgChart1"/>
    <dgm:cxn modelId="{A310DAE9-28A4-44DA-96EE-C6A1701C0CA9}" srcId="{CA115D23-9E2A-478B-81A8-D9D80B7C785F}" destId="{1C6CCDED-15A1-4994-AC73-877D1E957CF5}" srcOrd="1" destOrd="0" parTransId="{0E5E3A25-D0C5-4C07-BD69-179F27E61F45}" sibTransId="{2BF2AAA7-E105-45A9-B798-FB89E564EB72}"/>
    <dgm:cxn modelId="{129BD735-FCAA-4232-AD31-906764EAE8E5}" type="presOf" srcId="{E286D206-A830-4035-91FB-29A98D7DB53D}" destId="{6335F244-DC0C-4540-A593-FCE8F19BD986}" srcOrd="1" destOrd="0" presId="urn:microsoft.com/office/officeart/2005/8/layout/orgChart1"/>
    <dgm:cxn modelId="{477F44BD-B78A-4AA6-9076-29CF51EFEBD9}" type="presOf" srcId="{1C6CCDED-15A1-4994-AC73-877D1E957CF5}" destId="{0367AFF7-0FD9-4A81-BE90-0E49E75FC892}" srcOrd="1" destOrd="0" presId="urn:microsoft.com/office/officeart/2005/8/layout/orgChart1"/>
    <dgm:cxn modelId="{C1F6E94C-6E16-466C-BB54-14CD65460F63}" type="presOf" srcId="{80B58C61-2191-425F-973C-39773E888D81}" destId="{24B18117-8207-4306-9F0A-9003EF7AD9EA}" srcOrd="0" destOrd="0" presId="urn:microsoft.com/office/officeart/2005/8/layout/orgChart1"/>
    <dgm:cxn modelId="{D3AD3E02-3C61-4F2E-9574-894240BF6F65}" type="presOf" srcId="{0E5E3A25-D0C5-4C07-BD69-179F27E61F45}" destId="{3F375C7F-17A5-488B-8F1E-BBE569E9BAAD}" srcOrd="0" destOrd="0" presId="urn:microsoft.com/office/officeart/2005/8/layout/orgChart1"/>
    <dgm:cxn modelId="{17E07ADF-1F09-45D9-9200-F32C1681A5DD}" type="presOf" srcId="{A22A7FF6-4AB7-4A6E-980E-15EADDB57ACF}" destId="{1EA70ACC-8878-49FA-9E6A-FDE3A48AD04D}" srcOrd="0" destOrd="0" presId="urn:microsoft.com/office/officeart/2005/8/layout/orgChart1"/>
    <dgm:cxn modelId="{11DD6BF0-D949-4E5F-B099-17DF4539FAD0}" type="presOf" srcId="{A22A7FF6-4AB7-4A6E-980E-15EADDB57ACF}" destId="{48682F3F-5360-42D3-A17F-491E52524D71}" srcOrd="1" destOrd="0" presId="urn:microsoft.com/office/officeart/2005/8/layout/orgChart1"/>
    <dgm:cxn modelId="{52DA99B5-D82C-4AEB-A67A-B795BDC67F93}" srcId="{80B58C61-2191-425F-973C-39773E888D81}" destId="{CA115D23-9E2A-478B-81A8-D9D80B7C785F}" srcOrd="0" destOrd="0" parTransId="{46CDBF7C-2109-470A-A205-E1908F540662}" sibTransId="{5487A187-17BD-4AAD-A30E-B471E0B81FD2}"/>
    <dgm:cxn modelId="{5AC64460-1556-4854-95E1-8EDBE5E498AD}" type="presOf" srcId="{1C6CCDED-15A1-4994-AC73-877D1E957CF5}" destId="{5BA46E7F-3CEA-4470-83BC-CE5FA0253F0A}" srcOrd="0" destOrd="0" presId="urn:microsoft.com/office/officeart/2005/8/layout/orgChart1"/>
    <dgm:cxn modelId="{E0F68339-D6EA-4F73-9E98-A64DCEA60079}" type="presOf" srcId="{173AE4D3-C141-42C2-AE23-06B59D13AC4B}" destId="{E8CF2B51-3728-4207-8AC5-CBBCD8FC29B4}" srcOrd="0" destOrd="0" presId="urn:microsoft.com/office/officeart/2005/8/layout/orgChart1"/>
    <dgm:cxn modelId="{B2BC6F94-8648-4AA8-9FD7-8D4FF7639DC2}" srcId="{CA115D23-9E2A-478B-81A8-D9D80B7C785F}" destId="{E286D206-A830-4035-91FB-29A98D7DB53D}" srcOrd="2" destOrd="0" parTransId="{173AE4D3-C141-42C2-AE23-06B59D13AC4B}" sibTransId="{8EA486C9-D688-4537-8D43-05F39B60BCE5}"/>
    <dgm:cxn modelId="{CEE520F4-4750-4790-8906-17C1AE286F90}" type="presOf" srcId="{AEED8B91-D5E8-415F-A3F0-B9C6D0CFD68F}" destId="{D59DC2A2-7508-42BA-A687-DECA0C5DFD61}" srcOrd="0" destOrd="0" presId="urn:microsoft.com/office/officeart/2005/8/layout/orgChart1"/>
    <dgm:cxn modelId="{6132E155-208E-45B2-85F7-85C4353FAB0F}" type="presOf" srcId="{CA115D23-9E2A-478B-81A8-D9D80B7C785F}" destId="{39B3BE41-95F8-4151-80FE-88D9AD9BA5F5}" srcOrd="0" destOrd="0" presId="urn:microsoft.com/office/officeart/2005/8/layout/orgChart1"/>
    <dgm:cxn modelId="{9317D540-4353-4334-884D-8187D651D1D7}" srcId="{CA115D23-9E2A-478B-81A8-D9D80B7C785F}" destId="{A22A7FF6-4AB7-4A6E-980E-15EADDB57ACF}" srcOrd="0" destOrd="0" parTransId="{AEED8B91-D5E8-415F-A3F0-B9C6D0CFD68F}" sibTransId="{705B62F4-4CB8-4E9F-9C34-8BDEB2B77CC9}"/>
    <dgm:cxn modelId="{C239B019-6451-493E-ACA0-BB0FAA4CF9F4}" type="presParOf" srcId="{24B18117-8207-4306-9F0A-9003EF7AD9EA}" destId="{19C920B7-E3D1-4C77-A692-DCB0A9D50A22}" srcOrd="0" destOrd="0" presId="urn:microsoft.com/office/officeart/2005/8/layout/orgChart1"/>
    <dgm:cxn modelId="{00BE76FA-3EA1-4AAF-989D-C69E1F0D1CBA}" type="presParOf" srcId="{19C920B7-E3D1-4C77-A692-DCB0A9D50A22}" destId="{7E6FBE86-F088-4501-9B9A-E49E186A98CD}" srcOrd="0" destOrd="0" presId="urn:microsoft.com/office/officeart/2005/8/layout/orgChart1"/>
    <dgm:cxn modelId="{0D5BD9B8-C04D-44CE-95E3-879C1A4AAC5D}" type="presParOf" srcId="{7E6FBE86-F088-4501-9B9A-E49E186A98CD}" destId="{39B3BE41-95F8-4151-80FE-88D9AD9BA5F5}" srcOrd="0" destOrd="0" presId="urn:microsoft.com/office/officeart/2005/8/layout/orgChart1"/>
    <dgm:cxn modelId="{D35BF663-4203-4701-873D-CB5E0834CBD3}" type="presParOf" srcId="{7E6FBE86-F088-4501-9B9A-E49E186A98CD}" destId="{3F6364D7-0A8F-4B57-9D3E-59F61F35B00B}" srcOrd="1" destOrd="0" presId="urn:microsoft.com/office/officeart/2005/8/layout/orgChart1"/>
    <dgm:cxn modelId="{AAF289C3-AEE0-498C-AA9B-6215A2AE3931}" type="presParOf" srcId="{19C920B7-E3D1-4C77-A692-DCB0A9D50A22}" destId="{E13AA4B8-DA16-4F4B-8B86-2A94F3ADBAA9}" srcOrd="1" destOrd="0" presId="urn:microsoft.com/office/officeart/2005/8/layout/orgChart1"/>
    <dgm:cxn modelId="{D1856BDC-A069-4D23-A489-3775CE6A54DA}" type="presParOf" srcId="{E13AA4B8-DA16-4F4B-8B86-2A94F3ADBAA9}" destId="{D59DC2A2-7508-42BA-A687-DECA0C5DFD61}" srcOrd="0" destOrd="0" presId="urn:microsoft.com/office/officeart/2005/8/layout/orgChart1"/>
    <dgm:cxn modelId="{40B82309-5003-44D1-AAD4-58F46F8D44E3}" type="presParOf" srcId="{E13AA4B8-DA16-4F4B-8B86-2A94F3ADBAA9}" destId="{457822CB-3950-4DEF-838E-B91BAC12628E}" srcOrd="1" destOrd="0" presId="urn:microsoft.com/office/officeart/2005/8/layout/orgChart1"/>
    <dgm:cxn modelId="{33D68CA1-09E9-40E5-A786-0374F33C5868}" type="presParOf" srcId="{457822CB-3950-4DEF-838E-B91BAC12628E}" destId="{456B86C4-299B-479F-A407-9FABDF75A835}" srcOrd="0" destOrd="0" presId="urn:microsoft.com/office/officeart/2005/8/layout/orgChart1"/>
    <dgm:cxn modelId="{FE063764-B730-4C4B-B57B-7718C3D5A461}" type="presParOf" srcId="{456B86C4-299B-479F-A407-9FABDF75A835}" destId="{1EA70ACC-8878-49FA-9E6A-FDE3A48AD04D}" srcOrd="0" destOrd="0" presId="urn:microsoft.com/office/officeart/2005/8/layout/orgChart1"/>
    <dgm:cxn modelId="{23453825-C616-4FCE-8544-944E98831E61}" type="presParOf" srcId="{456B86C4-299B-479F-A407-9FABDF75A835}" destId="{48682F3F-5360-42D3-A17F-491E52524D71}" srcOrd="1" destOrd="0" presId="urn:microsoft.com/office/officeart/2005/8/layout/orgChart1"/>
    <dgm:cxn modelId="{070DF898-A2DD-4DF8-AC58-DBA4EDC31ABC}" type="presParOf" srcId="{457822CB-3950-4DEF-838E-B91BAC12628E}" destId="{A58C0079-F953-4BCF-99E6-35B00A9BFB1B}" srcOrd="1" destOrd="0" presId="urn:microsoft.com/office/officeart/2005/8/layout/orgChart1"/>
    <dgm:cxn modelId="{3EBB9DEA-BD05-4980-B7C7-ABCE6AA3CE00}" type="presParOf" srcId="{457822CB-3950-4DEF-838E-B91BAC12628E}" destId="{B9C15849-7BE7-4DFD-9D5C-984DA86BB7D2}" srcOrd="2" destOrd="0" presId="urn:microsoft.com/office/officeart/2005/8/layout/orgChart1"/>
    <dgm:cxn modelId="{A4755D25-D366-40F7-A3E3-0DB71B43970F}" type="presParOf" srcId="{E13AA4B8-DA16-4F4B-8B86-2A94F3ADBAA9}" destId="{3F375C7F-17A5-488B-8F1E-BBE569E9BAAD}" srcOrd="2" destOrd="0" presId="urn:microsoft.com/office/officeart/2005/8/layout/orgChart1"/>
    <dgm:cxn modelId="{E7E91282-B049-43D2-A1BB-AAA78F843BD3}" type="presParOf" srcId="{E13AA4B8-DA16-4F4B-8B86-2A94F3ADBAA9}" destId="{63E96D96-D919-4F03-BBC7-5774CD09B00B}" srcOrd="3" destOrd="0" presId="urn:microsoft.com/office/officeart/2005/8/layout/orgChart1"/>
    <dgm:cxn modelId="{2417BCDF-36CA-4E9C-98DF-19495AC42C4B}" type="presParOf" srcId="{63E96D96-D919-4F03-BBC7-5774CD09B00B}" destId="{D02A33B1-C7D8-499E-8CEA-728ACD7F6304}" srcOrd="0" destOrd="0" presId="urn:microsoft.com/office/officeart/2005/8/layout/orgChart1"/>
    <dgm:cxn modelId="{672CFA98-7462-41A6-8136-0BD836D246BB}" type="presParOf" srcId="{D02A33B1-C7D8-499E-8CEA-728ACD7F6304}" destId="{5BA46E7F-3CEA-4470-83BC-CE5FA0253F0A}" srcOrd="0" destOrd="0" presId="urn:microsoft.com/office/officeart/2005/8/layout/orgChart1"/>
    <dgm:cxn modelId="{123C0A2C-2B88-422E-98F5-F82716DC6D67}" type="presParOf" srcId="{D02A33B1-C7D8-499E-8CEA-728ACD7F6304}" destId="{0367AFF7-0FD9-4A81-BE90-0E49E75FC892}" srcOrd="1" destOrd="0" presId="urn:microsoft.com/office/officeart/2005/8/layout/orgChart1"/>
    <dgm:cxn modelId="{25E77862-8AC3-4F92-B8B9-FCCA18CD88DF}" type="presParOf" srcId="{63E96D96-D919-4F03-BBC7-5774CD09B00B}" destId="{A5547EDB-A140-43AF-BCA4-3A068AA07114}" srcOrd="1" destOrd="0" presId="urn:microsoft.com/office/officeart/2005/8/layout/orgChart1"/>
    <dgm:cxn modelId="{EB3FB240-5F86-4758-ADB8-F6805755536E}" type="presParOf" srcId="{63E96D96-D919-4F03-BBC7-5774CD09B00B}" destId="{A66BBB7E-21FD-4AFE-94D0-07D531CC57F1}" srcOrd="2" destOrd="0" presId="urn:microsoft.com/office/officeart/2005/8/layout/orgChart1"/>
    <dgm:cxn modelId="{A7AE2E81-A0E9-42CC-929E-A06774F515CE}" type="presParOf" srcId="{E13AA4B8-DA16-4F4B-8B86-2A94F3ADBAA9}" destId="{E8CF2B51-3728-4207-8AC5-CBBCD8FC29B4}" srcOrd="4" destOrd="0" presId="urn:microsoft.com/office/officeart/2005/8/layout/orgChart1"/>
    <dgm:cxn modelId="{002A0DB1-F2ED-4AC4-B6A3-C00CA0FC5BAA}" type="presParOf" srcId="{E13AA4B8-DA16-4F4B-8B86-2A94F3ADBAA9}" destId="{BA8749D8-8FD2-4F70-BAB2-40EA07D1B247}" srcOrd="5" destOrd="0" presId="urn:microsoft.com/office/officeart/2005/8/layout/orgChart1"/>
    <dgm:cxn modelId="{C17AABA8-6114-4476-8F2C-F4B81B5A2CF3}" type="presParOf" srcId="{BA8749D8-8FD2-4F70-BAB2-40EA07D1B247}" destId="{8915E105-72C5-45AC-9C8B-CE51E14E33E0}" srcOrd="0" destOrd="0" presId="urn:microsoft.com/office/officeart/2005/8/layout/orgChart1"/>
    <dgm:cxn modelId="{A4B39BF7-2F82-49CE-A0D3-92A9D3062152}" type="presParOf" srcId="{8915E105-72C5-45AC-9C8B-CE51E14E33E0}" destId="{40BCA8D0-91A6-4B21-9972-F87D7DC063AC}" srcOrd="0" destOrd="0" presId="urn:microsoft.com/office/officeart/2005/8/layout/orgChart1"/>
    <dgm:cxn modelId="{E115BD88-9651-4EF7-8E8B-D3738738D4E4}" type="presParOf" srcId="{8915E105-72C5-45AC-9C8B-CE51E14E33E0}" destId="{6335F244-DC0C-4540-A593-FCE8F19BD986}" srcOrd="1" destOrd="0" presId="urn:microsoft.com/office/officeart/2005/8/layout/orgChart1"/>
    <dgm:cxn modelId="{407F205E-F39C-4BBC-B948-031A73297A85}" type="presParOf" srcId="{BA8749D8-8FD2-4F70-BAB2-40EA07D1B247}" destId="{190FFA51-8EC7-4FB9-8663-978D09282A0A}" srcOrd="1" destOrd="0" presId="urn:microsoft.com/office/officeart/2005/8/layout/orgChart1"/>
    <dgm:cxn modelId="{775E9BF5-4AA4-4DF7-9FCA-699C1C58C71E}" type="presParOf" srcId="{BA8749D8-8FD2-4F70-BAB2-40EA07D1B247}" destId="{728D5F76-B350-4774-A578-6A59DDA7D680}" srcOrd="2" destOrd="0" presId="urn:microsoft.com/office/officeart/2005/8/layout/orgChart1"/>
    <dgm:cxn modelId="{6F403708-7E41-4D29-B1AE-589E04237340}" type="presParOf" srcId="{19C920B7-E3D1-4C77-A692-DCB0A9D50A22}" destId="{15A3B27D-2540-47FB-A1B9-1839A389199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B28FD0-05DB-4C5A-B8ED-65F16E94EA7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63F031D-6064-4766-8A43-DB950332490D}">
      <dgm:prSet/>
      <dgm:spPr/>
      <dgm:t>
        <a:bodyPr/>
        <a:lstStyle/>
        <a:p>
          <a:pPr rtl="0"/>
          <a:r>
            <a:rPr lang="ru-RU" b="1" i="1" smtClean="0"/>
            <a:t>Особенности организации образовательного процесса в общеобразовательных организациях образования в 2016-2017 учебном году обусловлены следующими факторами: </a:t>
          </a:r>
          <a:endParaRPr lang="ru-RU"/>
        </a:p>
      </dgm:t>
    </dgm:pt>
    <dgm:pt modelId="{3EDC37D5-FC5F-4D23-8802-048F18A62E2C}" type="parTrans" cxnId="{6419828E-2CEC-4044-86AF-B08A4649BB48}">
      <dgm:prSet/>
      <dgm:spPr/>
      <dgm:t>
        <a:bodyPr/>
        <a:lstStyle/>
        <a:p>
          <a:endParaRPr lang="ru-RU"/>
        </a:p>
      </dgm:t>
    </dgm:pt>
    <dgm:pt modelId="{86CE6A16-D826-41AF-AF9B-F7BB73D62D46}" type="sibTrans" cxnId="{6419828E-2CEC-4044-86AF-B08A4649BB48}">
      <dgm:prSet/>
      <dgm:spPr/>
      <dgm:t>
        <a:bodyPr/>
        <a:lstStyle/>
        <a:p>
          <a:endParaRPr lang="ru-RU"/>
        </a:p>
      </dgm:t>
    </dgm:pt>
    <dgm:pt modelId="{864B4F6D-2616-47F0-8C4B-0AB0C8BF046B}">
      <dgm:prSet/>
      <dgm:spPr/>
      <dgm:t>
        <a:bodyPr/>
        <a:lstStyle/>
        <a:p>
          <a:pPr rtl="0"/>
          <a:r>
            <a:rPr lang="ru-RU" smtClean="0"/>
            <a:t>Внедрение обновленного содержания образования с 1 сентября 2016 года в 1 классах</a:t>
          </a:r>
          <a:endParaRPr lang="ru-RU"/>
        </a:p>
      </dgm:t>
    </dgm:pt>
    <dgm:pt modelId="{8F685A08-7251-4CE3-B66D-DA2307A77521}" type="parTrans" cxnId="{00DF2A0E-D333-4D6B-A118-1C3B354F95D3}">
      <dgm:prSet/>
      <dgm:spPr/>
      <dgm:t>
        <a:bodyPr/>
        <a:lstStyle/>
        <a:p>
          <a:endParaRPr lang="ru-RU"/>
        </a:p>
      </dgm:t>
    </dgm:pt>
    <dgm:pt modelId="{A09995FA-8F11-477B-8F2D-60FF9CDF854C}" type="sibTrans" cxnId="{00DF2A0E-D333-4D6B-A118-1C3B354F95D3}">
      <dgm:prSet/>
      <dgm:spPr/>
      <dgm:t>
        <a:bodyPr/>
        <a:lstStyle/>
        <a:p>
          <a:endParaRPr lang="ru-RU"/>
        </a:p>
      </dgm:t>
    </dgm:pt>
    <dgm:pt modelId="{C399FD59-329A-4E80-85CA-2F6DB7A0E067}">
      <dgm:prSet/>
      <dgm:spPr/>
      <dgm:t>
        <a:bodyPr/>
        <a:lstStyle/>
        <a:p>
          <a:pPr rtl="0"/>
          <a:r>
            <a:rPr lang="ru-RU" smtClean="0"/>
            <a:t>(</a:t>
          </a:r>
          <a:r>
            <a:rPr lang="ru-RU" b="1" smtClean="0"/>
            <a:t>все предметы изучаются на языке обучения); </a:t>
          </a:r>
          <a:endParaRPr lang="ru-RU"/>
        </a:p>
      </dgm:t>
    </dgm:pt>
    <dgm:pt modelId="{26358010-A1E9-48B3-8CB1-931B8599198A}" type="parTrans" cxnId="{2171CC5D-8732-4F99-9EAB-5418E61F73D2}">
      <dgm:prSet/>
      <dgm:spPr/>
      <dgm:t>
        <a:bodyPr/>
        <a:lstStyle/>
        <a:p>
          <a:endParaRPr lang="ru-RU"/>
        </a:p>
      </dgm:t>
    </dgm:pt>
    <dgm:pt modelId="{2A9565D5-19E1-46E0-9547-C54369337784}" type="sibTrans" cxnId="{2171CC5D-8732-4F99-9EAB-5418E61F73D2}">
      <dgm:prSet/>
      <dgm:spPr/>
      <dgm:t>
        <a:bodyPr/>
        <a:lstStyle/>
        <a:p>
          <a:endParaRPr lang="ru-RU"/>
        </a:p>
      </dgm:t>
    </dgm:pt>
    <dgm:pt modelId="{A8B16BDB-9CAF-460F-AABA-F73159AD719A}">
      <dgm:prSet/>
      <dgm:spPr/>
      <dgm:t>
        <a:bodyPr/>
        <a:lstStyle/>
        <a:p>
          <a:pPr rtl="0"/>
          <a:r>
            <a:rPr lang="ru-RU" smtClean="0"/>
            <a:t>Обучение предмету </a:t>
          </a:r>
          <a:r>
            <a:rPr lang="ru-RU" b="1" smtClean="0"/>
            <a:t>«Английский язык»</a:t>
          </a:r>
          <a:r>
            <a:rPr lang="ru-RU" smtClean="0"/>
            <a:t> в начальной школе будет осуществляться </a:t>
          </a:r>
          <a:r>
            <a:rPr lang="ru-RU" b="1" smtClean="0"/>
            <a:t>в 1-4-х классах; </a:t>
          </a:r>
          <a:endParaRPr lang="ru-RU"/>
        </a:p>
      </dgm:t>
    </dgm:pt>
    <dgm:pt modelId="{4BE297C8-CCBF-4536-BE8C-5737B3C11E29}" type="parTrans" cxnId="{FE0789F5-7E71-49D2-97E7-DA4568392DBF}">
      <dgm:prSet/>
      <dgm:spPr/>
      <dgm:t>
        <a:bodyPr/>
        <a:lstStyle/>
        <a:p>
          <a:endParaRPr lang="ru-RU"/>
        </a:p>
      </dgm:t>
    </dgm:pt>
    <dgm:pt modelId="{2E0EBA8B-D7CA-4887-A952-8BD8450CBCD2}" type="sibTrans" cxnId="{FE0789F5-7E71-49D2-97E7-DA4568392DBF}">
      <dgm:prSet/>
      <dgm:spPr/>
      <dgm:t>
        <a:bodyPr/>
        <a:lstStyle/>
        <a:p>
          <a:endParaRPr lang="ru-RU"/>
        </a:p>
      </dgm:t>
    </dgm:pt>
    <dgm:pt modelId="{C2E8EF90-DF0F-454A-8306-37F8E6B66BAB}">
      <dgm:prSet/>
      <dgm:spPr/>
      <dgm:t>
        <a:bodyPr/>
        <a:lstStyle/>
        <a:p>
          <a:pPr rtl="0"/>
          <a:r>
            <a:rPr lang="ru-RU" smtClean="0"/>
            <a:t>Обязательное изучение в 9   классе факультативного курса </a:t>
          </a:r>
          <a:r>
            <a:rPr lang="ru-RU" b="1" smtClean="0"/>
            <a:t>«Светскость и основы религиоведения» вместо курса «Основы религиоведения». </a:t>
          </a:r>
          <a:endParaRPr lang="ru-RU"/>
        </a:p>
      </dgm:t>
    </dgm:pt>
    <dgm:pt modelId="{0C8AB041-D840-4535-A7AA-1708BA7925E4}" type="parTrans" cxnId="{BA347DFB-0301-429F-BCD6-2F4B1B44DCE0}">
      <dgm:prSet/>
      <dgm:spPr/>
      <dgm:t>
        <a:bodyPr/>
        <a:lstStyle/>
        <a:p>
          <a:endParaRPr lang="ru-RU"/>
        </a:p>
      </dgm:t>
    </dgm:pt>
    <dgm:pt modelId="{513933F5-38C2-4319-BCD6-EEF5F0BB6D6F}" type="sibTrans" cxnId="{BA347DFB-0301-429F-BCD6-2F4B1B44DCE0}">
      <dgm:prSet/>
      <dgm:spPr/>
      <dgm:t>
        <a:bodyPr/>
        <a:lstStyle/>
        <a:p>
          <a:endParaRPr lang="ru-RU"/>
        </a:p>
      </dgm:t>
    </dgm:pt>
    <dgm:pt modelId="{39410939-84E3-4623-88B4-2217B9B6013B}" type="pres">
      <dgm:prSet presAssocID="{4AB28FD0-05DB-4C5A-B8ED-65F16E94EA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D1FB35-1A6E-43EF-B684-B59F99C6043C}" type="pres">
      <dgm:prSet presAssocID="{763F031D-6064-4766-8A43-DB950332490D}" presName="linNode" presStyleCnt="0"/>
      <dgm:spPr/>
    </dgm:pt>
    <dgm:pt modelId="{C1FD6217-76E3-427B-BD59-F05DBA2A50FC}" type="pres">
      <dgm:prSet presAssocID="{763F031D-6064-4766-8A43-DB950332490D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6C0188-72B5-480B-8C09-23772BB1CC72}" type="pres">
      <dgm:prSet presAssocID="{763F031D-6064-4766-8A43-DB950332490D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9E5058-D10A-4BD2-B7FB-2D39CCE4B4D9}" type="pres">
      <dgm:prSet presAssocID="{86CE6A16-D826-41AF-AF9B-F7BB73D62D46}" presName="sp" presStyleCnt="0"/>
      <dgm:spPr/>
    </dgm:pt>
    <dgm:pt modelId="{3B12E85B-B82E-4EEE-BCAC-7B92F432154D}" type="pres">
      <dgm:prSet presAssocID="{C399FD59-329A-4E80-85CA-2F6DB7A0E067}" presName="linNode" presStyleCnt="0"/>
      <dgm:spPr/>
    </dgm:pt>
    <dgm:pt modelId="{109F9044-FDDF-441A-8E90-536072905E67}" type="pres">
      <dgm:prSet presAssocID="{C399FD59-329A-4E80-85CA-2F6DB7A0E067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2E2659-AF6C-4FBD-9ADE-EA4C323BA504}" type="pres">
      <dgm:prSet presAssocID="{C399FD59-329A-4E80-85CA-2F6DB7A0E067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6619AA-D5AA-4EA8-8F29-C23F67CBF18E}" type="presOf" srcId="{763F031D-6064-4766-8A43-DB950332490D}" destId="{C1FD6217-76E3-427B-BD59-F05DBA2A50FC}" srcOrd="0" destOrd="0" presId="urn:microsoft.com/office/officeart/2005/8/layout/vList5"/>
    <dgm:cxn modelId="{2171CC5D-8732-4F99-9EAB-5418E61F73D2}" srcId="{4AB28FD0-05DB-4C5A-B8ED-65F16E94EA71}" destId="{C399FD59-329A-4E80-85CA-2F6DB7A0E067}" srcOrd="1" destOrd="0" parTransId="{26358010-A1E9-48B3-8CB1-931B8599198A}" sibTransId="{2A9565D5-19E1-46E0-9547-C54369337784}"/>
    <dgm:cxn modelId="{D47D69A1-845D-4D57-AEC4-0FB1915A6118}" type="presOf" srcId="{C2E8EF90-DF0F-454A-8306-37F8E6B66BAB}" destId="{402E2659-AF6C-4FBD-9ADE-EA4C323BA504}" srcOrd="0" destOrd="1" presId="urn:microsoft.com/office/officeart/2005/8/layout/vList5"/>
    <dgm:cxn modelId="{00DF2A0E-D333-4D6B-A118-1C3B354F95D3}" srcId="{763F031D-6064-4766-8A43-DB950332490D}" destId="{864B4F6D-2616-47F0-8C4B-0AB0C8BF046B}" srcOrd="0" destOrd="0" parTransId="{8F685A08-7251-4CE3-B66D-DA2307A77521}" sibTransId="{A09995FA-8F11-477B-8F2D-60FF9CDF854C}"/>
    <dgm:cxn modelId="{B3AB6B6D-BE81-4C77-B968-A46DB963377F}" type="presOf" srcId="{864B4F6D-2616-47F0-8C4B-0AB0C8BF046B}" destId="{156C0188-72B5-480B-8C09-23772BB1CC72}" srcOrd="0" destOrd="0" presId="urn:microsoft.com/office/officeart/2005/8/layout/vList5"/>
    <dgm:cxn modelId="{BA347DFB-0301-429F-BCD6-2F4B1B44DCE0}" srcId="{C399FD59-329A-4E80-85CA-2F6DB7A0E067}" destId="{C2E8EF90-DF0F-454A-8306-37F8E6B66BAB}" srcOrd="1" destOrd="0" parTransId="{0C8AB041-D840-4535-A7AA-1708BA7925E4}" sibTransId="{513933F5-38C2-4319-BCD6-EEF5F0BB6D6F}"/>
    <dgm:cxn modelId="{9F2479E4-FCC7-4EFE-BD36-E275ED720CAE}" type="presOf" srcId="{C399FD59-329A-4E80-85CA-2F6DB7A0E067}" destId="{109F9044-FDDF-441A-8E90-536072905E67}" srcOrd="0" destOrd="0" presId="urn:microsoft.com/office/officeart/2005/8/layout/vList5"/>
    <dgm:cxn modelId="{4DCE1D03-5F16-48D8-B2CF-D9EF1B2104B9}" type="presOf" srcId="{A8B16BDB-9CAF-460F-AABA-F73159AD719A}" destId="{402E2659-AF6C-4FBD-9ADE-EA4C323BA504}" srcOrd="0" destOrd="0" presId="urn:microsoft.com/office/officeart/2005/8/layout/vList5"/>
    <dgm:cxn modelId="{AB6F7167-0B70-45A3-A40E-F7770F00EC89}" type="presOf" srcId="{4AB28FD0-05DB-4C5A-B8ED-65F16E94EA71}" destId="{39410939-84E3-4623-88B4-2217B9B6013B}" srcOrd="0" destOrd="0" presId="urn:microsoft.com/office/officeart/2005/8/layout/vList5"/>
    <dgm:cxn modelId="{FE0789F5-7E71-49D2-97E7-DA4568392DBF}" srcId="{C399FD59-329A-4E80-85CA-2F6DB7A0E067}" destId="{A8B16BDB-9CAF-460F-AABA-F73159AD719A}" srcOrd="0" destOrd="0" parTransId="{4BE297C8-CCBF-4536-BE8C-5737B3C11E29}" sibTransId="{2E0EBA8B-D7CA-4887-A952-8BD8450CBCD2}"/>
    <dgm:cxn modelId="{6419828E-2CEC-4044-86AF-B08A4649BB48}" srcId="{4AB28FD0-05DB-4C5A-B8ED-65F16E94EA71}" destId="{763F031D-6064-4766-8A43-DB950332490D}" srcOrd="0" destOrd="0" parTransId="{3EDC37D5-FC5F-4D23-8802-048F18A62E2C}" sibTransId="{86CE6A16-D826-41AF-AF9B-F7BB73D62D46}"/>
    <dgm:cxn modelId="{49FE5BF0-6E73-432B-A72E-690048431A73}" type="presParOf" srcId="{39410939-84E3-4623-88B4-2217B9B6013B}" destId="{C0D1FB35-1A6E-43EF-B684-B59F99C6043C}" srcOrd="0" destOrd="0" presId="urn:microsoft.com/office/officeart/2005/8/layout/vList5"/>
    <dgm:cxn modelId="{5A9DE449-B180-4594-AFCF-1A4C9FBBDC32}" type="presParOf" srcId="{C0D1FB35-1A6E-43EF-B684-B59F99C6043C}" destId="{C1FD6217-76E3-427B-BD59-F05DBA2A50FC}" srcOrd="0" destOrd="0" presId="urn:microsoft.com/office/officeart/2005/8/layout/vList5"/>
    <dgm:cxn modelId="{41CA4192-ABE1-4BAA-BC2C-C94FB9507F7E}" type="presParOf" srcId="{C0D1FB35-1A6E-43EF-B684-B59F99C6043C}" destId="{156C0188-72B5-480B-8C09-23772BB1CC72}" srcOrd="1" destOrd="0" presId="urn:microsoft.com/office/officeart/2005/8/layout/vList5"/>
    <dgm:cxn modelId="{7C883A5D-5CF7-4D00-84C3-0C850768FF2E}" type="presParOf" srcId="{39410939-84E3-4623-88B4-2217B9B6013B}" destId="{AA9E5058-D10A-4BD2-B7FB-2D39CCE4B4D9}" srcOrd="1" destOrd="0" presId="urn:microsoft.com/office/officeart/2005/8/layout/vList5"/>
    <dgm:cxn modelId="{FD3FACAD-B5E3-4768-B5D2-ADEFB9DACC4E}" type="presParOf" srcId="{39410939-84E3-4623-88B4-2217B9B6013B}" destId="{3B12E85B-B82E-4EEE-BCAC-7B92F432154D}" srcOrd="2" destOrd="0" presId="urn:microsoft.com/office/officeart/2005/8/layout/vList5"/>
    <dgm:cxn modelId="{E917A18D-B059-4EE6-ACFB-7409111EDF65}" type="presParOf" srcId="{3B12E85B-B82E-4EEE-BCAC-7B92F432154D}" destId="{109F9044-FDDF-441A-8E90-536072905E67}" srcOrd="0" destOrd="0" presId="urn:microsoft.com/office/officeart/2005/8/layout/vList5"/>
    <dgm:cxn modelId="{2AC292A7-B220-4686-8A1A-68BC957E28BA}" type="presParOf" srcId="{3B12E85B-B82E-4EEE-BCAC-7B92F432154D}" destId="{402E2659-AF6C-4FBD-9ADE-EA4C323BA50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E9BA74F-35F2-4E35-8DBE-A60DEAEC3EF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185A51E-0A5B-40E6-B0DB-30C74C8DE757}">
      <dgm:prSet/>
      <dgm:spPr/>
      <dgm:t>
        <a:bodyPr/>
        <a:lstStyle/>
        <a:p>
          <a:pPr rtl="0"/>
          <a:r>
            <a:rPr lang="ru-RU" b="1" smtClean="0"/>
            <a:t>В новом учебном году: </a:t>
          </a:r>
          <a:endParaRPr lang="ru-RU"/>
        </a:p>
      </dgm:t>
    </dgm:pt>
    <dgm:pt modelId="{A99D3B08-699B-4AED-9748-49FFE20C3829}" type="parTrans" cxnId="{48EABE66-62AC-41C4-A63F-6E0F1E9EEAAC}">
      <dgm:prSet/>
      <dgm:spPr/>
      <dgm:t>
        <a:bodyPr/>
        <a:lstStyle/>
        <a:p>
          <a:endParaRPr lang="ru-RU"/>
        </a:p>
      </dgm:t>
    </dgm:pt>
    <dgm:pt modelId="{9E54D00D-4123-414C-AA79-8006EEF4A6BF}" type="sibTrans" cxnId="{48EABE66-62AC-41C4-A63F-6E0F1E9EEAAC}">
      <dgm:prSet/>
      <dgm:spPr/>
      <dgm:t>
        <a:bodyPr/>
        <a:lstStyle/>
        <a:p>
          <a:endParaRPr lang="ru-RU"/>
        </a:p>
      </dgm:t>
    </dgm:pt>
    <dgm:pt modelId="{24C95DCD-621E-4A26-A554-357326459D98}">
      <dgm:prSet/>
      <dgm:spPr/>
      <dgm:t>
        <a:bodyPr/>
        <a:lstStyle/>
        <a:p>
          <a:pPr rtl="0"/>
          <a:r>
            <a:rPr lang="ru-RU" i="1" smtClean="0"/>
            <a:t>1) образовательный процесс в классах предшкольной подготовки и 1-х классах будет осуществляться на основе: </a:t>
          </a:r>
          <a:endParaRPr lang="ru-RU"/>
        </a:p>
      </dgm:t>
    </dgm:pt>
    <dgm:pt modelId="{0330B8C7-56D5-4535-B567-911BD636B8DD}" type="parTrans" cxnId="{23B8576E-A4ED-41CD-85EA-38A321CD5F3C}">
      <dgm:prSet/>
      <dgm:spPr/>
      <dgm:t>
        <a:bodyPr/>
        <a:lstStyle/>
        <a:p>
          <a:endParaRPr lang="ru-RU"/>
        </a:p>
      </dgm:t>
    </dgm:pt>
    <dgm:pt modelId="{24609C57-E5AA-4280-9D9F-75A1BFAD4615}" type="sibTrans" cxnId="{23B8576E-A4ED-41CD-85EA-38A321CD5F3C}">
      <dgm:prSet/>
      <dgm:spPr/>
      <dgm:t>
        <a:bodyPr/>
        <a:lstStyle/>
        <a:p>
          <a:endParaRPr lang="ru-RU"/>
        </a:p>
      </dgm:t>
    </dgm:pt>
    <dgm:pt modelId="{599C827A-19B7-421F-8536-B789F48A94C9}">
      <dgm:prSet/>
      <dgm:spPr/>
      <dgm:t>
        <a:bodyPr/>
        <a:lstStyle/>
        <a:p>
          <a:pPr rtl="0"/>
          <a:r>
            <a:rPr lang="ru-RU" smtClean="0"/>
            <a:t>Государственного общеобязательного стандарта дошкольного воспитания и обучения, утвержденного постановлением Правительства РК от 13 мая 2016 года № 292; </a:t>
          </a:r>
          <a:endParaRPr lang="ru-RU"/>
        </a:p>
      </dgm:t>
    </dgm:pt>
    <dgm:pt modelId="{DD94A14C-249B-455A-8264-72449D15DCFF}" type="parTrans" cxnId="{E31191A0-D7F5-434D-B012-8A66753D79C5}">
      <dgm:prSet/>
      <dgm:spPr/>
      <dgm:t>
        <a:bodyPr/>
        <a:lstStyle/>
        <a:p>
          <a:endParaRPr lang="ru-RU"/>
        </a:p>
      </dgm:t>
    </dgm:pt>
    <dgm:pt modelId="{5D7A9A4B-69C4-4C91-B03B-EDBE82222CF7}" type="sibTrans" cxnId="{E31191A0-D7F5-434D-B012-8A66753D79C5}">
      <dgm:prSet/>
      <dgm:spPr/>
      <dgm:t>
        <a:bodyPr/>
        <a:lstStyle/>
        <a:p>
          <a:endParaRPr lang="ru-RU"/>
        </a:p>
      </dgm:t>
    </dgm:pt>
    <dgm:pt modelId="{46C28F59-794A-44C6-B4E3-4F5E901F0925}">
      <dgm:prSet/>
      <dgm:spPr/>
      <dgm:t>
        <a:bodyPr/>
        <a:lstStyle/>
        <a:p>
          <a:pPr rtl="0"/>
          <a:r>
            <a:rPr lang="ru-RU" smtClean="0"/>
            <a:t>Государственного общеобязательного стандарта начального образования, утвержденного постановлением Правительства РК от 25 апреля 2015 года № 327 (далее – ГОСО РК-2015);</a:t>
          </a:r>
          <a:endParaRPr lang="ru-RU"/>
        </a:p>
      </dgm:t>
    </dgm:pt>
    <dgm:pt modelId="{2CD74C37-404B-43D2-8A08-A56D7B281D78}" type="parTrans" cxnId="{467943A9-DDA1-4442-847D-A7809C46DCEC}">
      <dgm:prSet/>
      <dgm:spPr/>
      <dgm:t>
        <a:bodyPr/>
        <a:lstStyle/>
        <a:p>
          <a:endParaRPr lang="ru-RU"/>
        </a:p>
      </dgm:t>
    </dgm:pt>
    <dgm:pt modelId="{4716220E-3494-417E-8B36-304D737585D7}" type="sibTrans" cxnId="{467943A9-DDA1-4442-847D-A7809C46DCEC}">
      <dgm:prSet/>
      <dgm:spPr/>
      <dgm:t>
        <a:bodyPr/>
        <a:lstStyle/>
        <a:p>
          <a:endParaRPr lang="ru-RU"/>
        </a:p>
      </dgm:t>
    </dgm:pt>
    <dgm:pt modelId="{1A289877-681B-4848-B819-E1E28D60D2D6}">
      <dgm:prSet/>
      <dgm:spPr/>
      <dgm:t>
        <a:bodyPr/>
        <a:lstStyle/>
        <a:p>
          <a:pPr rtl="0"/>
          <a:r>
            <a:rPr lang="ru-RU" smtClean="0"/>
            <a:t>типовых учебных планов начального образования, утвержденных приказом Министра образования и науки РК от 15 июля 2016года№ 453; </a:t>
          </a:r>
          <a:endParaRPr lang="ru-RU"/>
        </a:p>
      </dgm:t>
    </dgm:pt>
    <dgm:pt modelId="{C2526764-4A93-4B7F-83EC-4DC018549EEE}" type="parTrans" cxnId="{B77F25C0-8EB0-4E4E-B059-91AFEE1F607B}">
      <dgm:prSet/>
      <dgm:spPr/>
      <dgm:t>
        <a:bodyPr/>
        <a:lstStyle/>
        <a:p>
          <a:endParaRPr lang="ru-RU"/>
        </a:p>
      </dgm:t>
    </dgm:pt>
    <dgm:pt modelId="{ED4E8BC4-AC32-47E1-B35C-2D828A60E3DD}" type="sibTrans" cxnId="{B77F25C0-8EB0-4E4E-B059-91AFEE1F607B}">
      <dgm:prSet/>
      <dgm:spPr/>
      <dgm:t>
        <a:bodyPr/>
        <a:lstStyle/>
        <a:p>
          <a:endParaRPr lang="ru-RU"/>
        </a:p>
      </dgm:t>
    </dgm:pt>
    <dgm:pt modelId="{8695E9A3-5F9E-45AF-ADE5-9CD1836A6DC2}">
      <dgm:prSet/>
      <dgm:spPr/>
      <dgm:t>
        <a:bodyPr/>
        <a:lstStyle/>
        <a:p>
          <a:pPr rtl="0"/>
          <a:r>
            <a:rPr lang="ru-RU" smtClean="0"/>
            <a:t>типовых учебных программ по общеобразовательным предметам начального образования, утвержденных приказом Министра образования и науки РК от 8 апреля 2016 года № 266; </a:t>
          </a:r>
          <a:endParaRPr lang="ru-RU"/>
        </a:p>
      </dgm:t>
    </dgm:pt>
    <dgm:pt modelId="{3E2A7C06-314C-4E1D-8BE3-632B518A3E45}" type="parTrans" cxnId="{61E0ADB4-BFB5-4188-9876-9613351FE440}">
      <dgm:prSet/>
      <dgm:spPr/>
      <dgm:t>
        <a:bodyPr/>
        <a:lstStyle/>
        <a:p>
          <a:endParaRPr lang="ru-RU"/>
        </a:p>
      </dgm:t>
    </dgm:pt>
    <dgm:pt modelId="{BA73D8FA-9EFE-4838-9EA4-D44427C26777}" type="sibTrans" cxnId="{61E0ADB4-BFB5-4188-9876-9613351FE440}">
      <dgm:prSet/>
      <dgm:spPr/>
      <dgm:t>
        <a:bodyPr/>
        <a:lstStyle/>
        <a:p>
          <a:endParaRPr lang="ru-RU"/>
        </a:p>
      </dgm:t>
    </dgm:pt>
    <dgm:pt modelId="{B452A884-760F-4487-8F2F-EDB3508169C2}" type="pres">
      <dgm:prSet presAssocID="{CE9BA74F-35F2-4E35-8DBE-A60DEAEC3E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512619-EE63-4B9C-8B35-C66DFF5459A2}" type="pres">
      <dgm:prSet presAssocID="{A185A51E-0A5B-40E6-B0DB-30C74C8DE75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9AD936-9BA6-4E92-AFDA-FD9F266B72D1}" type="pres">
      <dgm:prSet presAssocID="{9E54D00D-4123-414C-AA79-8006EEF4A6BF}" presName="spacer" presStyleCnt="0"/>
      <dgm:spPr/>
    </dgm:pt>
    <dgm:pt modelId="{01FBC2BC-BC92-4357-97B1-7CFF7C6B82CF}" type="pres">
      <dgm:prSet presAssocID="{24C95DCD-621E-4A26-A554-357326459D9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B11DBB-E42C-4BCF-A0F6-1128C50039D0}" type="pres">
      <dgm:prSet presAssocID="{24C95DCD-621E-4A26-A554-357326459D9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7943A9-DDA1-4442-847D-A7809C46DCEC}" srcId="{24C95DCD-621E-4A26-A554-357326459D98}" destId="{46C28F59-794A-44C6-B4E3-4F5E901F0925}" srcOrd="1" destOrd="0" parTransId="{2CD74C37-404B-43D2-8A08-A56D7B281D78}" sibTransId="{4716220E-3494-417E-8B36-304D737585D7}"/>
    <dgm:cxn modelId="{4A3B003A-396B-4324-9281-8B237B735C38}" type="presOf" srcId="{599C827A-19B7-421F-8536-B789F48A94C9}" destId="{BDB11DBB-E42C-4BCF-A0F6-1128C50039D0}" srcOrd="0" destOrd="0" presId="urn:microsoft.com/office/officeart/2005/8/layout/vList2"/>
    <dgm:cxn modelId="{23B8576E-A4ED-41CD-85EA-38A321CD5F3C}" srcId="{CE9BA74F-35F2-4E35-8DBE-A60DEAEC3EF0}" destId="{24C95DCD-621E-4A26-A554-357326459D98}" srcOrd="1" destOrd="0" parTransId="{0330B8C7-56D5-4535-B567-911BD636B8DD}" sibTransId="{24609C57-E5AA-4280-9D9F-75A1BFAD4615}"/>
    <dgm:cxn modelId="{E31191A0-D7F5-434D-B012-8A66753D79C5}" srcId="{24C95DCD-621E-4A26-A554-357326459D98}" destId="{599C827A-19B7-421F-8536-B789F48A94C9}" srcOrd="0" destOrd="0" parTransId="{DD94A14C-249B-455A-8264-72449D15DCFF}" sibTransId="{5D7A9A4B-69C4-4C91-B03B-EDBE82222CF7}"/>
    <dgm:cxn modelId="{E5E5C857-39BD-4D9D-95E6-E92F9965EA5B}" type="presOf" srcId="{24C95DCD-621E-4A26-A554-357326459D98}" destId="{01FBC2BC-BC92-4357-97B1-7CFF7C6B82CF}" srcOrd="0" destOrd="0" presId="urn:microsoft.com/office/officeart/2005/8/layout/vList2"/>
    <dgm:cxn modelId="{91E8E61A-14B1-4C21-9785-08D8915169CA}" type="presOf" srcId="{46C28F59-794A-44C6-B4E3-4F5E901F0925}" destId="{BDB11DBB-E42C-4BCF-A0F6-1128C50039D0}" srcOrd="0" destOrd="1" presId="urn:microsoft.com/office/officeart/2005/8/layout/vList2"/>
    <dgm:cxn modelId="{031ED054-B5C4-4A4C-A9A9-AA5822019D57}" type="presOf" srcId="{8695E9A3-5F9E-45AF-ADE5-9CD1836A6DC2}" destId="{BDB11DBB-E42C-4BCF-A0F6-1128C50039D0}" srcOrd="0" destOrd="3" presId="urn:microsoft.com/office/officeart/2005/8/layout/vList2"/>
    <dgm:cxn modelId="{B77F25C0-8EB0-4E4E-B059-91AFEE1F607B}" srcId="{24C95DCD-621E-4A26-A554-357326459D98}" destId="{1A289877-681B-4848-B819-E1E28D60D2D6}" srcOrd="2" destOrd="0" parTransId="{C2526764-4A93-4B7F-83EC-4DC018549EEE}" sibTransId="{ED4E8BC4-AC32-47E1-B35C-2D828A60E3DD}"/>
    <dgm:cxn modelId="{F2457C51-E061-4E57-B49F-51076F176E7F}" type="presOf" srcId="{1A289877-681B-4848-B819-E1E28D60D2D6}" destId="{BDB11DBB-E42C-4BCF-A0F6-1128C50039D0}" srcOrd="0" destOrd="2" presId="urn:microsoft.com/office/officeart/2005/8/layout/vList2"/>
    <dgm:cxn modelId="{EFB719B6-7E96-42A5-8D59-2FB4668386C7}" type="presOf" srcId="{CE9BA74F-35F2-4E35-8DBE-A60DEAEC3EF0}" destId="{B452A884-760F-4487-8F2F-EDB3508169C2}" srcOrd="0" destOrd="0" presId="urn:microsoft.com/office/officeart/2005/8/layout/vList2"/>
    <dgm:cxn modelId="{4E297C8B-F2C1-4436-8D2E-8CCA369E7E8C}" type="presOf" srcId="{A185A51E-0A5B-40E6-B0DB-30C74C8DE757}" destId="{68512619-EE63-4B9C-8B35-C66DFF5459A2}" srcOrd="0" destOrd="0" presId="urn:microsoft.com/office/officeart/2005/8/layout/vList2"/>
    <dgm:cxn modelId="{48EABE66-62AC-41C4-A63F-6E0F1E9EEAAC}" srcId="{CE9BA74F-35F2-4E35-8DBE-A60DEAEC3EF0}" destId="{A185A51E-0A5B-40E6-B0DB-30C74C8DE757}" srcOrd="0" destOrd="0" parTransId="{A99D3B08-699B-4AED-9748-49FFE20C3829}" sibTransId="{9E54D00D-4123-414C-AA79-8006EEF4A6BF}"/>
    <dgm:cxn modelId="{61E0ADB4-BFB5-4188-9876-9613351FE440}" srcId="{24C95DCD-621E-4A26-A554-357326459D98}" destId="{8695E9A3-5F9E-45AF-ADE5-9CD1836A6DC2}" srcOrd="3" destOrd="0" parTransId="{3E2A7C06-314C-4E1D-8BE3-632B518A3E45}" sibTransId="{BA73D8FA-9EFE-4838-9EA4-D44427C26777}"/>
    <dgm:cxn modelId="{DB3CB723-11EF-4CCB-8CA0-E6875418CCDB}" type="presParOf" srcId="{B452A884-760F-4487-8F2F-EDB3508169C2}" destId="{68512619-EE63-4B9C-8B35-C66DFF5459A2}" srcOrd="0" destOrd="0" presId="urn:microsoft.com/office/officeart/2005/8/layout/vList2"/>
    <dgm:cxn modelId="{6977B95C-3F62-4CB7-8FB5-339E25A4CDF3}" type="presParOf" srcId="{B452A884-760F-4487-8F2F-EDB3508169C2}" destId="{E09AD936-9BA6-4E92-AFDA-FD9F266B72D1}" srcOrd="1" destOrd="0" presId="urn:microsoft.com/office/officeart/2005/8/layout/vList2"/>
    <dgm:cxn modelId="{FE6C3B1A-6366-4D9B-A285-E4D6FEB0FA58}" type="presParOf" srcId="{B452A884-760F-4487-8F2F-EDB3508169C2}" destId="{01FBC2BC-BC92-4357-97B1-7CFF7C6B82CF}" srcOrd="2" destOrd="0" presId="urn:microsoft.com/office/officeart/2005/8/layout/vList2"/>
    <dgm:cxn modelId="{317E8B03-E758-4562-9FF9-7C0D16F12AD6}" type="presParOf" srcId="{B452A884-760F-4487-8F2F-EDB3508169C2}" destId="{BDB11DBB-E42C-4BCF-A0F6-1128C50039D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8D78185-B4C8-41E9-9342-9465E72A6C6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796EBA-5969-435C-8950-3043F15CF02D}">
      <dgm:prSet custT="1"/>
      <dgm:spPr/>
      <dgm:t>
        <a:bodyPr/>
        <a:lstStyle/>
        <a:p>
          <a:pPr rtl="0"/>
          <a:r>
            <a:rPr lang="ru-RU" sz="1800" dirty="0" smtClean="0"/>
            <a:t>учебных изданий, утвержденных приказом Министра образования и науки Республики Казахстан «О внесении изменений и дополнений в приказ </a:t>
          </a:r>
          <a:r>
            <a:rPr lang="ru-RU" sz="1800" dirty="0" err="1" smtClean="0"/>
            <a:t>и.о</a:t>
          </a:r>
          <a:r>
            <a:rPr lang="ru-RU" sz="1800" dirty="0" smtClean="0"/>
            <a:t>. Министра образования и науки Республики Казахстан от 27 сентября 2013 года № 400 «Об утверждении перечня учебников, учебно-методических комплексов, пособий и другой дополнительной литературы, в том числе на электронных носителях» от 6 мая 2016 года № 309; </a:t>
          </a:r>
          <a:endParaRPr lang="ru-RU" sz="1800" dirty="0"/>
        </a:p>
      </dgm:t>
    </dgm:pt>
    <dgm:pt modelId="{47363658-C544-43F9-8937-83756DBB15BB}" type="parTrans" cxnId="{3A4BEF55-BDA8-482F-8A58-DC607ED345D5}">
      <dgm:prSet/>
      <dgm:spPr/>
      <dgm:t>
        <a:bodyPr/>
        <a:lstStyle/>
        <a:p>
          <a:endParaRPr lang="ru-RU"/>
        </a:p>
      </dgm:t>
    </dgm:pt>
    <dgm:pt modelId="{0D4E60D7-7367-429A-A5F6-C0FE910B1544}" type="sibTrans" cxnId="{3A4BEF55-BDA8-482F-8A58-DC607ED345D5}">
      <dgm:prSet/>
      <dgm:spPr/>
      <dgm:t>
        <a:bodyPr/>
        <a:lstStyle/>
        <a:p>
          <a:endParaRPr lang="ru-RU"/>
        </a:p>
      </dgm:t>
    </dgm:pt>
    <dgm:pt modelId="{99FDA1F2-3223-49D4-83CE-2F82070A68F6}">
      <dgm:prSet custT="1"/>
      <dgm:spPr/>
      <dgm:t>
        <a:bodyPr/>
        <a:lstStyle/>
        <a:p>
          <a:pPr rtl="0"/>
          <a:r>
            <a:rPr lang="ru-RU" sz="1800" i="1" dirty="0" smtClean="0"/>
            <a:t>2) образовательный процесс во 2-11 классах будет осуществляться на основе: </a:t>
          </a:r>
          <a:endParaRPr lang="ru-RU" sz="1800" dirty="0"/>
        </a:p>
      </dgm:t>
    </dgm:pt>
    <dgm:pt modelId="{EFBF8485-1533-423D-9B9C-F409A3EF167D}" type="parTrans" cxnId="{62665AE3-30F2-4A2C-A411-3E0C71EB753A}">
      <dgm:prSet/>
      <dgm:spPr/>
      <dgm:t>
        <a:bodyPr/>
        <a:lstStyle/>
        <a:p>
          <a:endParaRPr lang="ru-RU"/>
        </a:p>
      </dgm:t>
    </dgm:pt>
    <dgm:pt modelId="{11D29163-7ADA-4730-A860-682C214CD98B}" type="sibTrans" cxnId="{62665AE3-30F2-4A2C-A411-3E0C71EB753A}">
      <dgm:prSet/>
      <dgm:spPr/>
      <dgm:t>
        <a:bodyPr/>
        <a:lstStyle/>
        <a:p>
          <a:endParaRPr lang="ru-RU"/>
        </a:p>
      </dgm:t>
    </dgm:pt>
    <dgm:pt modelId="{F01171DD-68B2-4782-ABA9-94C4438D3A32}">
      <dgm:prSet custT="1"/>
      <dgm:spPr/>
      <dgm:t>
        <a:bodyPr/>
        <a:lstStyle/>
        <a:p>
          <a:pPr rtl="0"/>
          <a:r>
            <a:rPr lang="ru-RU" sz="1800" dirty="0" smtClean="0"/>
            <a:t>Государственного общеобязательного стандарта среднего (начального, основного среднего, общего среднего) образования (далее – ГОСО РК-2012), утвержденного постановлением Правительства РК от 23 августа 2012 года №1080; </a:t>
          </a:r>
          <a:endParaRPr lang="ru-RU" sz="1800" dirty="0"/>
        </a:p>
      </dgm:t>
    </dgm:pt>
    <dgm:pt modelId="{41BD01E8-0C9F-44A8-9DA9-664061F3D391}" type="parTrans" cxnId="{9CC7395E-25F5-4D73-80D1-EE9D5D62FFFD}">
      <dgm:prSet/>
      <dgm:spPr/>
      <dgm:t>
        <a:bodyPr/>
        <a:lstStyle/>
        <a:p>
          <a:endParaRPr lang="ru-RU"/>
        </a:p>
      </dgm:t>
    </dgm:pt>
    <dgm:pt modelId="{07DE853A-10AE-4165-A61E-13F269AD731B}" type="sibTrans" cxnId="{9CC7395E-25F5-4D73-80D1-EE9D5D62FFFD}">
      <dgm:prSet/>
      <dgm:spPr/>
      <dgm:t>
        <a:bodyPr/>
        <a:lstStyle/>
        <a:p>
          <a:endParaRPr lang="ru-RU"/>
        </a:p>
      </dgm:t>
    </dgm:pt>
    <dgm:pt modelId="{974CE3F0-DA78-4A22-8C6A-746A7933D0A9}">
      <dgm:prSet custT="1"/>
      <dgm:spPr/>
      <dgm:t>
        <a:bodyPr/>
        <a:lstStyle/>
        <a:p>
          <a:pPr rtl="0"/>
          <a:r>
            <a:rPr lang="ru-RU" sz="1800" dirty="0" smtClean="0"/>
            <a:t>типовых учебных планов начального, основного среднего, общего среднего образования, утвержденных приказом Министра образования и науки РК от 25 июля 2013 года № 296 «О внесении изменений в приказ Министра образования и науки РК от 8 ноября 2012 года № 500»; </a:t>
          </a:r>
          <a:endParaRPr lang="ru-RU" sz="1800" dirty="0"/>
        </a:p>
      </dgm:t>
    </dgm:pt>
    <dgm:pt modelId="{E31D9AEB-0C37-4756-AE7F-5EB4598A0D1F}" type="parTrans" cxnId="{840A9DEB-C1B5-4A24-A839-1B51F52AFB5F}">
      <dgm:prSet/>
      <dgm:spPr/>
      <dgm:t>
        <a:bodyPr/>
        <a:lstStyle/>
        <a:p>
          <a:endParaRPr lang="ru-RU"/>
        </a:p>
      </dgm:t>
    </dgm:pt>
    <dgm:pt modelId="{9D357878-763C-4142-92D6-EFABFD153E56}" type="sibTrans" cxnId="{840A9DEB-C1B5-4A24-A839-1B51F52AFB5F}">
      <dgm:prSet/>
      <dgm:spPr/>
      <dgm:t>
        <a:bodyPr/>
        <a:lstStyle/>
        <a:p>
          <a:endParaRPr lang="ru-RU"/>
        </a:p>
      </dgm:t>
    </dgm:pt>
    <dgm:pt modelId="{AB6275B3-A434-409D-87F5-2299DFFB7776}" type="pres">
      <dgm:prSet presAssocID="{A8D78185-B4C8-41E9-9342-9465E72A6C6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584B4CC3-9834-47B9-B9F5-D03A66094C54}" type="pres">
      <dgm:prSet presAssocID="{A8D78185-B4C8-41E9-9342-9465E72A6C6A}" presName="pyramid" presStyleLbl="node1" presStyleIdx="0" presStyleCnt="1"/>
      <dgm:spPr/>
    </dgm:pt>
    <dgm:pt modelId="{CF8CFC35-D0F2-4617-8FEC-037B0FF2603C}" type="pres">
      <dgm:prSet presAssocID="{A8D78185-B4C8-41E9-9342-9465E72A6C6A}" presName="theList" presStyleCnt="0"/>
      <dgm:spPr/>
    </dgm:pt>
    <dgm:pt modelId="{2F105DDE-005D-4DEE-AF20-0626D9AB3651}" type="pres">
      <dgm:prSet presAssocID="{D8796EBA-5969-435C-8950-3043F15CF02D}" presName="aNode" presStyleLbl="fgAcc1" presStyleIdx="0" presStyleCnt="2" custScaleX="227538" custScaleY="308691" custLinFactNeighborX="-6577" custLinFactNeighborY="-668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AA265-5EF2-4602-813D-61DA6F6C0AF1}" type="pres">
      <dgm:prSet presAssocID="{D8796EBA-5969-435C-8950-3043F15CF02D}" presName="aSpace" presStyleCnt="0"/>
      <dgm:spPr/>
    </dgm:pt>
    <dgm:pt modelId="{574CCEEF-878A-470E-805C-13AC4A50E45D}" type="pres">
      <dgm:prSet presAssocID="{99FDA1F2-3223-49D4-83CE-2F82070A68F6}" presName="aNode" presStyleLbl="fgAcc1" presStyleIdx="1" presStyleCnt="2" custScaleX="227538" custScaleY="524147" custLinFactNeighborX="-6577" custLinFactNeighborY="840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9F62CB-B678-4EC1-88F8-15455C443C28}" type="pres">
      <dgm:prSet presAssocID="{99FDA1F2-3223-49D4-83CE-2F82070A68F6}" presName="aSpace" presStyleCnt="0"/>
      <dgm:spPr/>
    </dgm:pt>
  </dgm:ptLst>
  <dgm:cxnLst>
    <dgm:cxn modelId="{EE458E21-9959-42C4-9D05-A23A8F0CF0A4}" type="presOf" srcId="{A8D78185-B4C8-41E9-9342-9465E72A6C6A}" destId="{AB6275B3-A434-409D-87F5-2299DFFB7776}" srcOrd="0" destOrd="0" presId="urn:microsoft.com/office/officeart/2005/8/layout/pyramid2"/>
    <dgm:cxn modelId="{3A4BEF55-BDA8-482F-8A58-DC607ED345D5}" srcId="{A8D78185-B4C8-41E9-9342-9465E72A6C6A}" destId="{D8796EBA-5969-435C-8950-3043F15CF02D}" srcOrd="0" destOrd="0" parTransId="{47363658-C544-43F9-8937-83756DBB15BB}" sibTransId="{0D4E60D7-7367-429A-A5F6-C0FE910B1544}"/>
    <dgm:cxn modelId="{AE149FDD-926C-4863-9A28-2CE419A2F90F}" type="presOf" srcId="{99FDA1F2-3223-49D4-83CE-2F82070A68F6}" destId="{574CCEEF-878A-470E-805C-13AC4A50E45D}" srcOrd="0" destOrd="0" presId="urn:microsoft.com/office/officeart/2005/8/layout/pyramid2"/>
    <dgm:cxn modelId="{46DBE9BF-430A-4FD0-926D-E18E06E1FE34}" type="presOf" srcId="{F01171DD-68B2-4782-ABA9-94C4438D3A32}" destId="{574CCEEF-878A-470E-805C-13AC4A50E45D}" srcOrd="0" destOrd="1" presId="urn:microsoft.com/office/officeart/2005/8/layout/pyramid2"/>
    <dgm:cxn modelId="{9CC7395E-25F5-4D73-80D1-EE9D5D62FFFD}" srcId="{99FDA1F2-3223-49D4-83CE-2F82070A68F6}" destId="{F01171DD-68B2-4782-ABA9-94C4438D3A32}" srcOrd="0" destOrd="0" parTransId="{41BD01E8-0C9F-44A8-9DA9-664061F3D391}" sibTransId="{07DE853A-10AE-4165-A61E-13F269AD731B}"/>
    <dgm:cxn modelId="{D279768A-E4DB-4FE7-A08D-42C983D7EDD9}" type="presOf" srcId="{974CE3F0-DA78-4A22-8C6A-746A7933D0A9}" destId="{574CCEEF-878A-470E-805C-13AC4A50E45D}" srcOrd="0" destOrd="2" presId="urn:microsoft.com/office/officeart/2005/8/layout/pyramid2"/>
    <dgm:cxn modelId="{840A9DEB-C1B5-4A24-A839-1B51F52AFB5F}" srcId="{99FDA1F2-3223-49D4-83CE-2F82070A68F6}" destId="{974CE3F0-DA78-4A22-8C6A-746A7933D0A9}" srcOrd="1" destOrd="0" parTransId="{E31D9AEB-0C37-4756-AE7F-5EB4598A0D1F}" sibTransId="{9D357878-763C-4142-92D6-EFABFD153E56}"/>
    <dgm:cxn modelId="{99D08E81-50AE-4F2F-AF9E-CBDA3EA39C31}" type="presOf" srcId="{D8796EBA-5969-435C-8950-3043F15CF02D}" destId="{2F105DDE-005D-4DEE-AF20-0626D9AB3651}" srcOrd="0" destOrd="0" presId="urn:microsoft.com/office/officeart/2005/8/layout/pyramid2"/>
    <dgm:cxn modelId="{62665AE3-30F2-4A2C-A411-3E0C71EB753A}" srcId="{A8D78185-B4C8-41E9-9342-9465E72A6C6A}" destId="{99FDA1F2-3223-49D4-83CE-2F82070A68F6}" srcOrd="1" destOrd="0" parTransId="{EFBF8485-1533-423D-9B9C-F409A3EF167D}" sibTransId="{11D29163-7ADA-4730-A860-682C214CD98B}"/>
    <dgm:cxn modelId="{24E549DA-8449-4523-8328-ED8708E765D7}" type="presParOf" srcId="{AB6275B3-A434-409D-87F5-2299DFFB7776}" destId="{584B4CC3-9834-47B9-B9F5-D03A66094C54}" srcOrd="0" destOrd="0" presId="urn:microsoft.com/office/officeart/2005/8/layout/pyramid2"/>
    <dgm:cxn modelId="{4618DD9C-AC59-4F77-BC8D-E7D369D04B60}" type="presParOf" srcId="{AB6275B3-A434-409D-87F5-2299DFFB7776}" destId="{CF8CFC35-D0F2-4617-8FEC-037B0FF2603C}" srcOrd="1" destOrd="0" presId="urn:microsoft.com/office/officeart/2005/8/layout/pyramid2"/>
    <dgm:cxn modelId="{B91509CF-AB1D-4C4E-8A37-1BDCFAFDAE56}" type="presParOf" srcId="{CF8CFC35-D0F2-4617-8FEC-037B0FF2603C}" destId="{2F105DDE-005D-4DEE-AF20-0626D9AB3651}" srcOrd="0" destOrd="0" presId="urn:microsoft.com/office/officeart/2005/8/layout/pyramid2"/>
    <dgm:cxn modelId="{7047A54E-D7BD-4C39-916C-FF31239769FF}" type="presParOf" srcId="{CF8CFC35-D0F2-4617-8FEC-037B0FF2603C}" destId="{587AA265-5EF2-4602-813D-61DA6F6C0AF1}" srcOrd="1" destOrd="0" presId="urn:microsoft.com/office/officeart/2005/8/layout/pyramid2"/>
    <dgm:cxn modelId="{2EC21A07-4028-4C75-9C9E-1F156B608F17}" type="presParOf" srcId="{CF8CFC35-D0F2-4617-8FEC-037B0FF2603C}" destId="{574CCEEF-878A-470E-805C-13AC4A50E45D}" srcOrd="2" destOrd="0" presId="urn:microsoft.com/office/officeart/2005/8/layout/pyramid2"/>
    <dgm:cxn modelId="{929641F4-7E86-4F17-B891-572D9649474C}" type="presParOf" srcId="{CF8CFC35-D0F2-4617-8FEC-037B0FF2603C}" destId="{C39F62CB-B678-4EC1-88F8-15455C443C28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B49247E-3CE5-468C-959C-186D8FC8D8A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A3C304-726F-41E3-BE93-E94759D26B76}">
      <dgm:prSet custT="1"/>
      <dgm:spPr/>
      <dgm:t>
        <a:bodyPr/>
        <a:lstStyle/>
        <a:p>
          <a:pPr rtl="0"/>
          <a:r>
            <a:rPr lang="ru-RU" sz="1600" dirty="0" smtClean="0"/>
            <a:t>типовых учебных планов начального, основного среднего, общего среднего образования, утвержденных приказом Министра образования и науки РК от 27 ноября 2013 года № 471 «О внесении изменений в приказ Министра образования и науки РК от 8 ноября 2012 года №500»; </a:t>
          </a:r>
          <a:endParaRPr lang="ru-RU" sz="1600" dirty="0"/>
        </a:p>
      </dgm:t>
    </dgm:pt>
    <dgm:pt modelId="{8CCA6611-5C1D-458D-A5C3-355C3716392C}" type="parTrans" cxnId="{FF8F2FC6-D62B-4AC7-8296-CC22D1509398}">
      <dgm:prSet/>
      <dgm:spPr/>
      <dgm:t>
        <a:bodyPr/>
        <a:lstStyle/>
        <a:p>
          <a:endParaRPr lang="ru-RU"/>
        </a:p>
      </dgm:t>
    </dgm:pt>
    <dgm:pt modelId="{3130C4A5-AEA5-4AF2-B83D-D80B175E3A5E}" type="sibTrans" cxnId="{FF8F2FC6-D62B-4AC7-8296-CC22D1509398}">
      <dgm:prSet/>
      <dgm:spPr/>
      <dgm:t>
        <a:bodyPr/>
        <a:lstStyle/>
        <a:p>
          <a:endParaRPr lang="ru-RU"/>
        </a:p>
      </dgm:t>
    </dgm:pt>
    <dgm:pt modelId="{D7003083-F848-45EA-9A77-BEECAF61D904}">
      <dgm:prSet/>
      <dgm:spPr/>
      <dgm:t>
        <a:bodyPr/>
        <a:lstStyle/>
        <a:p>
          <a:pPr rtl="0"/>
          <a:r>
            <a:rPr lang="ru-RU" dirty="0" smtClean="0"/>
            <a:t>типовых учебных планов начального, основного среднего, общего среднего образования, утвержденных приказом Министра образования и науки Республики Казахстан от 25 февраля 2014 года № 61 «О внесении изменений и дополнений в приказ Министра образования и </a:t>
          </a:r>
          <a:r>
            <a:rPr lang="ru-RU" dirty="0" err="1" smtClean="0"/>
            <a:t>наукиРеспублики</a:t>
          </a:r>
          <a:r>
            <a:rPr lang="ru-RU" dirty="0" smtClean="0"/>
            <a:t> Казахстан от 8 ноября 2012 года № 500»;</a:t>
          </a:r>
          <a:endParaRPr lang="ru-RU" dirty="0"/>
        </a:p>
      </dgm:t>
    </dgm:pt>
    <dgm:pt modelId="{10432CE5-79DC-4B2D-AFFF-6DC3AECCF7A9}" type="parTrans" cxnId="{9DF7E0C2-BE0E-45CC-90A9-F8FEA5DF1FB2}">
      <dgm:prSet/>
      <dgm:spPr/>
      <dgm:t>
        <a:bodyPr/>
        <a:lstStyle/>
        <a:p>
          <a:endParaRPr lang="ru-RU"/>
        </a:p>
      </dgm:t>
    </dgm:pt>
    <dgm:pt modelId="{7C8331B3-D6E3-450C-9572-A140C856FDA3}" type="sibTrans" cxnId="{9DF7E0C2-BE0E-45CC-90A9-F8FEA5DF1FB2}">
      <dgm:prSet/>
      <dgm:spPr/>
      <dgm:t>
        <a:bodyPr/>
        <a:lstStyle/>
        <a:p>
          <a:endParaRPr lang="ru-RU"/>
        </a:p>
      </dgm:t>
    </dgm:pt>
    <dgm:pt modelId="{43DB1924-6F27-4338-BD18-68549D09363D}">
      <dgm:prSet custT="1"/>
      <dgm:spPr/>
      <dgm:t>
        <a:bodyPr/>
        <a:lstStyle/>
        <a:p>
          <a:pPr rtl="0"/>
          <a:r>
            <a:rPr lang="ru-RU" sz="1600" dirty="0" smtClean="0"/>
            <a:t>типовых учебных программ по общеобразовательным предметам, курсам по выбору и факультативам, утвержденных приказом Министра образования и науки РК от 3 апреля 2013 года № 115; </a:t>
          </a:r>
          <a:endParaRPr lang="ru-RU" sz="1600" dirty="0"/>
        </a:p>
      </dgm:t>
    </dgm:pt>
    <dgm:pt modelId="{E311890C-2525-48A9-9A29-7B6099022916}" type="parTrans" cxnId="{430092E2-C14D-423C-BB70-418B15F0660F}">
      <dgm:prSet/>
      <dgm:spPr/>
      <dgm:t>
        <a:bodyPr/>
        <a:lstStyle/>
        <a:p>
          <a:endParaRPr lang="ru-RU"/>
        </a:p>
      </dgm:t>
    </dgm:pt>
    <dgm:pt modelId="{AFC423F7-2FD4-4989-850D-6A350CC80936}" type="sibTrans" cxnId="{430092E2-C14D-423C-BB70-418B15F0660F}">
      <dgm:prSet/>
      <dgm:spPr/>
      <dgm:t>
        <a:bodyPr/>
        <a:lstStyle/>
        <a:p>
          <a:endParaRPr lang="ru-RU"/>
        </a:p>
      </dgm:t>
    </dgm:pt>
    <dgm:pt modelId="{5C470493-575F-470C-A1B6-5262A34D0766}" type="pres">
      <dgm:prSet presAssocID="{6B49247E-3CE5-468C-959C-186D8FC8D8A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B8F426-8A87-404A-8E5C-EC35C56F5111}" type="pres">
      <dgm:prSet presAssocID="{F7A3C304-726F-41E3-BE93-E94759D26B76}" presName="composite" presStyleCnt="0"/>
      <dgm:spPr/>
    </dgm:pt>
    <dgm:pt modelId="{8526C7B1-F438-4A26-B331-04DEDA0F8600}" type="pres">
      <dgm:prSet presAssocID="{F7A3C304-726F-41E3-BE93-E94759D26B76}" presName="imgShp" presStyleLbl="fgImgPlace1" presStyleIdx="0" presStyleCnt="3" custLinFactNeighborX="-44018" custLinFactNeighborY="7341"/>
      <dgm:spPr>
        <a:solidFill>
          <a:schemeClr val="accent2"/>
        </a:solidFill>
        <a:ln>
          <a:solidFill>
            <a:schemeClr val="accent1">
              <a:lumMod val="50000"/>
            </a:schemeClr>
          </a:solidFill>
        </a:ln>
      </dgm:spPr>
    </dgm:pt>
    <dgm:pt modelId="{4A8DD847-1411-4D15-B9B0-AEAF2624CC4A}" type="pres">
      <dgm:prSet presAssocID="{F7A3C304-726F-41E3-BE93-E94759D26B76}" presName="txShp" presStyleLbl="node1" presStyleIdx="0" presStyleCnt="3" custScaleX="129516" custScaleY="1064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C5D908-AEB3-4B1B-8ACD-C49991CE9A20}" type="pres">
      <dgm:prSet presAssocID="{3130C4A5-AEA5-4AF2-B83D-D80B175E3A5E}" presName="spacing" presStyleCnt="0"/>
      <dgm:spPr/>
    </dgm:pt>
    <dgm:pt modelId="{E62E969A-DAF5-41DA-9390-58E5DDA6530B}" type="pres">
      <dgm:prSet presAssocID="{D7003083-F848-45EA-9A77-BEECAF61D904}" presName="composite" presStyleCnt="0"/>
      <dgm:spPr/>
    </dgm:pt>
    <dgm:pt modelId="{B9FAF64D-1AE2-49B5-8E74-404432AAEEAC}" type="pres">
      <dgm:prSet presAssocID="{D7003083-F848-45EA-9A77-BEECAF61D904}" presName="imgShp" presStyleLbl="fgImgPlace1" presStyleIdx="1" presStyleCnt="3" custLinFactNeighborX="-54703" custLinFactNeighborY="-7486"/>
      <dgm:spPr>
        <a:solidFill>
          <a:schemeClr val="accent2"/>
        </a:solidFill>
        <a:ln>
          <a:solidFill>
            <a:schemeClr val="bg2">
              <a:lumMod val="25000"/>
            </a:schemeClr>
          </a:solidFill>
        </a:ln>
      </dgm:spPr>
    </dgm:pt>
    <dgm:pt modelId="{16DCAB26-75C8-4819-861C-1DF84DE81C9E}" type="pres">
      <dgm:prSet presAssocID="{D7003083-F848-45EA-9A77-BEECAF61D904}" presName="txShp" presStyleLbl="node1" presStyleIdx="1" presStyleCnt="3" custScaleX="126724" custScaleY="1092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5C60DF-09C4-40C4-8F5C-19793D5D1E35}" type="pres">
      <dgm:prSet presAssocID="{7C8331B3-D6E3-450C-9572-A140C856FDA3}" presName="spacing" presStyleCnt="0"/>
      <dgm:spPr/>
    </dgm:pt>
    <dgm:pt modelId="{5477D3F3-1731-48DE-9EE3-36279D451C42}" type="pres">
      <dgm:prSet presAssocID="{43DB1924-6F27-4338-BD18-68549D09363D}" presName="composite" presStyleCnt="0"/>
      <dgm:spPr/>
    </dgm:pt>
    <dgm:pt modelId="{7088EF14-6546-48BA-8763-1AA54193E1C6}" type="pres">
      <dgm:prSet presAssocID="{43DB1924-6F27-4338-BD18-68549D09363D}" presName="imgShp" presStyleLbl="fgImgPlace1" presStyleIdx="2" presStyleCnt="3" custLinFactNeighborX="-60265" custLinFactNeighborY="-3055"/>
      <dgm:spPr>
        <a:solidFill>
          <a:schemeClr val="accent2"/>
        </a:solidFill>
        <a:ln>
          <a:solidFill>
            <a:schemeClr val="bg2">
              <a:lumMod val="25000"/>
            </a:schemeClr>
          </a:solidFill>
        </a:ln>
      </dgm:spPr>
    </dgm:pt>
    <dgm:pt modelId="{70FD5661-C283-49C2-BAF2-1BB1FC2BA973}" type="pres">
      <dgm:prSet presAssocID="{43DB1924-6F27-4338-BD18-68549D09363D}" presName="txShp" presStyleLbl="node1" presStyleIdx="2" presStyleCnt="3" custScaleX="118705" custScaleY="862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A5AFE9-0F46-4EB0-A743-9F1C80950EF3}" type="presOf" srcId="{F7A3C304-726F-41E3-BE93-E94759D26B76}" destId="{4A8DD847-1411-4D15-B9B0-AEAF2624CC4A}" srcOrd="0" destOrd="0" presId="urn:microsoft.com/office/officeart/2005/8/layout/vList3"/>
    <dgm:cxn modelId="{9DF7E0C2-BE0E-45CC-90A9-F8FEA5DF1FB2}" srcId="{6B49247E-3CE5-468C-959C-186D8FC8D8A1}" destId="{D7003083-F848-45EA-9A77-BEECAF61D904}" srcOrd="1" destOrd="0" parTransId="{10432CE5-79DC-4B2D-AFFF-6DC3AECCF7A9}" sibTransId="{7C8331B3-D6E3-450C-9572-A140C856FDA3}"/>
    <dgm:cxn modelId="{60E0D4E0-D44C-4A0C-8C6D-359A5AD88194}" type="presOf" srcId="{D7003083-F848-45EA-9A77-BEECAF61D904}" destId="{16DCAB26-75C8-4819-861C-1DF84DE81C9E}" srcOrd="0" destOrd="0" presId="urn:microsoft.com/office/officeart/2005/8/layout/vList3"/>
    <dgm:cxn modelId="{9291AB66-917C-4CCE-9DAD-4280E6A6402D}" type="presOf" srcId="{43DB1924-6F27-4338-BD18-68549D09363D}" destId="{70FD5661-C283-49C2-BAF2-1BB1FC2BA973}" srcOrd="0" destOrd="0" presId="urn:microsoft.com/office/officeart/2005/8/layout/vList3"/>
    <dgm:cxn modelId="{8D4581EF-D337-410A-9F1F-D2F23450C203}" type="presOf" srcId="{6B49247E-3CE5-468C-959C-186D8FC8D8A1}" destId="{5C470493-575F-470C-A1B6-5262A34D0766}" srcOrd="0" destOrd="0" presId="urn:microsoft.com/office/officeart/2005/8/layout/vList3"/>
    <dgm:cxn modelId="{430092E2-C14D-423C-BB70-418B15F0660F}" srcId="{6B49247E-3CE5-468C-959C-186D8FC8D8A1}" destId="{43DB1924-6F27-4338-BD18-68549D09363D}" srcOrd="2" destOrd="0" parTransId="{E311890C-2525-48A9-9A29-7B6099022916}" sibTransId="{AFC423F7-2FD4-4989-850D-6A350CC80936}"/>
    <dgm:cxn modelId="{FF8F2FC6-D62B-4AC7-8296-CC22D1509398}" srcId="{6B49247E-3CE5-468C-959C-186D8FC8D8A1}" destId="{F7A3C304-726F-41E3-BE93-E94759D26B76}" srcOrd="0" destOrd="0" parTransId="{8CCA6611-5C1D-458D-A5C3-355C3716392C}" sibTransId="{3130C4A5-AEA5-4AF2-B83D-D80B175E3A5E}"/>
    <dgm:cxn modelId="{A3B597ED-30AA-48E5-8466-7D84AD0F9CB8}" type="presParOf" srcId="{5C470493-575F-470C-A1B6-5262A34D0766}" destId="{D0B8F426-8A87-404A-8E5C-EC35C56F5111}" srcOrd="0" destOrd="0" presId="urn:microsoft.com/office/officeart/2005/8/layout/vList3"/>
    <dgm:cxn modelId="{9A9D060E-0ED7-4227-ABF5-D87A6131DE2B}" type="presParOf" srcId="{D0B8F426-8A87-404A-8E5C-EC35C56F5111}" destId="{8526C7B1-F438-4A26-B331-04DEDA0F8600}" srcOrd="0" destOrd="0" presId="urn:microsoft.com/office/officeart/2005/8/layout/vList3"/>
    <dgm:cxn modelId="{E6520D6C-FE0C-4F84-BBC3-2947C505704B}" type="presParOf" srcId="{D0B8F426-8A87-404A-8E5C-EC35C56F5111}" destId="{4A8DD847-1411-4D15-B9B0-AEAF2624CC4A}" srcOrd="1" destOrd="0" presId="urn:microsoft.com/office/officeart/2005/8/layout/vList3"/>
    <dgm:cxn modelId="{AFD26C21-C1A9-4347-B21D-D009836EC1CE}" type="presParOf" srcId="{5C470493-575F-470C-A1B6-5262A34D0766}" destId="{3DC5D908-AEB3-4B1B-8ACD-C49991CE9A20}" srcOrd="1" destOrd="0" presId="urn:microsoft.com/office/officeart/2005/8/layout/vList3"/>
    <dgm:cxn modelId="{F5A32428-1C09-4246-953D-F065B82C108D}" type="presParOf" srcId="{5C470493-575F-470C-A1B6-5262A34D0766}" destId="{E62E969A-DAF5-41DA-9390-58E5DDA6530B}" srcOrd="2" destOrd="0" presId="urn:microsoft.com/office/officeart/2005/8/layout/vList3"/>
    <dgm:cxn modelId="{946C8573-49B5-4EF2-9055-3ED22304B38A}" type="presParOf" srcId="{E62E969A-DAF5-41DA-9390-58E5DDA6530B}" destId="{B9FAF64D-1AE2-49B5-8E74-404432AAEEAC}" srcOrd="0" destOrd="0" presId="urn:microsoft.com/office/officeart/2005/8/layout/vList3"/>
    <dgm:cxn modelId="{1111B64C-3834-4D62-884E-BBEF8C9664B8}" type="presParOf" srcId="{E62E969A-DAF5-41DA-9390-58E5DDA6530B}" destId="{16DCAB26-75C8-4819-861C-1DF84DE81C9E}" srcOrd="1" destOrd="0" presId="urn:microsoft.com/office/officeart/2005/8/layout/vList3"/>
    <dgm:cxn modelId="{883D58D3-DB82-42F2-8F37-3B8F263F9F74}" type="presParOf" srcId="{5C470493-575F-470C-A1B6-5262A34D0766}" destId="{325C60DF-09C4-40C4-8F5C-19793D5D1E35}" srcOrd="3" destOrd="0" presId="urn:microsoft.com/office/officeart/2005/8/layout/vList3"/>
    <dgm:cxn modelId="{0C0BC651-31CD-4C5F-816F-37C943C5AFFD}" type="presParOf" srcId="{5C470493-575F-470C-A1B6-5262A34D0766}" destId="{5477D3F3-1731-48DE-9EE3-36279D451C42}" srcOrd="4" destOrd="0" presId="urn:microsoft.com/office/officeart/2005/8/layout/vList3"/>
    <dgm:cxn modelId="{5E0DFDCE-9E2A-4E18-873D-75A1B80BE4FF}" type="presParOf" srcId="{5477D3F3-1731-48DE-9EE3-36279D451C42}" destId="{7088EF14-6546-48BA-8763-1AA54193E1C6}" srcOrd="0" destOrd="0" presId="urn:microsoft.com/office/officeart/2005/8/layout/vList3"/>
    <dgm:cxn modelId="{D88B4CEA-64F2-4754-92DB-0230CA1829D6}" type="presParOf" srcId="{5477D3F3-1731-48DE-9EE3-36279D451C42}" destId="{70FD5661-C283-49C2-BAF2-1BB1FC2BA97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10AC5-EB4A-4BB1-A8BE-92032D732ADF}">
      <dsp:nvSpPr>
        <dsp:cNvPr id="0" name=""/>
        <dsp:cNvSpPr/>
      </dsp:nvSpPr>
      <dsp:spPr>
        <a:xfrm>
          <a:off x="143961" y="775215"/>
          <a:ext cx="7063332" cy="28253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b="1" i="0" kern="1200" dirty="0" smtClean="0">
            <a:solidFill>
              <a:schemeClr val="tx1"/>
            </a:solidFill>
          </a:endParaRPr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b="1" i="0" kern="1200" dirty="0" smtClean="0">
            <a:solidFill>
              <a:schemeClr val="tx1"/>
            </a:solidFill>
          </a:endParaRPr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0" kern="1200" dirty="0" smtClean="0">
              <a:solidFill>
                <a:schemeClr val="tx1"/>
              </a:solidFill>
            </a:rPr>
            <a:t>«ОБ ОСОБЕННОСТЯХ ОРГАНИЗАЦИИ ОБРАЗОВАТЕЛЬНОГО ПРОЦЕССА</a:t>
          </a:r>
          <a:br>
            <a:rPr lang="ru-RU" sz="3200" b="1" i="0" kern="1200" dirty="0" smtClean="0">
              <a:solidFill>
                <a:schemeClr val="tx1"/>
              </a:solidFill>
            </a:rPr>
          </a:br>
          <a:r>
            <a:rPr lang="ru-RU" sz="3200" b="1" i="0" kern="1200" dirty="0" smtClean="0">
              <a:solidFill>
                <a:schemeClr val="tx1"/>
              </a:solidFill>
            </a:rPr>
            <a:t> В ОБЩЕОБРАЗОВАТЕЛЬНЫХ ШКОЛАХ РЕСПУБЛИКИ КАЗАХСТАН В 2016-2017 УЧЕБНОМ ГОДУ»</a:t>
          </a:r>
          <a:br>
            <a:rPr lang="ru-RU" sz="3200" b="1" i="0" kern="1200" dirty="0" smtClean="0">
              <a:solidFill>
                <a:schemeClr val="tx1"/>
              </a:solidFill>
            </a:rPr>
          </a:br>
          <a:r>
            <a:rPr lang="ru-RU" sz="3200" b="1" i="0" kern="1200" dirty="0" smtClean="0">
              <a:solidFill>
                <a:schemeClr val="tx1"/>
              </a:solidFill>
            </a:rPr>
            <a:t/>
          </a:r>
          <a:br>
            <a:rPr lang="ru-RU" sz="3200" b="1" i="0" kern="1200" dirty="0" smtClean="0">
              <a:solidFill>
                <a:schemeClr val="tx1"/>
              </a:solidFill>
            </a:rPr>
          </a:br>
          <a:r>
            <a:rPr lang="ru-RU" sz="1800" b="1" i="0" kern="1200" dirty="0" smtClean="0"/>
            <a:t/>
          </a:r>
          <a:br>
            <a:rPr lang="ru-RU" sz="1800" b="1" i="0" kern="1200" dirty="0" smtClean="0"/>
          </a:br>
          <a:r>
            <a:rPr lang="ru-RU" sz="1800" b="1" i="0" kern="1200" dirty="0" smtClean="0"/>
            <a:t/>
          </a:r>
          <a:br>
            <a:rPr lang="ru-RU" sz="1800" b="1" i="0" kern="1200" dirty="0" smtClean="0"/>
          </a:br>
          <a:r>
            <a:rPr lang="ru-RU" sz="1800" b="1" i="0" kern="1200" dirty="0" smtClean="0"/>
            <a:t/>
          </a:r>
          <a:br>
            <a:rPr lang="ru-RU" sz="1800" b="1" i="0" kern="1200" dirty="0" smtClean="0"/>
          </a:br>
          <a:r>
            <a:rPr lang="ru-RU" sz="1800" b="1" i="0" kern="1200" dirty="0" smtClean="0"/>
            <a:t/>
          </a:r>
          <a:br>
            <a:rPr lang="ru-RU" sz="1800" b="1" i="0" kern="1200" dirty="0" smtClean="0"/>
          </a:br>
          <a:r>
            <a:rPr lang="ru-RU" sz="1800" b="1" i="0" kern="1200" dirty="0" smtClean="0"/>
            <a:t>Инструктивно- методическое письмо </a:t>
          </a:r>
          <a:br>
            <a:rPr lang="ru-RU" sz="1800" b="1" i="0" kern="1200" dirty="0" smtClean="0"/>
          </a:br>
          <a:endParaRPr lang="ru-RU" sz="1800" kern="1200" dirty="0"/>
        </a:p>
      </dsp:txBody>
      <dsp:txXfrm>
        <a:off x="143961" y="775215"/>
        <a:ext cx="7063332" cy="2825332"/>
      </dsp:txXfrm>
    </dsp:sp>
    <dsp:sp modelId="{4E83A1B8-70F3-43FC-9A18-47A4BA0D841E}">
      <dsp:nvSpPr>
        <dsp:cNvPr id="0" name=""/>
        <dsp:cNvSpPr/>
      </dsp:nvSpPr>
      <dsp:spPr>
        <a:xfrm>
          <a:off x="3731" y="3840108"/>
          <a:ext cx="7635387" cy="4803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               ИНСТРУКТИВНО -МЕТОДИЧЕСКОЕ  ПИСЬМО</a:t>
          </a:r>
          <a:endParaRPr lang="ru-RU" sz="1800" kern="1200" dirty="0"/>
        </a:p>
      </dsp:txBody>
      <dsp:txXfrm>
        <a:off x="3731" y="3840108"/>
        <a:ext cx="7635387" cy="48037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A08FB6-D0B1-41B5-8E22-2A65978B0735}">
      <dsp:nvSpPr>
        <dsp:cNvPr id="0" name=""/>
        <dsp:cNvSpPr/>
      </dsp:nvSpPr>
      <dsp:spPr>
        <a:xfrm>
          <a:off x="4176464" y="1966301"/>
          <a:ext cx="1944218" cy="358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040"/>
              </a:lnTo>
              <a:lnTo>
                <a:pt x="1944218" y="96040"/>
              </a:lnTo>
              <a:lnTo>
                <a:pt x="1944218" y="35834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E73B3F-4838-4603-AFA9-C5AC6F91EA01}">
      <dsp:nvSpPr>
        <dsp:cNvPr id="0" name=""/>
        <dsp:cNvSpPr/>
      </dsp:nvSpPr>
      <dsp:spPr>
        <a:xfrm>
          <a:off x="2192874" y="1966301"/>
          <a:ext cx="1983589" cy="524607"/>
        </a:xfrm>
        <a:custGeom>
          <a:avLst/>
          <a:gdLst/>
          <a:ahLst/>
          <a:cxnLst/>
          <a:rect l="0" t="0" r="0" b="0"/>
          <a:pathLst>
            <a:path>
              <a:moveTo>
                <a:pt x="1983589" y="0"/>
              </a:moveTo>
              <a:lnTo>
                <a:pt x="1983589" y="262303"/>
              </a:lnTo>
              <a:lnTo>
                <a:pt x="0" y="262303"/>
              </a:lnTo>
              <a:lnTo>
                <a:pt x="0" y="52460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0F72F-0350-49F2-A777-BE7F81736739}">
      <dsp:nvSpPr>
        <dsp:cNvPr id="0" name=""/>
        <dsp:cNvSpPr/>
      </dsp:nvSpPr>
      <dsp:spPr>
        <a:xfrm>
          <a:off x="1728197" y="2447"/>
          <a:ext cx="4896532" cy="1963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типовых учебных программ по общеобразовательным предметам, утвержденных приказом Министра образования и науки Республики Казахстан от 15 июля 2014 года </a:t>
          </a:r>
          <a:r>
            <a:rPr lang="ru-RU" sz="1600" b="1" kern="1200" dirty="0" smtClean="0"/>
            <a:t>№ 281 </a:t>
          </a:r>
          <a:r>
            <a:rPr lang="ru-RU" sz="1600" kern="1200" dirty="0" smtClean="0"/>
            <a:t>«О внесении изменений в приказ Министра образования и науки Республики Казахстан от 3 апреля 2013 года № 115»; </a:t>
          </a:r>
          <a:endParaRPr lang="ru-RU" sz="1600" kern="1200" dirty="0"/>
        </a:p>
      </dsp:txBody>
      <dsp:txXfrm>
        <a:off x="1728197" y="2447"/>
        <a:ext cx="4896532" cy="1963854"/>
      </dsp:txXfrm>
    </dsp:sp>
    <dsp:sp modelId="{56FD9AAB-F902-4F0C-92B0-FF7CBA0A84E4}">
      <dsp:nvSpPr>
        <dsp:cNvPr id="0" name=""/>
        <dsp:cNvSpPr/>
      </dsp:nvSpPr>
      <dsp:spPr>
        <a:xfrm>
          <a:off x="432043" y="2490909"/>
          <a:ext cx="3521662" cy="3446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типовых учебных программ по общеобразовательным предметам, утвержденных приказом Министра образования и науки Республики Казахстан от 18 июня 2015 года № </a:t>
          </a:r>
          <a:r>
            <a:rPr lang="ru-RU" sz="1800" b="1" kern="1200" dirty="0" smtClean="0"/>
            <a:t>393</a:t>
          </a:r>
          <a:r>
            <a:rPr lang="ru-RU" sz="1800" kern="1200" dirty="0" smtClean="0"/>
            <a:t> «О внесении изменений в приказ Министра образования и науки Республики Казахстан от 3 апреля 2013 года № 115»; </a:t>
          </a:r>
          <a:endParaRPr lang="ru-RU" sz="1800" kern="1200" dirty="0"/>
        </a:p>
      </dsp:txBody>
      <dsp:txXfrm>
        <a:off x="432043" y="2490909"/>
        <a:ext cx="3521662" cy="3446731"/>
      </dsp:txXfrm>
    </dsp:sp>
    <dsp:sp modelId="{D0B93972-71C4-424C-887C-F5CB18012B70}">
      <dsp:nvSpPr>
        <dsp:cNvPr id="0" name=""/>
        <dsp:cNvSpPr/>
      </dsp:nvSpPr>
      <dsp:spPr>
        <a:xfrm>
          <a:off x="4399397" y="2324646"/>
          <a:ext cx="3442571" cy="33543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учебных изданий, утвержденных приказом Министра образования и науки Республики Казахстан «О внесении изменений в приказ </a:t>
          </a:r>
          <a:r>
            <a:rPr lang="ru-RU" sz="1600" kern="1200" dirty="0" err="1" smtClean="0"/>
            <a:t>и.о</a:t>
          </a:r>
          <a:r>
            <a:rPr lang="ru-RU" sz="1600" kern="1200" dirty="0" smtClean="0"/>
            <a:t>. Министра образования и науки Республики Казахстан от 27 сентября 2013 года №</a:t>
          </a:r>
          <a:r>
            <a:rPr lang="ru-RU" sz="1600" b="1" kern="1200" dirty="0" smtClean="0"/>
            <a:t>400</a:t>
          </a:r>
          <a:r>
            <a:rPr lang="ru-RU" sz="1600" kern="1200" dirty="0" smtClean="0"/>
            <a:t> «Об утверждении перечня учебников, учебно-методических комплексов, пособий и другой дополнительной литературы, в том числе на электронных носителях, разрешенных к использованию в организациях образования» от 8 января 2016 года № 13;</a:t>
          </a:r>
          <a:r>
            <a:rPr lang="ru-RU" sz="1400" kern="1200" dirty="0" smtClean="0"/>
            <a:t> </a:t>
          </a:r>
          <a:endParaRPr lang="ru-RU" sz="1400" kern="1200" dirty="0"/>
        </a:p>
      </dsp:txBody>
      <dsp:txXfrm>
        <a:off x="4399397" y="2324646"/>
        <a:ext cx="3442571" cy="335433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897A0D-BFF8-4029-8453-2D0313929A01}">
      <dsp:nvSpPr>
        <dsp:cNvPr id="0" name=""/>
        <dsp:cNvSpPr/>
      </dsp:nvSpPr>
      <dsp:spPr>
        <a:xfrm>
          <a:off x="0" y="0"/>
          <a:ext cx="7776864" cy="3785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учебных изданий, утвержденных приказом Министра образования и науки Республики Казахстан «О внесении дополнений в приказ </a:t>
          </a:r>
          <a:r>
            <a:rPr lang="ru-RU" sz="2300" kern="1200" dirty="0" err="1" smtClean="0"/>
            <a:t>и.о</a:t>
          </a:r>
          <a:r>
            <a:rPr lang="ru-RU" sz="2300" kern="1200" dirty="0" smtClean="0"/>
            <a:t>. Министра образования и науки Республики Казахстан от 27 сентября 2013 года № 400 «Об утверждении перечня учебников, учебно-методических комплексов, пособий и другой дополнительной литературы, в том числе на электронных носителях» от 6 апреля 2016 года  №251</a:t>
          </a:r>
          <a:endParaRPr lang="ru-RU" sz="2300" kern="1200" dirty="0"/>
        </a:p>
      </dsp:txBody>
      <dsp:txXfrm>
        <a:off x="184800" y="184800"/>
        <a:ext cx="7407264" cy="341605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1F7CAA-C92A-4041-976F-B6BA4C452F3C}">
      <dsp:nvSpPr>
        <dsp:cNvPr id="0" name=""/>
        <dsp:cNvSpPr/>
      </dsp:nvSpPr>
      <dsp:spPr>
        <a:xfrm>
          <a:off x="1010" y="130877"/>
          <a:ext cx="8278898" cy="41394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 целях реализации поручений Президента Республики Казахстан, отраженных в программной статье «Социальная модернизация Казахстана: 20 шагов к обществу всеобщего труда», рекомендуется введение курсов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по выбору «Краеведение» (7 класс),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«</a:t>
          </a:r>
          <a:r>
            <a:rPr lang="ru-RU" sz="3000" kern="1200" dirty="0" err="1" smtClean="0"/>
            <a:t>Абайтану</a:t>
          </a:r>
          <a:r>
            <a:rPr lang="ru-RU" sz="3000" kern="1200" dirty="0" smtClean="0"/>
            <a:t>» (9-11 классы) по учебным программам, утвержденным приказом Министерства образования и науки РК от 3 апреля 2013 года №115. </a:t>
          </a:r>
          <a:endParaRPr lang="ru-RU" sz="3000" kern="1200" dirty="0"/>
        </a:p>
      </dsp:txBody>
      <dsp:txXfrm>
        <a:off x="1010" y="130877"/>
        <a:ext cx="8278898" cy="413944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A472C-4683-4B80-BF2F-AF07B799AF97}">
      <dsp:nvSpPr>
        <dsp:cNvPr id="0" name=""/>
        <dsp:cNvSpPr/>
      </dsp:nvSpPr>
      <dsp:spPr>
        <a:xfrm>
          <a:off x="0" y="28133"/>
          <a:ext cx="7776864" cy="1696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Школьное образование Республики находится на этапе нового старта. Всемирный экономический форум (далее – ВЭФ) обозначил 16 видов знаний и умений успешного в XXI веке человека. </a:t>
          </a:r>
          <a:endParaRPr lang="ru-RU" sz="2500" kern="1200"/>
        </a:p>
      </dsp:txBody>
      <dsp:txXfrm>
        <a:off x="82816" y="110949"/>
        <a:ext cx="7611232" cy="1530868"/>
      </dsp:txXfrm>
    </dsp:sp>
    <dsp:sp modelId="{F071EA6C-4962-4D2F-A952-94B64E9D593E}">
      <dsp:nvSpPr>
        <dsp:cNvPr id="0" name=""/>
        <dsp:cNvSpPr/>
      </dsp:nvSpPr>
      <dsp:spPr>
        <a:xfrm>
          <a:off x="0" y="1796633"/>
          <a:ext cx="7776864" cy="1696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Это навыки</a:t>
          </a:r>
          <a:r>
            <a:rPr lang="ru-RU" sz="2500" u="sng" kern="1200" smtClean="0"/>
            <a:t>:    работы в команде, лидерские качества, инициативность, </a:t>
          </a:r>
          <a:endParaRPr lang="ru-RU" sz="2500" kern="1200"/>
        </a:p>
      </dsp:txBody>
      <dsp:txXfrm>
        <a:off x="82816" y="1879449"/>
        <a:ext cx="7611232" cy="1530868"/>
      </dsp:txXfrm>
    </dsp:sp>
    <dsp:sp modelId="{2BDB1DE1-EC0A-4C8A-8745-BAA3971A077F}">
      <dsp:nvSpPr>
        <dsp:cNvPr id="0" name=""/>
        <dsp:cNvSpPr/>
      </dsp:nvSpPr>
      <dsp:spPr>
        <a:xfrm>
          <a:off x="0" y="3565134"/>
          <a:ext cx="7776864" cy="1696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u="sng" kern="1200" smtClean="0"/>
            <a:t>IT-компетентность, финансовая и гражданская грамотность и другие. </a:t>
          </a:r>
          <a:endParaRPr lang="ru-RU" sz="2500" kern="1200"/>
        </a:p>
      </dsp:txBody>
      <dsp:txXfrm>
        <a:off x="82816" y="3647950"/>
        <a:ext cx="7611232" cy="15308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2F96C7-8E0F-4D79-8BF3-53955D85810C}">
      <dsp:nvSpPr>
        <dsp:cNvPr id="0" name=""/>
        <dsp:cNvSpPr/>
      </dsp:nvSpPr>
      <dsp:spPr>
        <a:xfrm>
          <a:off x="0" y="31117"/>
          <a:ext cx="8280920" cy="1017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 рамках реализации Плана Нации – «100 конкретных шагов», инициированного Президентом Республики Казахстан Н.А. Назарбаевым, запланированы </a:t>
          </a:r>
          <a:r>
            <a:rPr lang="ru-RU" sz="1500" b="1" kern="1200" dirty="0" smtClean="0"/>
            <a:t>5 шагов </a:t>
          </a:r>
          <a:r>
            <a:rPr lang="ru-RU" sz="1500" kern="1200" dirty="0" smtClean="0"/>
            <a:t>в сфере образования, направленных на повышение качества человеческого капитала на основе стандартов стран ОЭСР.     </a:t>
          </a:r>
          <a:endParaRPr lang="ru-RU" sz="1500" kern="1200" dirty="0"/>
        </a:p>
      </dsp:txBody>
      <dsp:txXfrm>
        <a:off x="49690" y="80807"/>
        <a:ext cx="8181540" cy="918520"/>
      </dsp:txXfrm>
    </dsp:sp>
    <dsp:sp modelId="{649B53C0-B6C8-4E48-8E2C-A8395CD34374}">
      <dsp:nvSpPr>
        <dsp:cNvPr id="0" name=""/>
        <dsp:cNvSpPr/>
      </dsp:nvSpPr>
      <dsp:spPr>
        <a:xfrm>
          <a:off x="0" y="1092217"/>
          <a:ext cx="8280920" cy="1017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из них </a:t>
          </a:r>
          <a:r>
            <a:rPr lang="ru-RU" sz="1800" kern="1200" dirty="0" smtClean="0"/>
            <a:t>относятся к общему среднему образованию. </a:t>
          </a:r>
          <a:endParaRPr lang="ru-RU" sz="1800" kern="1200" dirty="0"/>
        </a:p>
      </dsp:txBody>
      <dsp:txXfrm>
        <a:off x="49690" y="1141907"/>
        <a:ext cx="8181540" cy="918520"/>
      </dsp:txXfrm>
    </dsp:sp>
    <dsp:sp modelId="{46960C83-868D-4853-8FDE-6FFB7921462A}">
      <dsp:nvSpPr>
        <dsp:cNvPr id="0" name=""/>
        <dsp:cNvSpPr/>
      </dsp:nvSpPr>
      <dsp:spPr>
        <a:xfrm>
          <a:off x="0" y="2153317"/>
          <a:ext cx="8280920" cy="1017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Шаг 76: </a:t>
          </a:r>
          <a:r>
            <a:rPr lang="ru-RU" sz="1500" kern="1200" dirty="0" smtClean="0"/>
            <a:t>Поэтапное внедрение 12-летнего образования, обновление стандартов школьного обучения для развития функциональной </a:t>
          </a:r>
          <a:r>
            <a:rPr lang="ru-RU" sz="1500" kern="1200" dirty="0" err="1" smtClean="0"/>
            <a:t>грамотности.Внедрение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подушевого</a:t>
          </a:r>
          <a:r>
            <a:rPr lang="ru-RU" sz="1500" kern="1200" dirty="0" smtClean="0"/>
            <a:t> финансирования в старшей школе, создание системы стимулирования успешных школ. </a:t>
          </a:r>
          <a:endParaRPr lang="ru-RU" sz="1500" kern="1200" dirty="0"/>
        </a:p>
      </dsp:txBody>
      <dsp:txXfrm>
        <a:off x="49690" y="2203007"/>
        <a:ext cx="8181540" cy="918520"/>
      </dsp:txXfrm>
    </dsp:sp>
    <dsp:sp modelId="{9D7AC194-82B9-412A-B4DF-79A423E6E74B}">
      <dsp:nvSpPr>
        <dsp:cNvPr id="0" name=""/>
        <dsp:cNvSpPr/>
      </dsp:nvSpPr>
      <dsp:spPr>
        <a:xfrm>
          <a:off x="0" y="3214417"/>
          <a:ext cx="8280920" cy="1017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Шаг 79</a:t>
          </a:r>
          <a:r>
            <a:rPr lang="ru-RU" sz="1500" kern="1200" dirty="0" smtClean="0"/>
            <a:t>: Поэтапный переход на английский язык обучения в системе образования – в старшей школе и вузах.</a:t>
          </a:r>
          <a:endParaRPr lang="ru-RU" sz="1500" kern="1200" dirty="0"/>
        </a:p>
      </dsp:txBody>
      <dsp:txXfrm>
        <a:off x="49690" y="3264107"/>
        <a:ext cx="8181540" cy="918520"/>
      </dsp:txXfrm>
    </dsp:sp>
    <dsp:sp modelId="{4BFA1BE8-5CDD-4329-AE4F-B870F7233AE4}">
      <dsp:nvSpPr>
        <dsp:cNvPr id="0" name=""/>
        <dsp:cNvSpPr/>
      </dsp:nvSpPr>
      <dsp:spPr>
        <a:xfrm>
          <a:off x="0" y="4275517"/>
          <a:ext cx="8280920" cy="1017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Шаг 89: </a:t>
          </a:r>
          <a:r>
            <a:rPr lang="ru-RU" sz="1500" kern="1200" smtClean="0"/>
            <a:t>Разработка и реализация национального проекта «Нұрлы Болашақ». Внедрение ценностей «Мәңгілік ел» в действующие учебные программы школьного образования. </a:t>
          </a:r>
          <a:endParaRPr lang="ru-RU" sz="1500" kern="1200"/>
        </a:p>
      </dsp:txBody>
      <dsp:txXfrm>
        <a:off x="49690" y="4325207"/>
        <a:ext cx="8181540" cy="9185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0BC0E-4D4E-4E4C-81FB-EA1A90D4AA87}">
      <dsp:nvSpPr>
        <dsp:cNvPr id="0" name=""/>
        <dsp:cNvSpPr/>
      </dsp:nvSpPr>
      <dsp:spPr>
        <a:xfrm>
          <a:off x="0" y="90840"/>
          <a:ext cx="8064896" cy="21396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Внесены изменения и дополнения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 в Закон Республики Казахстан </a:t>
          </a:r>
          <a:endParaRPr lang="ru-RU" sz="2200" kern="1200" dirty="0"/>
        </a:p>
      </dsp:txBody>
      <dsp:txXfrm>
        <a:off x="104448" y="195288"/>
        <a:ext cx="7856000" cy="1930741"/>
      </dsp:txXfrm>
    </dsp:sp>
    <dsp:sp modelId="{D6702F7A-DF6C-4700-AEF9-B2453642DACD}">
      <dsp:nvSpPr>
        <dsp:cNvPr id="0" name=""/>
        <dsp:cNvSpPr/>
      </dsp:nvSpPr>
      <dsp:spPr>
        <a:xfrm>
          <a:off x="0" y="2293837"/>
          <a:ext cx="8064896" cy="21396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«Об образовании» (с изменениями и дополнениями по состоянию на 24.11.2015 г.), Указом Президента Республики Казахстан от </a:t>
          </a:r>
          <a:r>
            <a:rPr lang="ru-RU" sz="2200" b="1" kern="1200" smtClean="0"/>
            <a:t>1 марта 2016 года </a:t>
          </a:r>
          <a:r>
            <a:rPr lang="ru-RU" sz="2200" kern="1200" smtClean="0"/>
            <a:t>№ 205 утверждена </a:t>
          </a:r>
          <a:r>
            <a:rPr lang="ru-RU" sz="2200" b="1" kern="1200" smtClean="0"/>
            <a:t>Государственная программа развития образования и науки Республики Казахстан на 2016-2019 г</a:t>
          </a:r>
          <a:r>
            <a:rPr lang="ru-RU" sz="2200" kern="1200" smtClean="0"/>
            <a:t>оды (далее – ГПРОН). </a:t>
          </a:r>
          <a:endParaRPr lang="ru-RU" sz="2200" kern="1200"/>
        </a:p>
      </dsp:txBody>
      <dsp:txXfrm>
        <a:off x="104448" y="2398285"/>
        <a:ext cx="7856000" cy="19307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F2B51-3728-4207-8AC5-CBBCD8FC29B4}">
      <dsp:nvSpPr>
        <dsp:cNvPr id="0" name=""/>
        <dsp:cNvSpPr/>
      </dsp:nvSpPr>
      <dsp:spPr>
        <a:xfrm>
          <a:off x="4140460" y="2885375"/>
          <a:ext cx="2801344" cy="491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713"/>
              </a:lnTo>
              <a:lnTo>
                <a:pt x="2801344" y="245713"/>
              </a:lnTo>
              <a:lnTo>
                <a:pt x="2801344" y="49142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75C7F-17A5-488B-8F1E-BBE569E9BAAD}">
      <dsp:nvSpPr>
        <dsp:cNvPr id="0" name=""/>
        <dsp:cNvSpPr/>
      </dsp:nvSpPr>
      <dsp:spPr>
        <a:xfrm>
          <a:off x="4011951" y="2885375"/>
          <a:ext cx="128508" cy="491426"/>
        </a:xfrm>
        <a:custGeom>
          <a:avLst/>
          <a:gdLst/>
          <a:ahLst/>
          <a:cxnLst/>
          <a:rect l="0" t="0" r="0" b="0"/>
          <a:pathLst>
            <a:path>
              <a:moveTo>
                <a:pt x="128508" y="0"/>
              </a:moveTo>
              <a:lnTo>
                <a:pt x="128508" y="245713"/>
              </a:lnTo>
              <a:lnTo>
                <a:pt x="0" y="245713"/>
              </a:lnTo>
              <a:lnTo>
                <a:pt x="0" y="49142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9DC2A2-7508-42BA-A687-DECA0C5DFD61}">
      <dsp:nvSpPr>
        <dsp:cNvPr id="0" name=""/>
        <dsp:cNvSpPr/>
      </dsp:nvSpPr>
      <dsp:spPr>
        <a:xfrm>
          <a:off x="1210607" y="2885375"/>
          <a:ext cx="2929852" cy="491426"/>
        </a:xfrm>
        <a:custGeom>
          <a:avLst/>
          <a:gdLst/>
          <a:ahLst/>
          <a:cxnLst/>
          <a:rect l="0" t="0" r="0" b="0"/>
          <a:pathLst>
            <a:path>
              <a:moveTo>
                <a:pt x="2929852" y="0"/>
              </a:moveTo>
              <a:lnTo>
                <a:pt x="2929852" y="245713"/>
              </a:lnTo>
              <a:lnTo>
                <a:pt x="0" y="245713"/>
              </a:lnTo>
              <a:lnTo>
                <a:pt x="0" y="49142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B3BE41-95F8-4151-80FE-88D9AD9BA5F5}">
      <dsp:nvSpPr>
        <dsp:cNvPr id="0" name=""/>
        <dsp:cNvSpPr/>
      </dsp:nvSpPr>
      <dsp:spPr>
        <a:xfrm>
          <a:off x="2713601" y="435249"/>
          <a:ext cx="2853716" cy="24501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/>
            <a:t>Основные  направления   работы по повышению качества образования являются:</a:t>
          </a:r>
          <a:endParaRPr lang="ru-RU" sz="2000" kern="1200" dirty="0"/>
        </a:p>
      </dsp:txBody>
      <dsp:txXfrm>
        <a:off x="2713601" y="435249"/>
        <a:ext cx="2853716" cy="2450125"/>
      </dsp:txXfrm>
    </dsp:sp>
    <dsp:sp modelId="{1EA70ACC-8878-49FA-9E6A-FDE3A48AD04D}">
      <dsp:nvSpPr>
        <dsp:cNvPr id="0" name=""/>
        <dsp:cNvSpPr/>
      </dsp:nvSpPr>
      <dsp:spPr>
        <a:xfrm>
          <a:off x="4014" y="3376802"/>
          <a:ext cx="2413186" cy="15422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обеспечение равного доступа всех участников образовательного процесса к лучшим образовательным ресурсам и технологиям</a:t>
          </a:r>
          <a:r>
            <a:rPr lang="ru-RU" sz="1300" b="1" kern="1200" dirty="0" smtClean="0"/>
            <a:t>; </a:t>
          </a:r>
          <a:endParaRPr lang="ru-RU" sz="1300" kern="1200" dirty="0"/>
        </a:p>
      </dsp:txBody>
      <dsp:txXfrm>
        <a:off x="4014" y="3376802"/>
        <a:ext cx="2413186" cy="1542273"/>
      </dsp:txXfrm>
    </dsp:sp>
    <dsp:sp modelId="{5BA46E7F-3CEA-4470-83BC-CE5FA0253F0A}">
      <dsp:nvSpPr>
        <dsp:cNvPr id="0" name=""/>
        <dsp:cNvSpPr/>
      </dsp:nvSpPr>
      <dsp:spPr>
        <a:xfrm>
          <a:off x="2908628" y="3376802"/>
          <a:ext cx="2206647" cy="1881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удовлетворение потребности учащихся в получении образования, обеспечивающего успех в быстро меняющемся мире</a:t>
          </a:r>
          <a:r>
            <a:rPr lang="ru-RU" sz="1300" b="1" kern="1200" dirty="0" smtClean="0"/>
            <a:t>; </a:t>
          </a:r>
          <a:endParaRPr lang="ru-RU" sz="1300" kern="1200" dirty="0"/>
        </a:p>
      </dsp:txBody>
      <dsp:txXfrm>
        <a:off x="2908628" y="3376802"/>
        <a:ext cx="2206647" cy="1881814"/>
      </dsp:txXfrm>
    </dsp:sp>
    <dsp:sp modelId="{40BCA8D0-91A6-4B21-9972-F87D7DC063AC}">
      <dsp:nvSpPr>
        <dsp:cNvPr id="0" name=""/>
        <dsp:cNvSpPr/>
      </dsp:nvSpPr>
      <dsp:spPr>
        <a:xfrm>
          <a:off x="5606702" y="3376802"/>
          <a:ext cx="2670203" cy="1577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формирование в общеобразовательных школах интеллектуального, физически и духовно развитого гражданина Республики Казахстан</a:t>
          </a:r>
          <a:r>
            <a:rPr lang="ru-RU" sz="1300" b="1" kern="1200" dirty="0" smtClean="0"/>
            <a:t>. </a:t>
          </a:r>
          <a:endParaRPr lang="ru-RU" sz="1300" kern="1200" dirty="0"/>
        </a:p>
      </dsp:txBody>
      <dsp:txXfrm>
        <a:off x="5606702" y="3376802"/>
        <a:ext cx="2670203" cy="15775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6C0188-72B5-480B-8C09-23772BB1CC72}">
      <dsp:nvSpPr>
        <dsp:cNvPr id="0" name=""/>
        <dsp:cNvSpPr/>
      </dsp:nvSpPr>
      <dsp:spPr>
        <a:xfrm rot="5400000">
          <a:off x="3921382" y="-932573"/>
          <a:ext cx="2342047" cy="47928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Внедрение обновленного содержания образования с 1 сентября 2016 года в 1 классах</a:t>
          </a:r>
          <a:endParaRPr lang="ru-RU" sz="1900" kern="1200"/>
        </a:p>
      </dsp:txBody>
      <dsp:txXfrm rot="-5400000">
        <a:off x="2695980" y="407158"/>
        <a:ext cx="4678523" cy="2113389"/>
      </dsp:txXfrm>
    </dsp:sp>
    <dsp:sp modelId="{C1FD6217-76E3-427B-BD59-F05DBA2A50FC}">
      <dsp:nvSpPr>
        <dsp:cNvPr id="0" name=""/>
        <dsp:cNvSpPr/>
      </dsp:nvSpPr>
      <dsp:spPr>
        <a:xfrm>
          <a:off x="0" y="73"/>
          <a:ext cx="2695979" cy="29275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1" kern="1200" smtClean="0"/>
            <a:t>Особенности организации образовательного процесса в общеобразовательных организациях образования в 2016-2017 учебном году обусловлены следующими факторами: </a:t>
          </a:r>
          <a:endParaRPr lang="ru-RU" sz="1500" kern="1200"/>
        </a:p>
      </dsp:txBody>
      <dsp:txXfrm>
        <a:off x="131607" y="131680"/>
        <a:ext cx="2432765" cy="2664345"/>
      </dsp:txXfrm>
    </dsp:sp>
    <dsp:sp modelId="{402E2659-AF6C-4FBD-9ADE-EA4C323BA504}">
      <dsp:nvSpPr>
        <dsp:cNvPr id="0" name=""/>
        <dsp:cNvSpPr/>
      </dsp:nvSpPr>
      <dsp:spPr>
        <a:xfrm rot="5400000">
          <a:off x="3921382" y="2141363"/>
          <a:ext cx="2342047" cy="47928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Обучение предмету </a:t>
          </a:r>
          <a:r>
            <a:rPr lang="ru-RU" sz="1900" b="1" kern="1200" smtClean="0"/>
            <a:t>«Английский язык»</a:t>
          </a:r>
          <a:r>
            <a:rPr lang="ru-RU" sz="1900" kern="1200" smtClean="0"/>
            <a:t> в начальной школе будет осуществляться </a:t>
          </a:r>
          <a:r>
            <a:rPr lang="ru-RU" sz="1900" b="1" kern="1200" smtClean="0"/>
            <a:t>в 1-4-х классах; 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Обязательное изучение в 9   классе факультативного курса </a:t>
          </a:r>
          <a:r>
            <a:rPr lang="ru-RU" sz="1900" b="1" kern="1200" smtClean="0"/>
            <a:t>«Светскость и основы религиоведения» вместо курса «Основы религиоведения». </a:t>
          </a:r>
          <a:endParaRPr lang="ru-RU" sz="1900" kern="1200"/>
        </a:p>
      </dsp:txBody>
      <dsp:txXfrm rot="-5400000">
        <a:off x="2695980" y="3481095"/>
        <a:ext cx="4678523" cy="2113389"/>
      </dsp:txXfrm>
    </dsp:sp>
    <dsp:sp modelId="{109F9044-FDDF-441A-8E90-536072905E67}">
      <dsp:nvSpPr>
        <dsp:cNvPr id="0" name=""/>
        <dsp:cNvSpPr/>
      </dsp:nvSpPr>
      <dsp:spPr>
        <a:xfrm>
          <a:off x="0" y="3074010"/>
          <a:ext cx="2695979" cy="29275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(</a:t>
          </a:r>
          <a:r>
            <a:rPr lang="ru-RU" sz="1500" b="1" kern="1200" smtClean="0"/>
            <a:t>все предметы изучаются на языке обучения); </a:t>
          </a:r>
          <a:endParaRPr lang="ru-RU" sz="1500" kern="1200"/>
        </a:p>
      </dsp:txBody>
      <dsp:txXfrm>
        <a:off x="131607" y="3205617"/>
        <a:ext cx="2432765" cy="266434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12619-EE63-4B9C-8B35-C66DFF5459A2}">
      <dsp:nvSpPr>
        <dsp:cNvPr id="0" name=""/>
        <dsp:cNvSpPr/>
      </dsp:nvSpPr>
      <dsp:spPr>
        <a:xfrm>
          <a:off x="0" y="149240"/>
          <a:ext cx="8280920" cy="1368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smtClean="0"/>
            <a:t>В новом учебном году: </a:t>
          </a:r>
          <a:endParaRPr lang="ru-RU" sz="2600" kern="1200"/>
        </a:p>
      </dsp:txBody>
      <dsp:txXfrm>
        <a:off x="66824" y="216064"/>
        <a:ext cx="8147272" cy="1235252"/>
      </dsp:txXfrm>
    </dsp:sp>
    <dsp:sp modelId="{01FBC2BC-BC92-4357-97B1-7CFF7C6B82CF}">
      <dsp:nvSpPr>
        <dsp:cNvPr id="0" name=""/>
        <dsp:cNvSpPr/>
      </dsp:nvSpPr>
      <dsp:spPr>
        <a:xfrm>
          <a:off x="0" y="1593020"/>
          <a:ext cx="8280920" cy="1368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i="1" kern="1200" smtClean="0"/>
            <a:t>1) образовательный процесс в классах предшкольной подготовки и 1-х классах будет осуществляться на основе: </a:t>
          </a:r>
          <a:endParaRPr lang="ru-RU" sz="2600" kern="1200"/>
        </a:p>
      </dsp:txBody>
      <dsp:txXfrm>
        <a:off x="66824" y="1659844"/>
        <a:ext cx="8147272" cy="1235252"/>
      </dsp:txXfrm>
    </dsp:sp>
    <dsp:sp modelId="{BDB11DBB-E42C-4BCF-A0F6-1128C50039D0}">
      <dsp:nvSpPr>
        <dsp:cNvPr id="0" name=""/>
        <dsp:cNvSpPr/>
      </dsp:nvSpPr>
      <dsp:spPr>
        <a:xfrm>
          <a:off x="0" y="2961920"/>
          <a:ext cx="8280920" cy="3444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smtClean="0"/>
            <a:t>Государственного общеобязательного стандарта дошкольного воспитания и обучения, утвержденного постановлением Правительства РК от 13 мая 2016 года № 292; </a:t>
          </a:r>
          <a:endParaRPr lang="ru-RU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smtClean="0"/>
            <a:t>Государственного общеобязательного стандарта начального образования, утвержденного постановлением Правительства РК от 25 апреля 2015 года № 327 (далее – ГОСО РК-2015);</a:t>
          </a:r>
          <a:endParaRPr lang="ru-RU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smtClean="0"/>
            <a:t>типовых учебных планов начального образования, утвержденных приказом Министра образования и науки РК от 15 июля 2016года№ 453; </a:t>
          </a:r>
          <a:endParaRPr lang="ru-RU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smtClean="0"/>
            <a:t>типовых учебных программ по общеобразовательным предметам начального образования, утвержденных приказом Министра образования и науки РК от 8 апреля 2016 года № 266; </a:t>
          </a:r>
          <a:endParaRPr lang="ru-RU" sz="2000" kern="1200"/>
        </a:p>
      </dsp:txBody>
      <dsp:txXfrm>
        <a:off x="0" y="2961920"/>
        <a:ext cx="8280920" cy="34444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B4CC3-9834-47B9-B9F5-D03A66094C54}">
      <dsp:nvSpPr>
        <dsp:cNvPr id="0" name=""/>
        <dsp:cNvSpPr/>
      </dsp:nvSpPr>
      <dsp:spPr>
        <a:xfrm>
          <a:off x="-241445" y="0"/>
          <a:ext cx="5647700" cy="56477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105DDE-005D-4DEE-AF20-0626D9AB3651}">
      <dsp:nvSpPr>
        <dsp:cNvPr id="0" name=""/>
        <dsp:cNvSpPr/>
      </dsp:nvSpPr>
      <dsp:spPr>
        <a:xfrm>
          <a:off x="0" y="525286"/>
          <a:ext cx="8352931" cy="16226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учебных изданий, утвержденных приказом Министра образования и науки Республики Казахстан «О внесении изменений и дополнений в приказ </a:t>
          </a:r>
          <a:r>
            <a:rPr lang="ru-RU" sz="1800" kern="1200" dirty="0" err="1" smtClean="0"/>
            <a:t>и.о</a:t>
          </a:r>
          <a:r>
            <a:rPr lang="ru-RU" sz="1800" kern="1200" dirty="0" smtClean="0"/>
            <a:t>. Министра образования и науки Республики Казахстан от 27 сентября 2013 года № 400 «Об утверждении перечня учебников, учебно-методических комплексов, пособий и другой дополнительной литературы, в том числе на электронных носителях» от 6 мая 2016 года № 309; </a:t>
          </a:r>
          <a:endParaRPr lang="ru-RU" sz="1800" kern="1200" dirty="0"/>
        </a:p>
      </dsp:txBody>
      <dsp:txXfrm>
        <a:off x="79210" y="604496"/>
        <a:ext cx="8194511" cy="1464210"/>
      </dsp:txXfrm>
    </dsp:sp>
    <dsp:sp modelId="{574CCEEF-878A-470E-805C-13AC4A50E45D}">
      <dsp:nvSpPr>
        <dsp:cNvPr id="0" name=""/>
        <dsp:cNvSpPr/>
      </dsp:nvSpPr>
      <dsp:spPr>
        <a:xfrm>
          <a:off x="0" y="2312831"/>
          <a:ext cx="8352931" cy="27551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/>
            <a:t>2) образовательный процесс во 2-11 классах будет осуществляться на основе: 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Государственного общеобязательного стандарта среднего (начального, основного среднего, общего среднего) образования (далее – ГОСО РК-2012), утвержденного постановлением Правительства РК от 23 августа 2012 года №1080; 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типовых учебных планов начального, основного среднего, общего среднего образования, утвержденных приказом Министра образования и науки РК от 25 июля 2013 года № 296 «О внесении изменений в приказ Министра образования и науки РК от 8 ноября 2012 года № 500»; </a:t>
          </a:r>
          <a:endParaRPr lang="ru-RU" sz="1800" kern="1200" dirty="0"/>
        </a:p>
      </dsp:txBody>
      <dsp:txXfrm>
        <a:off x="134496" y="2447327"/>
        <a:ext cx="8083939" cy="24861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DD847-1411-4D15-B9B0-AEAF2624CC4A}">
      <dsp:nvSpPr>
        <dsp:cNvPr id="0" name=""/>
        <dsp:cNvSpPr/>
      </dsp:nvSpPr>
      <dsp:spPr>
        <a:xfrm rot="10800000">
          <a:off x="584347" y="1560"/>
          <a:ext cx="7256240" cy="143482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4335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типовых учебных планов начального, основного среднего, общего среднего образования, утвержденных приказом Министра образования и науки РК от 27 ноября 2013 года № 471 «О внесении изменений в приказ Министра образования и науки РК от 8 ноября 2012 года №500»; </a:t>
          </a:r>
          <a:endParaRPr lang="ru-RU" sz="1600" kern="1200" dirty="0"/>
        </a:p>
      </dsp:txBody>
      <dsp:txXfrm rot="10800000">
        <a:off x="943053" y="1560"/>
        <a:ext cx="6897534" cy="1434823"/>
      </dsp:txXfrm>
    </dsp:sp>
    <dsp:sp modelId="{8526C7B1-F438-4A26-B331-04DEDA0F8600}">
      <dsp:nvSpPr>
        <dsp:cNvPr id="0" name=""/>
        <dsp:cNvSpPr/>
      </dsp:nvSpPr>
      <dsp:spPr>
        <a:xfrm>
          <a:off x="144017" y="144020"/>
          <a:ext cx="1347784" cy="1347784"/>
        </a:xfrm>
        <a:prstGeom prst="ellipse">
          <a:avLst/>
        </a:prstGeom>
        <a:solidFill>
          <a:schemeClr val="accent2"/>
        </a:solidFill>
        <a:ln w="15875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DCAB26-75C8-4819-861C-1DF84DE81C9E}">
      <dsp:nvSpPr>
        <dsp:cNvPr id="0" name=""/>
        <dsp:cNvSpPr/>
      </dsp:nvSpPr>
      <dsp:spPr>
        <a:xfrm rot="10800000">
          <a:off x="662559" y="1838707"/>
          <a:ext cx="7099816" cy="14725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4335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типовых учебных планов начального, основного среднего, общего среднего образования, утвержденных приказом Министра образования и науки Республики Казахстан от 25 февраля 2014 года № 61 «О внесении изменений и дополнений в приказ Министра образования и </a:t>
          </a:r>
          <a:r>
            <a:rPr lang="ru-RU" sz="1600" kern="1200" dirty="0" err="1" smtClean="0"/>
            <a:t>наукиРеспублики</a:t>
          </a:r>
          <a:r>
            <a:rPr lang="ru-RU" sz="1600" kern="1200" dirty="0" smtClean="0"/>
            <a:t> Казахстан от 8 ноября 2012 года № 500»;</a:t>
          </a:r>
          <a:endParaRPr lang="ru-RU" sz="1600" kern="1200" dirty="0"/>
        </a:p>
      </dsp:txBody>
      <dsp:txXfrm rot="10800000">
        <a:off x="1030696" y="1838707"/>
        <a:ext cx="6731679" cy="1472548"/>
      </dsp:txXfrm>
    </dsp:sp>
    <dsp:sp modelId="{B9FAF64D-1AE2-49B5-8E74-404432AAEEAC}">
      <dsp:nvSpPr>
        <dsp:cNvPr id="0" name=""/>
        <dsp:cNvSpPr/>
      </dsp:nvSpPr>
      <dsp:spPr>
        <a:xfrm>
          <a:off x="6" y="1800194"/>
          <a:ext cx="1347784" cy="1347784"/>
        </a:xfrm>
        <a:prstGeom prst="ellipse">
          <a:avLst/>
        </a:prstGeom>
        <a:solidFill>
          <a:schemeClr val="accent2"/>
        </a:solidFill>
        <a:ln w="15875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FD5661-C283-49C2-BAF2-1BB1FC2BA973}">
      <dsp:nvSpPr>
        <dsp:cNvPr id="0" name=""/>
        <dsp:cNvSpPr/>
      </dsp:nvSpPr>
      <dsp:spPr>
        <a:xfrm rot="10800000">
          <a:off x="962150" y="3806394"/>
          <a:ext cx="6650545" cy="116215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4335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типовых учебных программ по общеобразовательным предметам, курсам по выбору и факультативам, утвержденных приказом Министра образования и науки РК от 3 апреля 2013 года № 115; </a:t>
          </a:r>
          <a:endParaRPr lang="ru-RU" sz="1600" kern="1200" dirty="0"/>
        </a:p>
      </dsp:txBody>
      <dsp:txXfrm rot="10800000">
        <a:off x="1252688" y="3806394"/>
        <a:ext cx="6360007" cy="1162153"/>
      </dsp:txXfrm>
    </dsp:sp>
    <dsp:sp modelId="{7088EF14-6546-48BA-8763-1AA54193E1C6}">
      <dsp:nvSpPr>
        <dsp:cNvPr id="0" name=""/>
        <dsp:cNvSpPr/>
      </dsp:nvSpPr>
      <dsp:spPr>
        <a:xfrm>
          <a:off x="0" y="3672404"/>
          <a:ext cx="1347784" cy="1347784"/>
        </a:xfrm>
        <a:prstGeom prst="ellipse">
          <a:avLst/>
        </a:prstGeom>
        <a:solidFill>
          <a:schemeClr val="accent2"/>
        </a:solidFill>
        <a:ln w="15875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.gov.kz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794774485"/>
              </p:ext>
            </p:extLst>
          </p:nvPr>
        </p:nvGraphicFramePr>
        <p:xfrm>
          <a:off x="817581" y="908720"/>
          <a:ext cx="7642851" cy="4808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672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52083939"/>
              </p:ext>
            </p:extLst>
          </p:nvPr>
        </p:nvGraphicFramePr>
        <p:xfrm>
          <a:off x="467544" y="548680"/>
          <a:ext cx="8352928" cy="5940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672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31354926"/>
              </p:ext>
            </p:extLst>
          </p:nvPr>
        </p:nvGraphicFramePr>
        <p:xfrm>
          <a:off x="755576" y="1196752"/>
          <a:ext cx="7776864" cy="3785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371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21125782"/>
              </p:ext>
            </p:extLst>
          </p:nvPr>
        </p:nvGraphicFramePr>
        <p:xfrm>
          <a:off x="611560" y="1124744"/>
          <a:ext cx="8280920" cy="440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031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79208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Внимание  !!! </a:t>
            </a:r>
          </a:p>
          <a:p>
            <a:pPr algn="just"/>
            <a:r>
              <a:rPr lang="ru-RU" sz="3200" b="1" dirty="0" smtClean="0"/>
              <a:t>В </a:t>
            </a:r>
            <a:r>
              <a:rPr lang="ru-RU" sz="3200" b="1" dirty="0"/>
              <a:t>2016-2017 учебном году меняется форма итоговой аттестации выпускников общеобразовательных школ и отборочного теста в высшие учебные заведения РК. </a:t>
            </a:r>
            <a:endParaRPr lang="ru-RU" sz="3200" b="1" dirty="0" smtClean="0"/>
          </a:p>
          <a:p>
            <a:pPr algn="just"/>
            <a:r>
              <a:rPr lang="ru-RU" sz="3200" b="1" dirty="0"/>
              <a:t> </a:t>
            </a:r>
            <a:r>
              <a:rPr lang="ru-RU" sz="3200" b="1" dirty="0" smtClean="0"/>
              <a:t>  </a:t>
            </a:r>
            <a:r>
              <a:rPr lang="ru-RU" sz="3200" dirty="0" smtClean="0"/>
              <a:t>В </a:t>
            </a:r>
            <a:r>
              <a:rPr lang="ru-RU" sz="3200" dirty="0"/>
              <a:t>закон РК «Об образовании» внесена поправка о разделении процедуры итоговой аттестации в организациях среднего образования и поступления </a:t>
            </a:r>
            <a:endParaRPr lang="ru-RU" sz="3200" dirty="0" smtClean="0"/>
          </a:p>
          <a:p>
            <a:pPr algn="just"/>
            <a:r>
              <a:rPr lang="ru-RU" sz="3200" dirty="0" smtClean="0"/>
              <a:t>в </a:t>
            </a:r>
            <a:r>
              <a:rPr lang="ru-RU" sz="3200" dirty="0"/>
              <a:t>высшие учебные заведения. </a:t>
            </a:r>
          </a:p>
          <a:p>
            <a:pPr algn="just"/>
            <a:r>
              <a:rPr lang="ru-RU" sz="3200" dirty="0"/>
              <a:t>Поправка вступает в силу </a:t>
            </a:r>
            <a:r>
              <a:rPr lang="ru-RU" sz="3200" b="1" dirty="0"/>
              <a:t>в 2017 году</a:t>
            </a:r>
            <a:r>
              <a:rPr lang="ru-RU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1609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08720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      Информация формата </a:t>
            </a:r>
            <a:r>
              <a:rPr lang="ru-RU" sz="3600" dirty="0"/>
              <a:t>государственного выпускного экзамена и Единого национального тестирования </a:t>
            </a:r>
            <a:r>
              <a:rPr lang="ru-RU" sz="3600" dirty="0" smtClean="0"/>
              <a:t>будет </a:t>
            </a:r>
            <a:r>
              <a:rPr lang="ru-RU" sz="3600" dirty="0"/>
              <a:t>размещена на сайте Министерства образования и науки РК – </a:t>
            </a:r>
            <a:r>
              <a:rPr lang="ru-RU" sz="3600" b="1" dirty="0">
                <a:hlinkClick r:id="rId2"/>
              </a:rPr>
              <a:t>www.edu.gov.kz</a:t>
            </a:r>
            <a:r>
              <a:rPr lang="ru-RU" sz="3600" dirty="0" smtClean="0"/>
              <a:t>,</a:t>
            </a:r>
          </a:p>
          <a:p>
            <a:r>
              <a:rPr lang="ru-RU" sz="3600" dirty="0" smtClean="0"/>
              <a:t> </a:t>
            </a:r>
          </a:p>
          <a:p>
            <a:r>
              <a:rPr lang="ru-RU" sz="3600" dirty="0"/>
              <a:t>К</a:t>
            </a:r>
            <a:r>
              <a:rPr lang="ru-RU" sz="3600" dirty="0" smtClean="0"/>
              <a:t>омитета </a:t>
            </a:r>
            <a:r>
              <a:rPr lang="ru-RU" sz="3600" dirty="0"/>
              <a:t>по контролю в сфере образования и науки </a:t>
            </a:r>
            <a:r>
              <a:rPr lang="ru-RU" sz="3600" dirty="0" smtClean="0"/>
              <a:t>–</a:t>
            </a:r>
          </a:p>
          <a:p>
            <a:r>
              <a:rPr lang="ru-RU" sz="3600" dirty="0" smtClean="0"/>
              <a:t> </a:t>
            </a:r>
            <a:r>
              <a:rPr lang="ru-RU" sz="3600" b="1" dirty="0"/>
              <a:t>www.control.edu.gov.kz. </a:t>
            </a:r>
          </a:p>
        </p:txBody>
      </p:sp>
    </p:spTree>
    <p:extLst>
      <p:ext uri="{BB962C8B-B14F-4D97-AF65-F5344CB8AC3E}">
        <p14:creationId xmlns:p14="http://schemas.microsoft.com/office/powerpoint/2010/main" val="390439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86905431"/>
              </p:ext>
            </p:extLst>
          </p:nvPr>
        </p:nvGraphicFramePr>
        <p:xfrm>
          <a:off x="683568" y="404665"/>
          <a:ext cx="7920880" cy="5632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592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86389050"/>
              </p:ext>
            </p:extLst>
          </p:nvPr>
        </p:nvGraphicFramePr>
        <p:xfrm>
          <a:off x="611560" y="548680"/>
          <a:ext cx="7920880" cy="5693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0205768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53345270"/>
              </p:ext>
            </p:extLst>
          </p:nvPr>
        </p:nvGraphicFramePr>
        <p:xfrm>
          <a:off x="179512" y="260648"/>
          <a:ext cx="8712968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778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34250262"/>
              </p:ext>
            </p:extLst>
          </p:nvPr>
        </p:nvGraphicFramePr>
        <p:xfrm>
          <a:off x="395536" y="332656"/>
          <a:ext cx="8496944" cy="5704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988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26137221"/>
              </p:ext>
            </p:extLst>
          </p:nvPr>
        </p:nvGraphicFramePr>
        <p:xfrm>
          <a:off x="467544" y="404664"/>
          <a:ext cx="8352928" cy="6370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3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54695897"/>
              </p:ext>
            </p:extLst>
          </p:nvPr>
        </p:nvGraphicFramePr>
        <p:xfrm>
          <a:off x="755576" y="731520"/>
          <a:ext cx="7776864" cy="5289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401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954273"/>
              </p:ext>
            </p:extLst>
          </p:nvPr>
        </p:nvGraphicFramePr>
        <p:xfrm>
          <a:off x="179512" y="188639"/>
          <a:ext cx="8712969" cy="64408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6264"/>
                <a:gridCol w="3100791"/>
                <a:gridCol w="3235914"/>
              </a:tblGrid>
              <a:tr h="1448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 Нормативы осуществления организации учебного процесса и </a:t>
                      </a:r>
                      <a:r>
                        <a:rPr lang="ru-RU" sz="1600" b="1" dirty="0" err="1">
                          <a:effectLst/>
                        </a:rPr>
                        <a:t>внутришкольного</a:t>
                      </a:r>
                      <a:r>
                        <a:rPr lang="ru-RU" sz="1600" b="1" dirty="0">
                          <a:effectLst/>
                        </a:rPr>
                        <a:t> контроля №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Объекты контроля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Норма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</a:tr>
              <a:tr h="1005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Посещение и анализ уроков и внеклассных мероприятий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3-4 урока в неделю (для заместителей директоров),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урока в неделю (для директора школы)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</a:tr>
              <a:tr h="494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Проверка классных журналов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 раз в месяц, 8-10 раз в год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</a:tr>
              <a:tr h="494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Проверка дневников учащихся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 раз в месяц, 8-10 раз в год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</a:tr>
              <a:tr h="750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Проверка выполнения учебных программ по предметам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 раз в четверть, 4 раза в год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</a:tr>
              <a:tr h="494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Проверка личныхдел учащихся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 раза в год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</a:tr>
              <a:tr h="1261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Проверка тематических и календарных планов по предметам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1-2 раза в год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02" marR="5550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27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58516145"/>
              </p:ext>
            </p:extLst>
          </p:nvPr>
        </p:nvGraphicFramePr>
        <p:xfrm>
          <a:off x="539552" y="692696"/>
          <a:ext cx="7992888" cy="5201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567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764704"/>
            <a:ext cx="70567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ПАТРИОТИЧЕСКИЙ АКТ «МӘҢГІЛІК ЕЛ</a:t>
            </a:r>
            <a:r>
              <a:rPr lang="ru-RU" sz="2800" b="1" dirty="0" smtClean="0"/>
              <a:t>»</a:t>
            </a:r>
          </a:p>
          <a:p>
            <a:pPr marL="457200" indent="-457200">
              <a:buFontTx/>
              <a:buChar char="-"/>
            </a:pPr>
            <a:r>
              <a:rPr lang="ru-RU" sz="3200" dirty="0" smtClean="0"/>
              <a:t>мероприятия </a:t>
            </a:r>
            <a:r>
              <a:rPr lang="ru-RU" sz="3200" dirty="0"/>
              <a:t>по подготовке и проведению празднования </a:t>
            </a:r>
            <a:endParaRPr lang="ru-RU" sz="3200" dirty="0" smtClean="0"/>
          </a:p>
          <a:p>
            <a:r>
              <a:rPr lang="ru-RU" sz="3200" b="1" dirty="0" smtClean="0"/>
              <a:t> 25-летия </a:t>
            </a:r>
            <a:r>
              <a:rPr lang="ru-RU" sz="3200" b="1" dirty="0"/>
              <a:t>Независимости Республики Казахстан</a:t>
            </a:r>
            <a:r>
              <a:rPr lang="ru-RU" sz="3200" dirty="0"/>
              <a:t>, патриотической акции </a:t>
            </a:r>
            <a:r>
              <a:rPr lang="ru-RU" sz="3200" dirty="0" smtClean="0"/>
              <a:t>"</a:t>
            </a:r>
            <a:r>
              <a:rPr lang="ru-RU" sz="3200" dirty="0"/>
              <a:t>25 </a:t>
            </a:r>
            <a:r>
              <a:rPr lang="ru-RU" sz="3200" dirty="0" err="1"/>
              <a:t>жыл</a:t>
            </a:r>
            <a:r>
              <a:rPr lang="ru-RU" sz="3200" dirty="0"/>
              <a:t>: </a:t>
            </a:r>
            <a:r>
              <a:rPr lang="ru-RU" sz="3200" dirty="0" err="1"/>
              <a:t>Бір</a:t>
            </a:r>
            <a:r>
              <a:rPr lang="ru-RU" sz="3200" dirty="0"/>
              <a:t> Ел. </a:t>
            </a:r>
            <a:r>
              <a:rPr lang="ru-RU" sz="3200" dirty="0" err="1"/>
              <a:t>Бір</a:t>
            </a:r>
            <a:r>
              <a:rPr lang="ru-RU" sz="3200" dirty="0"/>
              <a:t> </a:t>
            </a:r>
            <a:r>
              <a:rPr lang="ru-RU" sz="3200" dirty="0" err="1"/>
              <a:t>Тағдыр</a:t>
            </a:r>
            <a:r>
              <a:rPr lang="ru-RU" sz="3200" dirty="0"/>
              <a:t>". </a:t>
            </a:r>
            <a:r>
              <a:rPr lang="ru-RU" sz="3200" b="1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2257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59009331"/>
              </p:ext>
            </p:extLst>
          </p:nvPr>
        </p:nvGraphicFramePr>
        <p:xfrm>
          <a:off x="467544" y="620688"/>
          <a:ext cx="8280920" cy="5324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760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14424299"/>
              </p:ext>
            </p:extLst>
          </p:nvPr>
        </p:nvGraphicFramePr>
        <p:xfrm>
          <a:off x="539552" y="980728"/>
          <a:ext cx="8064896" cy="4524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17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7877384"/>
              </p:ext>
            </p:extLst>
          </p:nvPr>
        </p:nvGraphicFramePr>
        <p:xfrm>
          <a:off x="539552" y="476672"/>
          <a:ext cx="8280920" cy="5693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162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971600" y="620689"/>
          <a:ext cx="7488832" cy="6001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330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539552" y="58847"/>
          <a:ext cx="8280920" cy="6555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640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25545260"/>
              </p:ext>
            </p:extLst>
          </p:nvPr>
        </p:nvGraphicFramePr>
        <p:xfrm>
          <a:off x="467544" y="692696"/>
          <a:ext cx="8352928" cy="564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257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-13375600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ü </a:t>
            </a:r>
            <a:r>
              <a:rPr lang="ru-RU" dirty="0" err="1" smtClean="0"/>
              <a:t>ü</a:t>
            </a:r>
            <a:r>
              <a:rPr lang="ru-RU" dirty="0" smtClean="0"/>
              <a:t> </a:t>
            </a:r>
            <a:r>
              <a:rPr lang="ru-RU" dirty="0"/>
              <a:t>типовых учебных программ по общеобразовательным предметам, утвержденных приказом Министра образования и науки Республики Казахстан от 15 июля 2014 года № 281 «О внесении изменений в приказ Министра образования и науки Республики Казахстан от 3 апреля 2013 года № 115»; </a:t>
            </a:r>
          </a:p>
          <a:p>
            <a:r>
              <a:rPr lang="ru-RU" dirty="0"/>
              <a:t>ü типовых учебных программ по общеобразовательным предметам, утвержденных приказом Министра образования и науки Республики Казахстан от 18 июня 2015 года № 393 «О внесении изменений в приказ Министра образования и науки Республики Казахстан от 3 апреля 2013 года № 115»;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32780088"/>
              </p:ext>
            </p:extLst>
          </p:nvPr>
        </p:nvGraphicFramePr>
        <p:xfrm>
          <a:off x="467544" y="692697"/>
          <a:ext cx="8424936" cy="5062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53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488</TotalTime>
  <Words>1860</Words>
  <Application>Microsoft Office PowerPoint</Application>
  <PresentationFormat>Экран (4:3)</PresentationFormat>
  <Paragraphs>126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Воздушный поток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55</cp:revision>
  <dcterms:created xsi:type="dcterms:W3CDTF">2016-08-16T13:19:22Z</dcterms:created>
  <dcterms:modified xsi:type="dcterms:W3CDTF">2016-10-27T10:35:28Z</dcterms:modified>
</cp:coreProperties>
</file>