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91" r:id="rId3"/>
    <p:sldId id="288" r:id="rId4"/>
    <p:sldId id="257" r:id="rId5"/>
    <p:sldId id="290" r:id="rId6"/>
    <p:sldId id="289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7" autoAdjust="0"/>
  </p:normalViewPr>
  <p:slideViewPr>
    <p:cSldViewPr>
      <p:cViewPr varScale="1">
        <p:scale>
          <a:sx n="84" d="100"/>
          <a:sy n="84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BA1F6C-1889-4A59-B026-EB442DA09231}" type="datetimeFigureOut">
              <a:rPr lang="ru-RU" smtClean="0"/>
              <a:t>28.05.2012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8E08D00-1D8F-420C-8AF6-E78BF878CB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stranamasterov.ru/node/20234#photo5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stranamasterov.ru/node/20234#photo6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stranamasterov.ru/node/20234#photo7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stranamasterov.ru/node/20234#photo8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stranamasterov.ru/node/20234#photo9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stranamasterov.ru/node/20234#photo10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stranamasterov.ru/node/20234#photo12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stranamasterov.ru/node/20234#photo13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stranamasterov.ru/node/20234#photo1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stranamasterov.ru/node/20234#photo15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stranamasterov.ru/node/20234#photo16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stranamasterov.ru/node/20234#photo17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stranamasterov.ru/node/20234#photo18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stranamasterov.ru/node/20234#photo19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stranamasterov.ru/node/20234#photo20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stranamasterov.ru/node/20234#photo21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hyperlink" Target="http://stranamasterov.ru/node/20234#photo22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tranamasterov.ru/node/20234#photo23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stranamasterov.ru/node/20234#photo2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stranamasterov.ru/node/20234#photo2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stranamasterov.ru/node/20234#photo3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556792"/>
            <a:ext cx="7488832" cy="4536504"/>
          </a:xfrm>
        </p:spPr>
        <p:txBody>
          <a:bodyPr>
            <a:normAutofit fontScale="92500" lnSpcReduction="20000"/>
          </a:bodyPr>
          <a:lstStyle/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МАСТЕР-КЛАСС  </a:t>
            </a:r>
          </a:p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ОРИГАМИ</a:t>
            </a: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b="1" dirty="0" smtClean="0"/>
          </a:p>
          <a:p>
            <a:endParaRPr lang="ru-RU" sz="1800" b="1" dirty="0"/>
          </a:p>
          <a:p>
            <a:endParaRPr lang="ru-RU" sz="1800" b="1" dirty="0" smtClean="0"/>
          </a:p>
          <a:p>
            <a:pPr algn="ctr"/>
            <a:r>
              <a:rPr lang="ru-RU" b="1" dirty="0" smtClean="0"/>
              <a:t>                                               </a:t>
            </a:r>
          </a:p>
          <a:p>
            <a:pPr algn="ctr"/>
            <a:endParaRPr lang="ru-RU" b="1" dirty="0"/>
          </a:p>
          <a:p>
            <a:pPr algn="ctr"/>
            <a:r>
              <a:rPr lang="ru-RU" b="1" dirty="0" smtClean="0"/>
              <a:t>                                                УЧИТЕЛЬ СОШ №10</a:t>
            </a:r>
          </a:p>
          <a:p>
            <a:pPr algn="ctr"/>
            <a:r>
              <a:rPr lang="ru-RU" b="1" dirty="0" smtClean="0"/>
              <a:t>                                       ГЛАЗОВА Н.Э.</a:t>
            </a:r>
          </a:p>
          <a:p>
            <a:pPr algn="ctr"/>
            <a:r>
              <a:rPr lang="ru-RU" b="1" dirty="0" smtClean="0"/>
              <a:t>                                      </a:t>
            </a:r>
            <a:r>
              <a:rPr lang="ru-RU" b="1" dirty="0" smtClean="0"/>
              <a:t>г</a:t>
            </a:r>
            <a:r>
              <a:rPr lang="ru-RU" b="1" dirty="0"/>
              <a:t>. </a:t>
            </a:r>
            <a:r>
              <a:rPr lang="ru-RU" b="1" dirty="0" smtClean="0"/>
              <a:t>Караганда</a:t>
            </a:r>
            <a:endParaRPr lang="ru-RU" b="1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846640" cy="1224135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ПЛЕТЕНЫЕ ПТИЧКИ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Рисунок 4" descr="DSC0003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284984"/>
            <a:ext cx="4248472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40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 rot="10800000" flipV="1">
            <a:off x="611560" y="551600"/>
            <a:ext cx="799288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4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Загни так же вторую полоску, чтобы она легла рядом с первой. Переплети её, пропустив под четвёртой полоской.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7" name="Рисунок 63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04864"/>
            <a:ext cx="7920880" cy="4201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014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 rot="10800000" flipV="1">
            <a:off x="1115616" y="372050"/>
            <a:ext cx="705678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5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Точно так же переплети вторую заготовку.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121" name="Рисунок 62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071" y="1110714"/>
            <a:ext cx="6373872" cy="527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956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043608" y="480062"/>
            <a:ext cx="65527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6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Вырежи на заготовках очертания крыльев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145" name="Рисунок 61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7547991" cy="439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607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59378" y="620688"/>
            <a:ext cx="74290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7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Расположи две заготовки таким образом.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69" name="Рисунок 60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51684"/>
            <a:ext cx="7560840" cy="471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093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03406" y="678834"/>
            <a:ext cx="79730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8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Переплети верхние и нижние пары полосок между собой в шахматном порядке. Мы сделали спинку птичке.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193" name="Рисунок 59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06" y="1988841"/>
            <a:ext cx="7685018" cy="3652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892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87624" y="390790"/>
            <a:ext cx="684076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9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Определи, какая сторона будет лицевой (лучше та, где нет разметки). Переверни на изнанку и возьми таким образом. Дальше работа пойдёт на весу.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217" name="Рисунок 58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714229"/>
            <a:ext cx="7290554" cy="445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548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697350"/>
            <a:ext cx="741682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2400" b="1" u="sng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10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ru-RU" sz="2400" b="1" i="0" u="sng" strike="noStrike" cap="none" normalizeH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Положи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верхние пары полосок друг на друга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41" name="Рисунок 57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40" y="1340768"/>
            <a:ext cx="6943619" cy="459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905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264880"/>
            <a:ext cx="792088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11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Придерживая их пальцами, переплети полоски между собой.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1265" name="Рисунок 56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7173157" cy="477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87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227260"/>
            <a:ext cx="828092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12.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Возьми две нижние жёлтые полоски, подними вверх и переплети с верхними жёлтыми полосками. Все полоски везде должны изгибаться плавно, без складок. Внутри всё время должен находиться палец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левой руки.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89" name="Рисунок 55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38948"/>
            <a:ext cx="7245924" cy="4809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854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418489"/>
            <a:ext cx="8064896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13.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Теперь подними нижние синие полоски и переплети их с двумя жёлтыми и двумя синими. Мы сплели грудку для птички. В верхней и нижней части должны оставаться вертикальные отверстия для шеи и для хвоста.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37" name="Рисунок 54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7089751" cy="471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475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Плетение: Плетёные птичк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18" y="3284984"/>
            <a:ext cx="4320480" cy="280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Плетение: Плетёные птичк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4320480" cy="2808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DSC0604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484784"/>
            <a:ext cx="4824536" cy="42388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7188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304763"/>
            <a:ext cx="792088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14.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Теперь сплетём бока. Положи жёлтым крылом к себе. Возьми правую жёлтую полоску и проведи её под самой правой синей полоской так, чтобы она вышла в отверстие для шеи.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1" name="Рисунок 53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49865"/>
            <a:ext cx="6984776" cy="490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091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39552" y="491189"/>
            <a:ext cx="820891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15.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Возьми следующую жёлтую полоску и проведи её внутри под жёлтой и двумя синими, чтобы она тоже вышла в щель для шеи.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315" name="Рисунок 52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40636"/>
            <a:ext cx="6696744" cy="499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616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71600" y="540294"/>
            <a:ext cx="777686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16.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Подтяни полоски, формируя округлый бочок.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5" name="Рисунок 51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41606"/>
            <a:ext cx="7200800" cy="4937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336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521095"/>
            <a:ext cx="82809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17.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Точно так же переплетаем полоски влево. На этот раз полоски выходят в отверстие для хвоста.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09" name="Рисунок 50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7272094" cy="4921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096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364194"/>
            <a:ext cx="813690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18.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Поверни синим крылом к себе. Повтори те же операции. Пропусти правую синюю под правой жёлтой.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3" name="Рисунок 49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16" y="1319312"/>
            <a:ext cx="7414575" cy="5129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750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199455"/>
            <a:ext cx="828092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Пропусти следующую правую синюю под всеми и выведи её в отверстие. Повтори те же операции с левой стороны.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457" name="Рисунок 48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34940"/>
            <a:ext cx="7537060" cy="506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400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380699"/>
            <a:ext cx="828092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20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Аккуратно подтягивая все вытянутые полоски, постарайся добиться ровных очертаний туловища. Этот этап подгонки - очень важный.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1" name="Рисунок 47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01746"/>
            <a:ext cx="6696744" cy="542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6078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528" y="184102"/>
            <a:ext cx="842493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21.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Чтобы сделать голову, сложи полоски вместе, сверни такую петлю.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5" name="Рисунок 46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388191" cy="563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480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528" y="510895"/>
            <a:ext cx="849694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22.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Пропусти свободный конец полосок в эту петлю и аккуратно затяни узел, расплющивая его. Старайся, чтобы узел получился как можно ближе к телу. Вырежи клюв.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2529" name="Рисунок 45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654783" cy="4740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721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491111"/>
            <a:ext cx="82089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23.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Надрежь полоски для хвоста на более тонкие и завей их. Птичка готова. Её не слишком легко выполнить по началу. Но после некоторой тренировки, получите большое удовольствие.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3" name="Рисунок 44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00" y="1628800"/>
            <a:ext cx="7642948" cy="498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105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992888" cy="5616624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Цели проведения мастер-класса:</a:t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r>
              <a:rPr lang="ru-RU" sz="2000" dirty="0" smtClean="0">
                <a:effectLst/>
              </a:rPr>
              <a:t>*</a:t>
            </a:r>
            <a:r>
              <a:rPr lang="ru-RU" sz="2400" dirty="0" smtClean="0">
                <a:effectLst/>
              </a:rPr>
              <a:t>Представить  методические приемы и педагогические действия, используемые на практике при подготовке учащихся к изготовлению плетеной </a:t>
            </a:r>
            <a:r>
              <a:rPr lang="ru-RU" sz="2400" dirty="0">
                <a:effectLst/>
              </a:rPr>
              <a:t>птички. 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*Оказание методической помощи учителям технологии.</a:t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*Повышение профессионального мастерства учителей  технологии - участников мастер-класса.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4945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24744"/>
            <a:ext cx="7560840" cy="43204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СПАСИБО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ЗА ВНИМАНИЕ!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327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547664" y="6381328"/>
            <a:ext cx="6912768" cy="72008"/>
          </a:xfrm>
        </p:spPr>
        <p:txBody>
          <a:bodyPr>
            <a:normAutofit fontScale="25000" lnSpcReduction="20000"/>
          </a:bodyPr>
          <a:lstStyle/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  <a:p>
            <a:endParaRPr lang="ru-RU" sz="800" b="1" dirty="0" smtClean="0"/>
          </a:p>
          <a:p>
            <a:endParaRPr lang="ru-RU" sz="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8136904" cy="5328591"/>
          </a:xfrm>
        </p:spPr>
        <p:txBody>
          <a:bodyPr/>
          <a:lstStyle/>
          <a:p>
            <a:pPr marL="182880" indent="0">
              <a:buNone/>
            </a:pPr>
            <a:r>
              <a:rPr lang="ru-RU" sz="3200" dirty="0" smtClean="0">
                <a:effectLst/>
              </a:rPr>
              <a:t/>
            </a:r>
            <a:br>
              <a:rPr lang="ru-RU" sz="3200" dirty="0" smtClean="0">
                <a:effectLst/>
              </a:rPr>
            </a:b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Ожидаемый результат:</a:t>
            </a:r>
            <a:br>
              <a:rPr lang="ru-RU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>Активизация познавательной деятельности всех участников мастер-класса.</a:t>
            </a:r>
            <a:br>
              <a:rPr lang="ru-RU" sz="3600" dirty="0" smtClean="0">
                <a:effectLst/>
              </a:rPr>
            </a:br>
            <a:r>
              <a:rPr lang="ru-RU" sz="3600" dirty="0" smtClean="0">
                <a:effectLst/>
              </a:rPr>
              <a:t/>
            </a:r>
            <a:br>
              <a:rPr lang="ru-RU" sz="3600" dirty="0" smtClean="0">
                <a:effectLst/>
              </a:rPr>
            </a:br>
            <a:endParaRPr lang="ru-RU" sz="3600" dirty="0"/>
          </a:p>
        </p:txBody>
      </p:sp>
      <p:pic>
        <p:nvPicPr>
          <p:cNvPr id="5" name="Рисунок 4" descr="Плетение: Плетёные птичк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933056"/>
            <a:ext cx="3528392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1088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36904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effectLst/>
              </a:rPr>
              <a:t>Приветствую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effectLst/>
              </a:rPr>
              <a:t>В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ас! </a:t>
            </a:r>
            <a:br>
              <a:rPr lang="ru-RU" sz="3200" dirty="0" smtClean="0">
                <a:solidFill>
                  <a:schemeClr val="accent6">
                    <a:lumMod val="50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Сегодня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я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приготовила  большую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инструкцию, мастер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- класс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по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 изготовлению плетеной птички. </a:t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Для того, 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чтобы изготовить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такую  птичку-красавицу , нам понадобится бумага, линейка, карандаш и ножницы. </a:t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Хотите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попробовать свои силы?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/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Тогда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</a:rPr>
              <a:t>вперед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!</a:t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sz="1200" dirty="0">
                <a:solidFill>
                  <a:schemeClr val="accent1">
                    <a:lumMod val="50000"/>
                  </a:schemeClr>
                </a:solidFill>
                <a:effectLst/>
              </a:rPr>
              <a:t/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effectLst/>
              </a:rPr>
            </a:br>
            <a:endParaRPr lang="ru-RU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96944" cy="2376264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ru-RU" sz="2800" dirty="0" smtClean="0"/>
              <a:t>Птичек </a:t>
            </a:r>
            <a:r>
              <a:rPr lang="ru-RU" sz="2800" dirty="0"/>
              <a:t>в технике объёмного плетения  можно сделать </a:t>
            </a:r>
            <a:r>
              <a:rPr lang="ru-RU" sz="2800" dirty="0" smtClean="0"/>
              <a:t>из белой или </a:t>
            </a:r>
            <a:r>
              <a:rPr lang="ru-RU" sz="2800" dirty="0"/>
              <a:t>двухсторонней цветной бумаги. А можно использовать обложку глянцевого журнала или даже конфетные </a:t>
            </a:r>
            <a:r>
              <a:rPr lang="ru-RU" sz="2800" dirty="0" smtClean="0"/>
              <a:t>фантики, или из туристического коврика.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pic>
        <p:nvPicPr>
          <p:cNvPr id="3" name="Рисунок 2" descr="ptichka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17" y="3717032"/>
            <a:ext cx="4213732" cy="2850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DSC0324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996952"/>
            <a:ext cx="4176464" cy="2808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4179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336296"/>
            <a:ext cx="7560840" cy="190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Сделай разметку заготовок. Отложи слева и справа 4 см, начерти линию. Отложи на верхнем крае листа 5 см и на начерченной линии тоже 5 см. Построй вертикальный отрезок. На этом отрезке отложи 4 раза по 1 см. На правом крае листа отложи сверху 4 раза по 1 см. Прочерти линии.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pic>
        <p:nvPicPr>
          <p:cNvPr id="1025" name="Рисунок 66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99214"/>
            <a:ext cx="8208912" cy="4274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646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87624" y="261531"/>
            <a:ext cx="6768752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>
                <a:solidFill>
                  <a:srgbClr val="0000FF"/>
                </a:solidFill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2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2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Сложи вместе два листа бумаги разного цвета. Соедини их скрепкой в левом верхнем углу. Вырежи по разметке сразу две детали.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9" name="Рисунок 65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700808"/>
            <a:ext cx="760461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55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339044"/>
            <a:ext cx="7776864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u="sng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Times New Roman" pitchFamily="18" charset="0"/>
              </a:rPr>
              <a:t>3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Возьми одну деталь. Перегни верхнюю полоску под углом 45 градусов и переплети её, пропустив под третью сверху полоску.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3" name="Рисунок 64" descr="Описание: Плетение: Плетёные птич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5"/>
            <a:ext cx="8352928" cy="378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145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216</TotalTime>
  <Words>585</Words>
  <Application>Microsoft Office PowerPoint</Application>
  <PresentationFormat>Экран (4:3)</PresentationFormat>
  <Paragraphs>55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Воздушный поток</vt:lpstr>
      <vt:lpstr>ПЛЕТЕНЫЕ ПТИЧКИ</vt:lpstr>
      <vt:lpstr>Презентация PowerPoint</vt:lpstr>
      <vt:lpstr>Цели проведения мастер-класса:  *Представить  методические приемы и педагогические действия, используемые на практике при подготовке учащихся к изготовлению плетеной птички.   *Оказание методической помощи учителям технологии.  *Повышение профессионального мастерства учителей  технологии - участников мастер-класса.</vt:lpstr>
      <vt:lpstr> Ожидаемый результат:  Активизация познавательной деятельности всех участников мастер-класса.  </vt:lpstr>
      <vt:lpstr>Приветствую Вас!  Сегодня я приготовила  большую инструкцию, мастер - класс по  изготовлению плетеной птички.  Для того,  чтобы изготовить такую  птичку-красавицу , нам понадобится бумага, линейка, карандаш и ножницы.  Хотите попробовать свои силы?  Тогда вперед!  </vt:lpstr>
      <vt:lpstr>Птичек в технике объёмного плетения  можно сделать из белой или двухсторонней цветной бумаги. А можно использовать обложку глянцевого журнала или даже конфетные фантики, или из туристического коврика.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49</cp:revision>
  <dcterms:created xsi:type="dcterms:W3CDTF">2012-05-26T15:43:52Z</dcterms:created>
  <dcterms:modified xsi:type="dcterms:W3CDTF">2012-05-28T14:37:08Z</dcterms:modified>
</cp:coreProperties>
</file>