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2" r:id="rId4"/>
    <p:sldId id="265" r:id="rId5"/>
    <p:sldId id="261" r:id="rId6"/>
    <p:sldId id="266" r:id="rId7"/>
    <p:sldId id="267" r:id="rId8"/>
    <p:sldId id="25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015C-3965-4A19-89A8-93664D4C4B73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61D7-248D-476E-A616-C866B6A26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015C-3965-4A19-89A8-93664D4C4B73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61D7-248D-476E-A616-C866B6A26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015C-3965-4A19-89A8-93664D4C4B73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61D7-248D-476E-A616-C866B6A26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015C-3965-4A19-89A8-93664D4C4B73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61D7-248D-476E-A616-C866B6A26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015C-3965-4A19-89A8-93664D4C4B73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61D7-248D-476E-A616-C866B6A26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015C-3965-4A19-89A8-93664D4C4B73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61D7-248D-476E-A616-C866B6A26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015C-3965-4A19-89A8-93664D4C4B73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61D7-248D-476E-A616-C866B6A26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015C-3965-4A19-89A8-93664D4C4B73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61D7-248D-476E-A616-C866B6A26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015C-3965-4A19-89A8-93664D4C4B73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61D7-248D-476E-A616-C866B6A26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015C-3965-4A19-89A8-93664D4C4B73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61D7-248D-476E-A616-C866B6A26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015C-3965-4A19-89A8-93664D4C4B73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61D7-248D-476E-A616-C866B6A26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015C-3965-4A19-89A8-93664D4C4B73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61D7-248D-476E-A616-C866B6A26A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Наши таланты</a:t>
            </a:r>
            <a:br>
              <a:rPr lang="ru-RU" sz="2400" dirty="0" smtClean="0"/>
            </a:br>
            <a:r>
              <a:rPr lang="ru-RU" sz="2400" dirty="0" smtClean="0"/>
              <a:t>Победители республиканского конкурса «Дионис»</a:t>
            </a:r>
            <a:endParaRPr lang="ru-RU" sz="2400" dirty="0"/>
          </a:p>
        </p:txBody>
      </p:sp>
      <p:pic>
        <p:nvPicPr>
          <p:cNvPr id="1026" name="Picture 2" descr="G:\гродникова\10 ле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748679" cy="2571768"/>
          </a:xfrm>
          <a:prstGeom prst="rect">
            <a:avLst/>
          </a:prstGeom>
          <a:noFill/>
        </p:spPr>
      </p:pic>
      <p:pic>
        <p:nvPicPr>
          <p:cNvPr id="4" name="Picture 2" descr="G:\гродникова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428736"/>
            <a:ext cx="4357718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гродникова\асе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2286016" cy="2357454"/>
          </a:xfrm>
          <a:prstGeom prst="rect">
            <a:avLst/>
          </a:prstGeom>
          <a:noFill/>
        </p:spPr>
      </p:pic>
      <p:pic>
        <p:nvPicPr>
          <p:cNvPr id="4100" name="Picture 4" descr="G:\гродникова\дил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0"/>
            <a:ext cx="4071966" cy="3000396"/>
          </a:xfrm>
          <a:prstGeom prst="rect">
            <a:avLst/>
          </a:prstGeom>
          <a:noFill/>
        </p:spPr>
      </p:pic>
      <p:pic>
        <p:nvPicPr>
          <p:cNvPr id="4102" name="Picture 6" descr="G:\гродникова\ппе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786058"/>
            <a:ext cx="4143404" cy="3714800"/>
          </a:xfrm>
          <a:prstGeom prst="rect">
            <a:avLst/>
          </a:prstGeom>
          <a:noFill/>
        </p:spPr>
      </p:pic>
      <p:pic>
        <p:nvPicPr>
          <p:cNvPr id="4103" name="Picture 7" descr="G:\гродникова\пеер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143248"/>
            <a:ext cx="392909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G:\гродникова\сы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00200"/>
            <a:ext cx="2571769" cy="4525963"/>
          </a:xfrm>
          <a:prstGeom prst="rect">
            <a:avLst/>
          </a:prstGeom>
          <a:noFill/>
        </p:spPr>
      </p:pic>
      <p:pic>
        <p:nvPicPr>
          <p:cNvPr id="6148" name="Picture 4" descr="G:\гродникова\ерла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666863"/>
            <a:ext cx="2571768" cy="4572032"/>
          </a:xfrm>
          <a:prstGeom prst="rect">
            <a:avLst/>
          </a:prstGeom>
          <a:noFill/>
        </p:spPr>
      </p:pic>
      <p:pic>
        <p:nvPicPr>
          <p:cNvPr id="6149" name="Picture 5" descr="G:\гродникова\лу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643050"/>
            <a:ext cx="2706292" cy="4812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G:\гродникова\пе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3071834" cy="4357718"/>
          </a:xfrm>
          <a:prstGeom prst="rect">
            <a:avLst/>
          </a:prstGeom>
          <a:noFill/>
        </p:spPr>
      </p:pic>
      <p:pic>
        <p:nvPicPr>
          <p:cNvPr id="7171" name="Picture 3" descr="G:\гродникова\одаренны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9644106"/>
            <a:ext cx="3624956" cy="4643470"/>
          </a:xfrm>
          <a:prstGeom prst="rect">
            <a:avLst/>
          </a:prstGeom>
          <a:noFill/>
        </p:spPr>
      </p:pic>
      <p:pic>
        <p:nvPicPr>
          <p:cNvPr id="5" name="Picture 3" descr="G:\гродникова\одаренны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50"/>
            <a:ext cx="30106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Награждение победителей</a:t>
            </a:r>
            <a:endParaRPr lang="ru-RU" dirty="0"/>
          </a:p>
        </p:txBody>
      </p:sp>
      <p:pic>
        <p:nvPicPr>
          <p:cNvPr id="5122" name="Picture 2" descr="G:\гродникова\я и пе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4572032" cy="3786214"/>
          </a:xfrm>
          <a:prstGeom prst="rect">
            <a:avLst/>
          </a:prstGeom>
          <a:noFill/>
        </p:spPr>
      </p:pic>
      <p:pic>
        <p:nvPicPr>
          <p:cNvPr id="5123" name="Picture 3" descr="G:\гродникова\звез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44" y="2357430"/>
            <a:ext cx="4429156" cy="3252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</a:t>
            </a:r>
            <a:r>
              <a:rPr lang="ru-RU" dirty="0" err="1" smtClean="0"/>
              <a:t>коучингах</a:t>
            </a:r>
            <a:endParaRPr lang="ru-RU" dirty="0"/>
          </a:p>
        </p:txBody>
      </p:sp>
      <p:pic>
        <p:nvPicPr>
          <p:cNvPr id="8194" name="Picture 2" descr="G:\гродникова\леа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429124" cy="3800475"/>
          </a:xfrm>
          <a:prstGeom prst="rect">
            <a:avLst/>
          </a:prstGeom>
          <a:noFill/>
        </p:spPr>
      </p:pic>
      <p:pic>
        <p:nvPicPr>
          <p:cNvPr id="8195" name="Picture 3" descr="G:\гродникова\леесо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357298"/>
            <a:ext cx="4714876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гродникова\яя\я каз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5000660" cy="41786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85728"/>
            <a:ext cx="85011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400" b="1" dirty="0" smtClean="0"/>
              <a:t>В </a:t>
            </a:r>
            <a:r>
              <a:rPr lang="ru-RU" sz="1400" b="1" dirty="0"/>
              <a:t>течение многих лет </a:t>
            </a:r>
            <a:r>
              <a:rPr lang="ru-RU" sz="1400" b="1" dirty="0" err="1"/>
              <a:t>Гродникова</a:t>
            </a:r>
            <a:r>
              <a:rPr lang="ru-RU" sz="1400" b="1" dirty="0"/>
              <a:t> Н.В.- методист ШЛ 101 по эстетическому воспитанию, </a:t>
            </a:r>
            <a:r>
              <a:rPr lang="ru-RU" sz="1400" b="1" dirty="0" smtClean="0"/>
              <a:t>учитель музыки работает </a:t>
            </a:r>
            <a:r>
              <a:rPr lang="ru-RU" sz="1400" b="1" dirty="0"/>
              <a:t>с одаренными детьми </a:t>
            </a:r>
            <a:r>
              <a:rPr lang="ru-RU" sz="1400" b="1" dirty="0" smtClean="0"/>
              <a:t>лицея</a:t>
            </a:r>
            <a:r>
              <a:rPr lang="ru-RU" sz="1400" b="1" dirty="0"/>
              <a:t>. Множество фестивалей конкурсов, –городских, областных и республиканских уровней было пройдено за эти годы. Участие и победы </a:t>
            </a:r>
            <a:r>
              <a:rPr lang="ru-RU" sz="1400" b="1" dirty="0" err="1"/>
              <a:t>учеников-результат</a:t>
            </a:r>
            <a:r>
              <a:rPr lang="ru-RU" sz="1400" b="1" dirty="0"/>
              <a:t> плодотворной и трудоемкой работы. Счастливые глаза детей –неизмеримое счастье для педагога, когда радуешься вместе с ними.</a:t>
            </a:r>
            <a:endParaRPr lang="ru-RU" sz="1400" dirty="0"/>
          </a:p>
          <a:p>
            <a:pPr algn="just" fontAlgn="base"/>
            <a:r>
              <a:rPr lang="ru-RU" sz="1400" b="1" dirty="0"/>
              <a:t>Труд </a:t>
            </a:r>
            <a:r>
              <a:rPr lang="ru-RU" sz="1400" b="1" dirty="0" err="1"/>
              <a:t>Гродниковой</a:t>
            </a:r>
            <a:r>
              <a:rPr lang="ru-RU" sz="1400" b="1" dirty="0"/>
              <a:t> Н.В. был отмечен дипломом открытого Республиканского фестиваля «Нам 10 лет!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9221" name="Picture 5" descr="G:\гродникова\яя\яяя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071678"/>
            <a:ext cx="2590800" cy="371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85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Наши таланты Победители республиканского конкурса «Дионис»</vt:lpstr>
      <vt:lpstr>Слайд 2</vt:lpstr>
      <vt:lpstr>Слайд 3</vt:lpstr>
      <vt:lpstr>Слайд 4</vt:lpstr>
      <vt:lpstr>Награждение победителей</vt:lpstr>
      <vt:lpstr>Участие в коучингах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таланты Победители республиканского конкурса «Дионис»</dc:title>
  <dc:creator>каб314</dc:creator>
  <cp:lastModifiedBy>каб314</cp:lastModifiedBy>
  <cp:revision>5</cp:revision>
  <dcterms:created xsi:type="dcterms:W3CDTF">2016-10-15T04:44:49Z</dcterms:created>
  <dcterms:modified xsi:type="dcterms:W3CDTF">2016-10-15T05:28:41Z</dcterms:modified>
</cp:coreProperties>
</file>