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9" r:id="rId3"/>
    <p:sldId id="262" r:id="rId4"/>
    <p:sldId id="265" r:id="rId5"/>
    <p:sldId id="261" r:id="rId6"/>
    <p:sldId id="266" r:id="rId7"/>
    <p:sldId id="267" r:id="rId8"/>
    <p:sldId id="256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015C-3965-4A19-89A8-93664D4C4B73}" type="datetimeFigureOut">
              <a:rPr lang="ru-RU" smtClean="0"/>
              <a:t>15.10.2016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C61D7-248D-476E-A616-C866B6A26A7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015C-3965-4A19-89A8-93664D4C4B73}" type="datetimeFigureOut">
              <a:rPr lang="ru-RU" smtClean="0"/>
              <a:t>15.10.2016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C61D7-248D-476E-A616-C866B6A26A7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015C-3965-4A19-89A8-93664D4C4B73}" type="datetimeFigureOut">
              <a:rPr lang="ru-RU" smtClean="0"/>
              <a:t>15.10.2016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C61D7-248D-476E-A616-C866B6A26A7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015C-3965-4A19-89A8-93664D4C4B73}" type="datetimeFigureOut">
              <a:rPr lang="ru-RU" smtClean="0"/>
              <a:t>15.10.2016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C61D7-248D-476E-A616-C866B6A26A7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015C-3965-4A19-89A8-93664D4C4B73}" type="datetimeFigureOut">
              <a:rPr lang="ru-RU" smtClean="0"/>
              <a:t>15.10.2016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C61D7-248D-476E-A616-C866B6A26A7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015C-3965-4A19-89A8-93664D4C4B73}" type="datetimeFigureOut">
              <a:rPr lang="ru-RU" smtClean="0"/>
              <a:t>15.10.2016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C61D7-248D-476E-A616-C866B6A26A7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015C-3965-4A19-89A8-93664D4C4B73}" type="datetimeFigureOut">
              <a:rPr lang="ru-RU" smtClean="0"/>
              <a:t>15.10.2016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C61D7-248D-476E-A616-C866B6A26A7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015C-3965-4A19-89A8-93664D4C4B73}" type="datetimeFigureOut">
              <a:rPr lang="ru-RU" smtClean="0"/>
              <a:t>15.10.2016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C61D7-248D-476E-A616-C866B6A26A7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015C-3965-4A19-89A8-93664D4C4B73}" type="datetimeFigureOut">
              <a:rPr lang="ru-RU" smtClean="0"/>
              <a:t>15.10.2016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C61D7-248D-476E-A616-C866B6A26A7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015C-3965-4A19-89A8-93664D4C4B73}" type="datetimeFigureOut">
              <a:rPr lang="ru-RU" smtClean="0"/>
              <a:t>15.10.2016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C61D7-248D-476E-A616-C866B6A26A7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015C-3965-4A19-89A8-93664D4C4B73}" type="datetimeFigureOut">
              <a:rPr lang="ru-RU" smtClean="0"/>
              <a:t>15.10.2016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C61D7-248D-476E-A616-C866B6A26A7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7015C-3965-4A19-89A8-93664D4C4B73}" type="datetimeFigureOut">
              <a:rPr lang="ru-RU" smtClean="0"/>
              <a:t>15.10.2016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1C61D7-248D-476E-A616-C866B6A26A7C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Наши таланты</a:t>
            </a:r>
            <a:br>
              <a:rPr lang="ru-RU" sz="2400" dirty="0" smtClean="0"/>
            </a:br>
            <a:r>
              <a:rPr lang="ru-RU" sz="2400" dirty="0" smtClean="0"/>
              <a:t>Победители республиканского конкурса «Дионис»</a:t>
            </a:r>
            <a:endParaRPr lang="ru-RU" sz="2400" dirty="0"/>
          </a:p>
        </p:txBody>
      </p:sp>
      <p:pic>
        <p:nvPicPr>
          <p:cNvPr id="1026" name="Picture 2" descr="G:\гродникова\10 лет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1500174"/>
            <a:ext cx="3748679" cy="2571768"/>
          </a:xfrm>
          <a:prstGeom prst="rect">
            <a:avLst/>
          </a:prstGeom>
          <a:noFill/>
        </p:spPr>
      </p:pic>
      <p:pic>
        <p:nvPicPr>
          <p:cNvPr id="4" name="Picture 2" descr="G:\гродникова\1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7686" y="1428736"/>
            <a:ext cx="4357718" cy="34290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G:\гродникова\асем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285728"/>
            <a:ext cx="2286016" cy="2357454"/>
          </a:xfrm>
          <a:prstGeom prst="rect">
            <a:avLst/>
          </a:prstGeom>
          <a:noFill/>
        </p:spPr>
      </p:pic>
      <p:pic>
        <p:nvPicPr>
          <p:cNvPr id="4100" name="Picture 4" descr="G:\гродникова\диля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43372" y="0"/>
            <a:ext cx="4071966" cy="3000396"/>
          </a:xfrm>
          <a:prstGeom prst="rect">
            <a:avLst/>
          </a:prstGeom>
          <a:noFill/>
        </p:spPr>
      </p:pic>
      <p:pic>
        <p:nvPicPr>
          <p:cNvPr id="4102" name="Picture 6" descr="G:\гродникова\ппер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2786058"/>
            <a:ext cx="4143404" cy="3714800"/>
          </a:xfrm>
          <a:prstGeom prst="rect">
            <a:avLst/>
          </a:prstGeom>
          <a:noFill/>
        </p:spPr>
      </p:pic>
      <p:pic>
        <p:nvPicPr>
          <p:cNvPr id="4103" name="Picture 7" descr="G:\гродникова\пеерр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86314" y="3143248"/>
            <a:ext cx="3929090" cy="335758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 descr="G:\гродникова\сым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1600200"/>
            <a:ext cx="2571769" cy="4525963"/>
          </a:xfrm>
          <a:prstGeom prst="rect">
            <a:avLst/>
          </a:prstGeom>
          <a:noFill/>
        </p:spPr>
      </p:pic>
      <p:pic>
        <p:nvPicPr>
          <p:cNvPr id="6148" name="Picture 4" descr="G:\гродникова\ерлано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86116" y="1666863"/>
            <a:ext cx="2571768" cy="4572032"/>
          </a:xfrm>
          <a:prstGeom prst="rect">
            <a:avLst/>
          </a:prstGeom>
          <a:noFill/>
        </p:spPr>
      </p:pic>
      <p:pic>
        <p:nvPicPr>
          <p:cNvPr id="6149" name="Picture 5" descr="G:\гродникова\луи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43636" y="1643050"/>
            <a:ext cx="2706292" cy="48126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 descr="G:\гродникова\пер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85786" y="1571612"/>
            <a:ext cx="3071834" cy="4357718"/>
          </a:xfrm>
          <a:prstGeom prst="rect">
            <a:avLst/>
          </a:prstGeom>
          <a:noFill/>
        </p:spPr>
      </p:pic>
      <p:pic>
        <p:nvPicPr>
          <p:cNvPr id="7171" name="Picture 3" descr="G:\гродникова\одаренные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86188" y="9644106"/>
            <a:ext cx="3624956" cy="4643470"/>
          </a:xfrm>
          <a:prstGeom prst="rect">
            <a:avLst/>
          </a:prstGeom>
          <a:noFill/>
        </p:spPr>
      </p:pic>
      <p:pic>
        <p:nvPicPr>
          <p:cNvPr id="5" name="Picture 3" descr="G:\гродникова\одаренные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1643050"/>
            <a:ext cx="3010618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Награждение победителей</a:t>
            </a:r>
            <a:endParaRPr lang="ru-RU" dirty="0"/>
          </a:p>
        </p:txBody>
      </p:sp>
      <p:pic>
        <p:nvPicPr>
          <p:cNvPr id="5122" name="Picture 2" descr="G:\гродникова\я и пер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2844" y="1500174"/>
            <a:ext cx="4572032" cy="3786214"/>
          </a:xfrm>
          <a:prstGeom prst="rect">
            <a:avLst/>
          </a:prstGeom>
          <a:noFill/>
        </p:spPr>
      </p:pic>
      <p:pic>
        <p:nvPicPr>
          <p:cNvPr id="5123" name="Picture 3" descr="G:\гродникова\звезд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44" y="2357430"/>
            <a:ext cx="4429156" cy="32527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Участие в </a:t>
            </a:r>
            <a:r>
              <a:rPr lang="ru-RU" dirty="0" err="1" smtClean="0"/>
              <a:t>коучингах</a:t>
            </a:r>
            <a:endParaRPr lang="ru-RU" dirty="0"/>
          </a:p>
        </p:txBody>
      </p:sp>
      <p:pic>
        <p:nvPicPr>
          <p:cNvPr id="8194" name="Picture 2" descr="G:\гродникова\леас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500174"/>
            <a:ext cx="4429124" cy="3800475"/>
          </a:xfrm>
          <a:prstGeom prst="rect">
            <a:avLst/>
          </a:prstGeom>
          <a:noFill/>
        </p:spPr>
      </p:pic>
      <p:pic>
        <p:nvPicPr>
          <p:cNvPr id="8195" name="Picture 3" descr="G:\гродникова\леесоон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24" y="1357298"/>
            <a:ext cx="4714876" cy="40719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G:\гродникова\яя\я каз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10" y="1857364"/>
            <a:ext cx="5000660" cy="417866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14282" y="285728"/>
            <a:ext cx="8501122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ru-RU" sz="1400" b="1" dirty="0" smtClean="0"/>
              <a:t>В </a:t>
            </a:r>
            <a:r>
              <a:rPr lang="ru-RU" sz="1400" b="1" dirty="0"/>
              <a:t>течение многих лет </a:t>
            </a:r>
            <a:r>
              <a:rPr lang="ru-RU" sz="1400" b="1" dirty="0" err="1"/>
              <a:t>Гродникова</a:t>
            </a:r>
            <a:r>
              <a:rPr lang="ru-RU" sz="1400" b="1" dirty="0"/>
              <a:t> Н.В.- методист ШЛ 101 по эстетическому воспитанию, </a:t>
            </a:r>
            <a:r>
              <a:rPr lang="ru-RU" sz="1400" b="1" dirty="0" smtClean="0"/>
              <a:t>учитель музыки работает </a:t>
            </a:r>
            <a:r>
              <a:rPr lang="ru-RU" sz="1400" b="1" dirty="0"/>
              <a:t>с одаренными детьми </a:t>
            </a:r>
            <a:r>
              <a:rPr lang="ru-RU" sz="1400" b="1" dirty="0" smtClean="0"/>
              <a:t>лицея</a:t>
            </a:r>
            <a:r>
              <a:rPr lang="ru-RU" sz="1400" b="1" dirty="0"/>
              <a:t>. Множество фестивалей конкурсов, –городских, областных и республиканских уровней было пройдено за эти годы. Участие и победы </a:t>
            </a:r>
            <a:r>
              <a:rPr lang="ru-RU" sz="1400" b="1" dirty="0" err="1"/>
              <a:t>учеников-результат</a:t>
            </a:r>
            <a:r>
              <a:rPr lang="ru-RU" sz="1400" b="1" dirty="0"/>
              <a:t> плодотворной и трудоемкой работы. Счастливые глаза детей –неизмеримое счастье для педагога, когда радуешься вместе с ними.</a:t>
            </a:r>
            <a:endParaRPr lang="ru-RU" sz="1400" dirty="0"/>
          </a:p>
          <a:p>
            <a:pPr algn="just" fontAlgn="base"/>
            <a:r>
              <a:rPr lang="ru-RU" sz="1400" b="1" dirty="0"/>
              <a:t>Труд </a:t>
            </a:r>
            <a:r>
              <a:rPr lang="ru-RU" sz="1400" b="1" dirty="0" err="1"/>
              <a:t>Гродниковой</a:t>
            </a:r>
            <a:r>
              <a:rPr lang="ru-RU" sz="1400" b="1" dirty="0"/>
              <a:t> Н.В. был отмечен дипломом открытого Республиканского фестиваля «Нам 10 лет!</a:t>
            </a:r>
            <a:endParaRPr lang="ru-RU" sz="1400" dirty="0"/>
          </a:p>
          <a:p>
            <a:endParaRPr lang="ru-RU" sz="1400" dirty="0"/>
          </a:p>
        </p:txBody>
      </p:sp>
      <p:pic>
        <p:nvPicPr>
          <p:cNvPr id="9221" name="Picture 5" descr="G:\гродникова\яя\яяяя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57884" y="2071678"/>
            <a:ext cx="2590800" cy="37147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85</Words>
  <Application>Microsoft Office PowerPoint</Application>
  <PresentationFormat>Экран (4:3)</PresentationFormat>
  <Paragraphs>5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Наши таланты Победители республиканского конкурса «Дионис»</vt:lpstr>
      <vt:lpstr>Слайд 2</vt:lpstr>
      <vt:lpstr>Слайд 3</vt:lpstr>
      <vt:lpstr>Слайд 4</vt:lpstr>
      <vt:lpstr>Награждение победителей</vt:lpstr>
      <vt:lpstr>Участие в коучингах</vt:lpstr>
      <vt:lpstr>Слайд 7</vt:lpstr>
      <vt:lpstr>Слайд 8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Наши таланты Победители республиканского конкурса «Дионис»</dc:title>
  <dc:creator>каб314</dc:creator>
  <cp:lastModifiedBy>каб314</cp:lastModifiedBy>
  <cp:revision>5</cp:revision>
  <dcterms:created xsi:type="dcterms:W3CDTF">2016-10-15T04:44:49Z</dcterms:created>
  <dcterms:modified xsi:type="dcterms:W3CDTF">2016-10-15T05:28:41Z</dcterms:modified>
</cp:coreProperties>
</file>