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1C1C"/>
    <a:srgbClr val="2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1328EC-AB3D-49EB-A326-9877FD9B4FE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38ABAC-9707-44F0-AD5F-F4106ED56DBF}">
      <dgm:prSet phldrT="[Текст]"/>
      <dgm:spPr>
        <a:solidFill>
          <a:srgbClr val="B71C1C"/>
        </a:solidFill>
      </dgm:spPr>
      <dgm:t>
        <a:bodyPr/>
        <a:lstStyle/>
        <a:p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Браузер:</a:t>
          </a:r>
        </a:p>
        <a:p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kargoo.gov.kz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16A6332-9DCB-47C6-A174-C7006228FDDF}" type="parTrans" cxnId="{9B2F02E1-ADCF-4668-AF72-F34811CA0DBF}">
      <dgm:prSet/>
      <dgm:spPr/>
      <dgm:t>
        <a:bodyPr/>
        <a:lstStyle/>
        <a:p>
          <a:endParaRPr lang="ru-RU"/>
        </a:p>
      </dgm:t>
    </dgm:pt>
    <dgm:pt modelId="{380B31C7-29F0-4226-AB57-F28742EC6C82}" type="sibTrans" cxnId="{9B2F02E1-ADCF-4668-AF72-F34811CA0DBF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1804B44-04F6-476D-BFC7-206B33D0C899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</a:t>
          </a:r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-адрес корневого сервера зоны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KZ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AEAA991-CEBB-47F8-BBA4-4B65DF853BBD}" type="parTrans" cxnId="{1271FA9C-A206-4EE5-9C0C-8B1ACCE410BF}">
      <dgm:prSet/>
      <dgm:spPr/>
      <dgm:t>
        <a:bodyPr/>
        <a:lstStyle/>
        <a:p>
          <a:endParaRPr lang="ru-RU"/>
        </a:p>
      </dgm:t>
    </dgm:pt>
    <dgm:pt modelId="{49FBED55-F157-4354-A3E4-375E3F038BBA}" type="sibTrans" cxnId="{1271FA9C-A206-4EE5-9C0C-8B1ACCE410BF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7F0E07E5-F43B-4287-8D42-B41E1527DBF5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GOV.KZ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E8FCF56-BEA2-437E-90A1-45BEB6AA8567}" type="parTrans" cxnId="{800BAA06-44E6-41BE-A4EE-3F3C63DAD510}">
      <dgm:prSet/>
      <dgm:spPr/>
      <dgm:t>
        <a:bodyPr/>
        <a:lstStyle/>
        <a:p>
          <a:endParaRPr lang="ru-RU"/>
        </a:p>
      </dgm:t>
    </dgm:pt>
    <dgm:pt modelId="{55982E38-F176-4F70-B538-61095AA79E16}" type="sibTrans" cxnId="{800BAA06-44E6-41BE-A4EE-3F3C63DAD51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23704125-1000-4E51-8547-B3D7443BB599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KARGOO.GOV.KZ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F77BC96-7E5B-4303-B505-3E5FE3D7F290}" type="parTrans" cxnId="{EE63F433-3376-45D2-9983-269799B6A120}">
      <dgm:prSet/>
      <dgm:spPr/>
      <dgm:t>
        <a:bodyPr/>
        <a:lstStyle/>
        <a:p>
          <a:endParaRPr lang="ru-RU"/>
        </a:p>
      </dgm:t>
    </dgm:pt>
    <dgm:pt modelId="{08EF03FE-5554-424D-9781-4DD05ECEED49}" type="sibTrans" cxnId="{EE63F433-3376-45D2-9983-269799B6A12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23A263E-06E8-4EB9-8EA0-E73815587D8E}" type="pres">
      <dgm:prSet presAssocID="{9C1328EC-AB3D-49EB-A326-9877FD9B4FE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244220-752A-449F-BE6D-EEEFE0E1E728}" type="pres">
      <dgm:prSet presAssocID="{8338ABAC-9707-44F0-AD5F-F4106ED56DBF}" presName="node" presStyleLbl="node1" presStyleIdx="0" presStyleCnt="4" custScaleX="292642" custScaleY="97547" custRadScaleRad="61527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FAEA5-58E6-498D-9A4E-FB8CD36D831B}" type="pres">
      <dgm:prSet presAssocID="{380B31C7-29F0-4226-AB57-F28742EC6C82}" presName="sibTrans" presStyleLbl="sibTrans2D1" presStyleIdx="0" presStyleCnt="4" custScaleX="122020"/>
      <dgm:spPr/>
      <dgm:t>
        <a:bodyPr/>
        <a:lstStyle/>
        <a:p>
          <a:endParaRPr lang="ru-RU"/>
        </a:p>
      </dgm:t>
    </dgm:pt>
    <dgm:pt modelId="{58C13B7E-98B3-452D-B6A2-0AE503AC7ABE}" type="pres">
      <dgm:prSet presAssocID="{380B31C7-29F0-4226-AB57-F28742EC6C8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70508EB4-8742-4C23-B8BE-43348DF97A57}" type="pres">
      <dgm:prSet presAssocID="{B1804B44-04F6-476D-BFC7-206B33D0C899}" presName="node" presStyleLbl="node1" presStyleIdx="1" presStyleCnt="4" custScaleX="292642" custScaleY="97547" custRadScaleRad="399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E3986B-7FE1-43FE-A1A2-5A335AEE5DBB}" type="pres">
      <dgm:prSet presAssocID="{49FBED55-F157-4354-A3E4-375E3F038BBA}" presName="sibTrans" presStyleLbl="sibTrans2D1" presStyleIdx="1" presStyleCnt="4"/>
      <dgm:spPr/>
      <dgm:t>
        <a:bodyPr/>
        <a:lstStyle/>
        <a:p>
          <a:endParaRPr lang="ru-RU"/>
        </a:p>
      </dgm:t>
    </dgm:pt>
    <dgm:pt modelId="{6C9FE353-2A34-4EE8-A574-22858BF1C931}" type="pres">
      <dgm:prSet presAssocID="{49FBED55-F157-4354-A3E4-375E3F038BBA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036A7BC4-D3E0-4577-B910-0918121FA93A}" type="pres">
      <dgm:prSet presAssocID="{7F0E07E5-F43B-4287-8D42-B41E1527DBF5}" presName="node" presStyleLbl="node1" presStyleIdx="2" presStyleCnt="4" custScaleX="292642" custScaleY="97547" custRadScaleRad="92999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0D386-127F-4C26-ABBC-A1310CD4B24E}" type="pres">
      <dgm:prSet presAssocID="{55982E38-F176-4F70-B538-61095AA79E16}" presName="sibTrans" presStyleLbl="sibTrans2D1" presStyleIdx="2" presStyleCnt="4"/>
      <dgm:spPr/>
      <dgm:t>
        <a:bodyPr/>
        <a:lstStyle/>
        <a:p>
          <a:endParaRPr lang="ru-RU"/>
        </a:p>
      </dgm:t>
    </dgm:pt>
    <dgm:pt modelId="{7C115518-2696-49A0-871F-63C6391A1DB1}" type="pres">
      <dgm:prSet presAssocID="{55982E38-F176-4F70-B538-61095AA79E16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04B1F79-07FC-41E6-9411-51D347B0E7A6}" type="pres">
      <dgm:prSet presAssocID="{23704125-1000-4E51-8547-B3D7443BB599}" presName="node" presStyleLbl="node1" presStyleIdx="3" presStyleCnt="4" custScaleX="292642" custScaleY="97547" custRadScaleRad="399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A54C9-052F-4DA1-B9AA-003327C573E9}" type="pres">
      <dgm:prSet presAssocID="{08EF03FE-5554-424D-9781-4DD05ECEED49}" presName="sibTrans" presStyleLbl="sibTrans2D1" presStyleIdx="3" presStyleCnt="4"/>
      <dgm:spPr/>
      <dgm:t>
        <a:bodyPr/>
        <a:lstStyle/>
        <a:p>
          <a:endParaRPr lang="ru-RU"/>
        </a:p>
      </dgm:t>
    </dgm:pt>
    <dgm:pt modelId="{AF6B0F2C-7CAF-4DC2-B841-D5443E912660}" type="pres">
      <dgm:prSet presAssocID="{08EF03FE-5554-424D-9781-4DD05ECEED49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A99A682F-A0BB-4477-A343-925C5FFEACD9}" type="presOf" srcId="{08EF03FE-5554-424D-9781-4DD05ECEED49}" destId="{AF6B0F2C-7CAF-4DC2-B841-D5443E912660}" srcOrd="1" destOrd="0" presId="urn:microsoft.com/office/officeart/2005/8/layout/cycle2"/>
    <dgm:cxn modelId="{135D5103-A628-445F-A0E7-E82B06667567}" type="presOf" srcId="{49FBED55-F157-4354-A3E4-375E3F038BBA}" destId="{3BE3986B-7FE1-43FE-A1A2-5A335AEE5DBB}" srcOrd="0" destOrd="0" presId="urn:microsoft.com/office/officeart/2005/8/layout/cycle2"/>
    <dgm:cxn modelId="{EE63F433-3376-45D2-9983-269799B6A120}" srcId="{9C1328EC-AB3D-49EB-A326-9877FD9B4FE0}" destId="{23704125-1000-4E51-8547-B3D7443BB599}" srcOrd="3" destOrd="0" parTransId="{5F77BC96-7E5B-4303-B505-3E5FE3D7F290}" sibTransId="{08EF03FE-5554-424D-9781-4DD05ECEED49}"/>
    <dgm:cxn modelId="{E4B0B7B3-49D1-4EAE-B850-72503F1B448F}" type="presOf" srcId="{9C1328EC-AB3D-49EB-A326-9877FD9B4FE0}" destId="{B23A263E-06E8-4EB9-8EA0-E73815587D8E}" srcOrd="0" destOrd="0" presId="urn:microsoft.com/office/officeart/2005/8/layout/cycle2"/>
    <dgm:cxn modelId="{D9C98CC0-11CF-4A29-8DE5-334A1C0308A5}" type="presOf" srcId="{380B31C7-29F0-4226-AB57-F28742EC6C82}" destId="{58C13B7E-98B3-452D-B6A2-0AE503AC7ABE}" srcOrd="1" destOrd="0" presId="urn:microsoft.com/office/officeart/2005/8/layout/cycle2"/>
    <dgm:cxn modelId="{B4CDC0EC-71BE-49F5-A84B-8FDFFF9AC3CD}" type="presOf" srcId="{23704125-1000-4E51-8547-B3D7443BB599}" destId="{104B1F79-07FC-41E6-9411-51D347B0E7A6}" srcOrd="0" destOrd="0" presId="urn:microsoft.com/office/officeart/2005/8/layout/cycle2"/>
    <dgm:cxn modelId="{84970925-5E2E-47D7-BD0E-EB798D99436D}" type="presOf" srcId="{08EF03FE-5554-424D-9781-4DD05ECEED49}" destId="{8E4A54C9-052F-4DA1-B9AA-003327C573E9}" srcOrd="0" destOrd="0" presId="urn:microsoft.com/office/officeart/2005/8/layout/cycle2"/>
    <dgm:cxn modelId="{94C0B36A-687B-4623-99F5-72872AF6A395}" type="presOf" srcId="{55982E38-F176-4F70-B538-61095AA79E16}" destId="{7C115518-2696-49A0-871F-63C6391A1DB1}" srcOrd="1" destOrd="0" presId="urn:microsoft.com/office/officeart/2005/8/layout/cycle2"/>
    <dgm:cxn modelId="{069478A6-8AA3-4C2C-AD7F-2228BA90164C}" type="presOf" srcId="{8338ABAC-9707-44F0-AD5F-F4106ED56DBF}" destId="{87244220-752A-449F-BE6D-EEEFE0E1E728}" srcOrd="0" destOrd="0" presId="urn:microsoft.com/office/officeart/2005/8/layout/cycle2"/>
    <dgm:cxn modelId="{800BAA06-44E6-41BE-A4EE-3F3C63DAD510}" srcId="{9C1328EC-AB3D-49EB-A326-9877FD9B4FE0}" destId="{7F0E07E5-F43B-4287-8D42-B41E1527DBF5}" srcOrd="2" destOrd="0" parTransId="{5E8FCF56-BEA2-437E-90A1-45BEB6AA8567}" sibTransId="{55982E38-F176-4F70-B538-61095AA79E16}"/>
    <dgm:cxn modelId="{807742F0-A79C-434D-BDD0-928CD3428740}" type="presOf" srcId="{B1804B44-04F6-476D-BFC7-206B33D0C899}" destId="{70508EB4-8742-4C23-B8BE-43348DF97A57}" srcOrd="0" destOrd="0" presId="urn:microsoft.com/office/officeart/2005/8/layout/cycle2"/>
    <dgm:cxn modelId="{1271FA9C-A206-4EE5-9C0C-8B1ACCE410BF}" srcId="{9C1328EC-AB3D-49EB-A326-9877FD9B4FE0}" destId="{B1804B44-04F6-476D-BFC7-206B33D0C899}" srcOrd="1" destOrd="0" parTransId="{2AEAA991-CEBB-47F8-BBA4-4B65DF853BBD}" sibTransId="{49FBED55-F157-4354-A3E4-375E3F038BBA}"/>
    <dgm:cxn modelId="{C7762106-E2B3-4104-8765-9F99CA820FA1}" type="presOf" srcId="{380B31C7-29F0-4226-AB57-F28742EC6C82}" destId="{83FFAEA5-58E6-498D-9A4E-FB8CD36D831B}" srcOrd="0" destOrd="0" presId="urn:microsoft.com/office/officeart/2005/8/layout/cycle2"/>
    <dgm:cxn modelId="{9B2F02E1-ADCF-4668-AF72-F34811CA0DBF}" srcId="{9C1328EC-AB3D-49EB-A326-9877FD9B4FE0}" destId="{8338ABAC-9707-44F0-AD5F-F4106ED56DBF}" srcOrd="0" destOrd="0" parTransId="{616A6332-9DCB-47C6-A174-C7006228FDDF}" sibTransId="{380B31C7-29F0-4226-AB57-F28742EC6C82}"/>
    <dgm:cxn modelId="{2F39A8FD-B783-4DD1-B0BA-3B1CFD52A5D0}" type="presOf" srcId="{55982E38-F176-4F70-B538-61095AA79E16}" destId="{E080D386-127F-4C26-ABBC-A1310CD4B24E}" srcOrd="0" destOrd="0" presId="urn:microsoft.com/office/officeart/2005/8/layout/cycle2"/>
    <dgm:cxn modelId="{74D99C7A-7196-4989-B45E-32A0A06DB652}" type="presOf" srcId="{49FBED55-F157-4354-A3E4-375E3F038BBA}" destId="{6C9FE353-2A34-4EE8-A574-22858BF1C931}" srcOrd="1" destOrd="0" presId="urn:microsoft.com/office/officeart/2005/8/layout/cycle2"/>
    <dgm:cxn modelId="{6DC43DD6-EA44-4589-A26B-E76CEAF7D76A}" type="presOf" srcId="{7F0E07E5-F43B-4287-8D42-B41E1527DBF5}" destId="{036A7BC4-D3E0-4577-B910-0918121FA93A}" srcOrd="0" destOrd="0" presId="urn:microsoft.com/office/officeart/2005/8/layout/cycle2"/>
    <dgm:cxn modelId="{D92E1154-394A-422D-B980-8892752F186E}" type="presParOf" srcId="{B23A263E-06E8-4EB9-8EA0-E73815587D8E}" destId="{87244220-752A-449F-BE6D-EEEFE0E1E728}" srcOrd="0" destOrd="0" presId="urn:microsoft.com/office/officeart/2005/8/layout/cycle2"/>
    <dgm:cxn modelId="{A6D57427-D7AD-4398-8465-9529CE5BE22E}" type="presParOf" srcId="{B23A263E-06E8-4EB9-8EA0-E73815587D8E}" destId="{83FFAEA5-58E6-498D-9A4E-FB8CD36D831B}" srcOrd="1" destOrd="0" presId="urn:microsoft.com/office/officeart/2005/8/layout/cycle2"/>
    <dgm:cxn modelId="{B9D3E84D-9F9D-4257-A274-E340F567829A}" type="presParOf" srcId="{83FFAEA5-58E6-498D-9A4E-FB8CD36D831B}" destId="{58C13B7E-98B3-452D-B6A2-0AE503AC7ABE}" srcOrd="0" destOrd="0" presId="urn:microsoft.com/office/officeart/2005/8/layout/cycle2"/>
    <dgm:cxn modelId="{78839F31-3146-482F-9956-9236AC7272A0}" type="presParOf" srcId="{B23A263E-06E8-4EB9-8EA0-E73815587D8E}" destId="{70508EB4-8742-4C23-B8BE-43348DF97A57}" srcOrd="2" destOrd="0" presId="urn:microsoft.com/office/officeart/2005/8/layout/cycle2"/>
    <dgm:cxn modelId="{DD76DA4A-165E-48C2-BCD2-899544202012}" type="presParOf" srcId="{B23A263E-06E8-4EB9-8EA0-E73815587D8E}" destId="{3BE3986B-7FE1-43FE-A1A2-5A335AEE5DBB}" srcOrd="3" destOrd="0" presId="urn:microsoft.com/office/officeart/2005/8/layout/cycle2"/>
    <dgm:cxn modelId="{1E2E1FEF-62A4-4A38-8217-AAE0034604E1}" type="presParOf" srcId="{3BE3986B-7FE1-43FE-A1A2-5A335AEE5DBB}" destId="{6C9FE353-2A34-4EE8-A574-22858BF1C931}" srcOrd="0" destOrd="0" presId="urn:microsoft.com/office/officeart/2005/8/layout/cycle2"/>
    <dgm:cxn modelId="{17500035-0496-4204-8036-BF52C03F71D6}" type="presParOf" srcId="{B23A263E-06E8-4EB9-8EA0-E73815587D8E}" destId="{036A7BC4-D3E0-4577-B910-0918121FA93A}" srcOrd="4" destOrd="0" presId="urn:microsoft.com/office/officeart/2005/8/layout/cycle2"/>
    <dgm:cxn modelId="{18A84130-35D4-4DB1-AA27-AEC8F7962D7E}" type="presParOf" srcId="{B23A263E-06E8-4EB9-8EA0-E73815587D8E}" destId="{E080D386-127F-4C26-ABBC-A1310CD4B24E}" srcOrd="5" destOrd="0" presId="urn:microsoft.com/office/officeart/2005/8/layout/cycle2"/>
    <dgm:cxn modelId="{B2A3F2B3-0F03-4CFD-9A9F-B1FF72FE090B}" type="presParOf" srcId="{E080D386-127F-4C26-ABBC-A1310CD4B24E}" destId="{7C115518-2696-49A0-871F-63C6391A1DB1}" srcOrd="0" destOrd="0" presId="urn:microsoft.com/office/officeart/2005/8/layout/cycle2"/>
    <dgm:cxn modelId="{67473A5D-1508-45B5-A2E8-52FBB8450349}" type="presParOf" srcId="{B23A263E-06E8-4EB9-8EA0-E73815587D8E}" destId="{104B1F79-07FC-41E6-9411-51D347B0E7A6}" srcOrd="6" destOrd="0" presId="urn:microsoft.com/office/officeart/2005/8/layout/cycle2"/>
    <dgm:cxn modelId="{A338697D-91F9-4E61-83D5-0ACE2C08D506}" type="presParOf" srcId="{B23A263E-06E8-4EB9-8EA0-E73815587D8E}" destId="{8E4A54C9-052F-4DA1-B9AA-003327C573E9}" srcOrd="7" destOrd="0" presId="urn:microsoft.com/office/officeart/2005/8/layout/cycle2"/>
    <dgm:cxn modelId="{92624FF6-EDEC-45F3-84F4-72E9EC3F8817}" type="presParOf" srcId="{8E4A54C9-052F-4DA1-B9AA-003327C573E9}" destId="{AF6B0F2C-7CAF-4DC2-B841-D5443E91266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1328EC-AB3D-49EB-A326-9877FD9B4FE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38ABAC-9707-44F0-AD5F-F4106ED56DBF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Браузер: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games.com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16A6332-9DCB-47C6-A174-C7006228FDDF}" type="parTrans" cxnId="{9B2F02E1-ADCF-4668-AF72-F34811CA0DBF}">
      <dgm:prSet/>
      <dgm:spPr/>
      <dgm:t>
        <a:bodyPr/>
        <a:lstStyle/>
        <a:p>
          <a:endParaRPr lang="ru-RU"/>
        </a:p>
      </dgm:t>
    </dgm:pt>
    <dgm:pt modelId="{380B31C7-29F0-4226-AB57-F28742EC6C82}" type="sibTrans" cxnId="{9B2F02E1-ADCF-4668-AF72-F34811CA0DBF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1804B44-04F6-476D-BFC7-206B33D0C899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Resolver:</a:t>
          </a:r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games.com</a:t>
          </a:r>
          <a:r>
            <a:rPr lang="ru-RU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имеется в списке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AEAA991-CEBB-47F8-BBA4-4B65DF853BBD}" type="parTrans" cxnId="{1271FA9C-A206-4EE5-9C0C-8B1ACCE410BF}">
      <dgm:prSet/>
      <dgm:spPr/>
      <dgm:t>
        <a:bodyPr/>
        <a:lstStyle/>
        <a:p>
          <a:endParaRPr lang="ru-RU"/>
        </a:p>
      </dgm:t>
    </dgm:pt>
    <dgm:pt modelId="{49FBED55-F157-4354-A3E4-375E3F038BBA}" type="sibTrans" cxnId="{1271FA9C-A206-4EE5-9C0C-8B1ACCE410BF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7F0E07E5-F43B-4287-8D42-B41E1527DBF5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Resolver: </a:t>
          </a:r>
          <a:r>
            <a:rPr lang="ru-RU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адресу соответствует имя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education.com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E8FCF56-BEA2-437E-90A1-45BEB6AA8567}" type="parTrans" cxnId="{800BAA06-44E6-41BE-A4EE-3F3C63DAD510}">
      <dgm:prSet/>
      <dgm:spPr/>
      <dgm:t>
        <a:bodyPr/>
        <a:lstStyle/>
        <a:p>
          <a:endParaRPr lang="ru-RU"/>
        </a:p>
      </dgm:t>
    </dgm:pt>
    <dgm:pt modelId="{55982E38-F176-4F70-B538-61095AA79E16}" type="sibTrans" cxnId="{800BAA06-44E6-41BE-A4EE-3F3C63DAD51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23704125-1000-4E51-8547-B3D7443BB599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Ответ сервера: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education.com</a:t>
          </a:r>
          <a:endParaRPr lang="ru-RU" b="1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F77BC96-7E5B-4303-B505-3E5FE3D7F290}" type="parTrans" cxnId="{EE63F433-3376-45D2-9983-269799B6A120}">
      <dgm:prSet/>
      <dgm:spPr/>
      <dgm:t>
        <a:bodyPr/>
        <a:lstStyle/>
        <a:p>
          <a:endParaRPr lang="ru-RU"/>
        </a:p>
      </dgm:t>
    </dgm:pt>
    <dgm:pt modelId="{08EF03FE-5554-424D-9781-4DD05ECEED49}" type="sibTrans" cxnId="{EE63F433-3376-45D2-9983-269799B6A12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B23A263E-06E8-4EB9-8EA0-E73815587D8E}" type="pres">
      <dgm:prSet presAssocID="{9C1328EC-AB3D-49EB-A326-9877FD9B4FE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244220-752A-449F-BE6D-EEEFE0E1E728}" type="pres">
      <dgm:prSet presAssocID="{8338ABAC-9707-44F0-AD5F-F4106ED56DBF}" presName="node" presStyleLbl="node1" presStyleIdx="0" presStyleCnt="4" custScaleX="292642" custScaleY="97547" custRadScaleRad="142737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FAEA5-58E6-498D-9A4E-FB8CD36D831B}" type="pres">
      <dgm:prSet presAssocID="{380B31C7-29F0-4226-AB57-F28742EC6C82}" presName="sibTrans" presStyleLbl="sibTrans2D1" presStyleIdx="0" presStyleCnt="4" custScaleX="122020"/>
      <dgm:spPr/>
      <dgm:t>
        <a:bodyPr/>
        <a:lstStyle/>
        <a:p>
          <a:endParaRPr lang="ru-RU"/>
        </a:p>
      </dgm:t>
    </dgm:pt>
    <dgm:pt modelId="{58C13B7E-98B3-452D-B6A2-0AE503AC7ABE}" type="pres">
      <dgm:prSet presAssocID="{380B31C7-29F0-4226-AB57-F28742EC6C8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70508EB4-8742-4C23-B8BE-43348DF97A57}" type="pres">
      <dgm:prSet presAssocID="{B1804B44-04F6-476D-BFC7-206B33D0C899}" presName="node" presStyleLbl="node1" presStyleIdx="1" presStyleCnt="4" custScaleX="292642" custScaleY="97547" custRadScaleRad="399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E3986B-7FE1-43FE-A1A2-5A335AEE5DBB}" type="pres">
      <dgm:prSet presAssocID="{49FBED55-F157-4354-A3E4-375E3F038BBA}" presName="sibTrans" presStyleLbl="sibTrans2D1" presStyleIdx="1" presStyleCnt="4"/>
      <dgm:spPr/>
      <dgm:t>
        <a:bodyPr/>
        <a:lstStyle/>
        <a:p>
          <a:endParaRPr lang="ru-RU"/>
        </a:p>
      </dgm:t>
    </dgm:pt>
    <dgm:pt modelId="{6C9FE353-2A34-4EE8-A574-22858BF1C931}" type="pres">
      <dgm:prSet presAssocID="{49FBED55-F157-4354-A3E4-375E3F038BBA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036A7BC4-D3E0-4577-B910-0918121FA93A}" type="pres">
      <dgm:prSet presAssocID="{7F0E07E5-F43B-4287-8D42-B41E1527DBF5}" presName="node" presStyleLbl="node1" presStyleIdx="2" presStyleCnt="4" custScaleX="292642" custScaleY="97547" custRadScaleRad="92999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0D386-127F-4C26-ABBC-A1310CD4B24E}" type="pres">
      <dgm:prSet presAssocID="{55982E38-F176-4F70-B538-61095AA79E16}" presName="sibTrans" presStyleLbl="sibTrans2D1" presStyleIdx="2" presStyleCnt="4"/>
      <dgm:spPr/>
      <dgm:t>
        <a:bodyPr/>
        <a:lstStyle/>
        <a:p>
          <a:endParaRPr lang="ru-RU"/>
        </a:p>
      </dgm:t>
    </dgm:pt>
    <dgm:pt modelId="{7C115518-2696-49A0-871F-63C6391A1DB1}" type="pres">
      <dgm:prSet presAssocID="{55982E38-F176-4F70-B538-61095AA79E16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04B1F79-07FC-41E6-9411-51D347B0E7A6}" type="pres">
      <dgm:prSet presAssocID="{23704125-1000-4E51-8547-B3D7443BB599}" presName="node" presStyleLbl="node1" presStyleIdx="3" presStyleCnt="4" custScaleX="292642" custScaleY="97547" custRadScaleRad="399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A54C9-052F-4DA1-B9AA-003327C573E9}" type="pres">
      <dgm:prSet presAssocID="{08EF03FE-5554-424D-9781-4DD05ECEED49}" presName="sibTrans" presStyleLbl="sibTrans2D1" presStyleIdx="3" presStyleCnt="4"/>
      <dgm:spPr/>
      <dgm:t>
        <a:bodyPr/>
        <a:lstStyle/>
        <a:p>
          <a:endParaRPr lang="ru-RU"/>
        </a:p>
      </dgm:t>
    </dgm:pt>
    <dgm:pt modelId="{AF6B0F2C-7CAF-4DC2-B841-D5443E912660}" type="pres">
      <dgm:prSet presAssocID="{08EF03FE-5554-424D-9781-4DD05ECEED49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DB1FF133-EA2E-4ECA-BB74-F9C064B8CB88}" type="presOf" srcId="{08EF03FE-5554-424D-9781-4DD05ECEED49}" destId="{8E4A54C9-052F-4DA1-B9AA-003327C573E9}" srcOrd="0" destOrd="0" presId="urn:microsoft.com/office/officeart/2005/8/layout/cycle2"/>
    <dgm:cxn modelId="{1271FA9C-A206-4EE5-9C0C-8B1ACCE410BF}" srcId="{9C1328EC-AB3D-49EB-A326-9877FD9B4FE0}" destId="{B1804B44-04F6-476D-BFC7-206B33D0C899}" srcOrd="1" destOrd="0" parTransId="{2AEAA991-CEBB-47F8-BBA4-4B65DF853BBD}" sibTransId="{49FBED55-F157-4354-A3E4-375E3F038BBA}"/>
    <dgm:cxn modelId="{438C4EE2-5BE6-45D2-BA6C-0F72F0914DA5}" type="presOf" srcId="{8338ABAC-9707-44F0-AD5F-F4106ED56DBF}" destId="{87244220-752A-449F-BE6D-EEEFE0E1E728}" srcOrd="0" destOrd="0" presId="urn:microsoft.com/office/officeart/2005/8/layout/cycle2"/>
    <dgm:cxn modelId="{4A8F8321-A370-4A0C-A10E-E2DD790336DB}" type="presOf" srcId="{9C1328EC-AB3D-49EB-A326-9877FD9B4FE0}" destId="{B23A263E-06E8-4EB9-8EA0-E73815587D8E}" srcOrd="0" destOrd="0" presId="urn:microsoft.com/office/officeart/2005/8/layout/cycle2"/>
    <dgm:cxn modelId="{E87FAEF5-2365-475D-8FE4-5D25EBBEE73C}" type="presOf" srcId="{B1804B44-04F6-476D-BFC7-206B33D0C899}" destId="{70508EB4-8742-4C23-B8BE-43348DF97A57}" srcOrd="0" destOrd="0" presId="urn:microsoft.com/office/officeart/2005/8/layout/cycle2"/>
    <dgm:cxn modelId="{6E2C7D9B-74C4-4470-8E83-4F60820A7D62}" type="presOf" srcId="{23704125-1000-4E51-8547-B3D7443BB599}" destId="{104B1F79-07FC-41E6-9411-51D347B0E7A6}" srcOrd="0" destOrd="0" presId="urn:microsoft.com/office/officeart/2005/8/layout/cycle2"/>
    <dgm:cxn modelId="{800BAA06-44E6-41BE-A4EE-3F3C63DAD510}" srcId="{9C1328EC-AB3D-49EB-A326-9877FD9B4FE0}" destId="{7F0E07E5-F43B-4287-8D42-B41E1527DBF5}" srcOrd="2" destOrd="0" parTransId="{5E8FCF56-BEA2-437E-90A1-45BEB6AA8567}" sibTransId="{55982E38-F176-4F70-B538-61095AA79E16}"/>
    <dgm:cxn modelId="{7137856E-FE6F-4E7A-822C-449D19A1BC6A}" type="presOf" srcId="{380B31C7-29F0-4226-AB57-F28742EC6C82}" destId="{83FFAEA5-58E6-498D-9A4E-FB8CD36D831B}" srcOrd="0" destOrd="0" presId="urn:microsoft.com/office/officeart/2005/8/layout/cycle2"/>
    <dgm:cxn modelId="{08D50FD9-15B0-4A57-B312-5325E0B513E8}" type="presOf" srcId="{380B31C7-29F0-4226-AB57-F28742EC6C82}" destId="{58C13B7E-98B3-452D-B6A2-0AE503AC7ABE}" srcOrd="1" destOrd="0" presId="urn:microsoft.com/office/officeart/2005/8/layout/cycle2"/>
    <dgm:cxn modelId="{9B2F02E1-ADCF-4668-AF72-F34811CA0DBF}" srcId="{9C1328EC-AB3D-49EB-A326-9877FD9B4FE0}" destId="{8338ABAC-9707-44F0-AD5F-F4106ED56DBF}" srcOrd="0" destOrd="0" parTransId="{616A6332-9DCB-47C6-A174-C7006228FDDF}" sibTransId="{380B31C7-29F0-4226-AB57-F28742EC6C82}"/>
    <dgm:cxn modelId="{F641FEE1-8F23-4F6E-854F-1FD2BCC005FE}" type="presOf" srcId="{49FBED55-F157-4354-A3E4-375E3F038BBA}" destId="{6C9FE353-2A34-4EE8-A574-22858BF1C931}" srcOrd="1" destOrd="0" presId="urn:microsoft.com/office/officeart/2005/8/layout/cycle2"/>
    <dgm:cxn modelId="{20B06D92-147D-462F-B495-BAF283FA9FA2}" type="presOf" srcId="{08EF03FE-5554-424D-9781-4DD05ECEED49}" destId="{AF6B0F2C-7CAF-4DC2-B841-D5443E912660}" srcOrd="1" destOrd="0" presId="urn:microsoft.com/office/officeart/2005/8/layout/cycle2"/>
    <dgm:cxn modelId="{20033D0B-DF20-4DDE-81C7-51D945624B0B}" type="presOf" srcId="{7F0E07E5-F43B-4287-8D42-B41E1527DBF5}" destId="{036A7BC4-D3E0-4577-B910-0918121FA93A}" srcOrd="0" destOrd="0" presId="urn:microsoft.com/office/officeart/2005/8/layout/cycle2"/>
    <dgm:cxn modelId="{EE63F433-3376-45D2-9983-269799B6A120}" srcId="{9C1328EC-AB3D-49EB-A326-9877FD9B4FE0}" destId="{23704125-1000-4E51-8547-B3D7443BB599}" srcOrd="3" destOrd="0" parTransId="{5F77BC96-7E5B-4303-B505-3E5FE3D7F290}" sibTransId="{08EF03FE-5554-424D-9781-4DD05ECEED49}"/>
    <dgm:cxn modelId="{19AD42BF-F99D-4179-B1EB-52F3AC04864A}" type="presOf" srcId="{55982E38-F176-4F70-B538-61095AA79E16}" destId="{E080D386-127F-4C26-ABBC-A1310CD4B24E}" srcOrd="0" destOrd="0" presId="urn:microsoft.com/office/officeart/2005/8/layout/cycle2"/>
    <dgm:cxn modelId="{3418B9A8-D201-4683-86A5-2E529D694ADB}" type="presOf" srcId="{49FBED55-F157-4354-A3E4-375E3F038BBA}" destId="{3BE3986B-7FE1-43FE-A1A2-5A335AEE5DBB}" srcOrd="0" destOrd="0" presId="urn:microsoft.com/office/officeart/2005/8/layout/cycle2"/>
    <dgm:cxn modelId="{C6007C16-FBBB-438A-ADD2-A7715C156ECD}" type="presOf" srcId="{55982E38-F176-4F70-B538-61095AA79E16}" destId="{7C115518-2696-49A0-871F-63C6391A1DB1}" srcOrd="1" destOrd="0" presId="urn:microsoft.com/office/officeart/2005/8/layout/cycle2"/>
    <dgm:cxn modelId="{9E45AF01-CA55-4F83-90A9-CD809C17CFDE}" type="presParOf" srcId="{B23A263E-06E8-4EB9-8EA0-E73815587D8E}" destId="{87244220-752A-449F-BE6D-EEEFE0E1E728}" srcOrd="0" destOrd="0" presId="urn:microsoft.com/office/officeart/2005/8/layout/cycle2"/>
    <dgm:cxn modelId="{B75D99BE-A6B9-45A3-8F80-AA3F7F9AD166}" type="presParOf" srcId="{B23A263E-06E8-4EB9-8EA0-E73815587D8E}" destId="{83FFAEA5-58E6-498D-9A4E-FB8CD36D831B}" srcOrd="1" destOrd="0" presId="urn:microsoft.com/office/officeart/2005/8/layout/cycle2"/>
    <dgm:cxn modelId="{19B86545-81A2-46CC-B7F4-51E65705034A}" type="presParOf" srcId="{83FFAEA5-58E6-498D-9A4E-FB8CD36D831B}" destId="{58C13B7E-98B3-452D-B6A2-0AE503AC7ABE}" srcOrd="0" destOrd="0" presId="urn:microsoft.com/office/officeart/2005/8/layout/cycle2"/>
    <dgm:cxn modelId="{2315C362-45ED-4686-B106-8D07D17BEF57}" type="presParOf" srcId="{B23A263E-06E8-4EB9-8EA0-E73815587D8E}" destId="{70508EB4-8742-4C23-B8BE-43348DF97A57}" srcOrd="2" destOrd="0" presId="urn:microsoft.com/office/officeart/2005/8/layout/cycle2"/>
    <dgm:cxn modelId="{27A16B90-539A-484C-9687-604D0DB6EBED}" type="presParOf" srcId="{B23A263E-06E8-4EB9-8EA0-E73815587D8E}" destId="{3BE3986B-7FE1-43FE-A1A2-5A335AEE5DBB}" srcOrd="3" destOrd="0" presId="urn:microsoft.com/office/officeart/2005/8/layout/cycle2"/>
    <dgm:cxn modelId="{37E2D0CF-58C1-4A68-9891-ED7DD7FB65E7}" type="presParOf" srcId="{3BE3986B-7FE1-43FE-A1A2-5A335AEE5DBB}" destId="{6C9FE353-2A34-4EE8-A574-22858BF1C931}" srcOrd="0" destOrd="0" presId="urn:microsoft.com/office/officeart/2005/8/layout/cycle2"/>
    <dgm:cxn modelId="{A00A96E2-CFF7-435D-AD05-71CB6F9F168F}" type="presParOf" srcId="{B23A263E-06E8-4EB9-8EA0-E73815587D8E}" destId="{036A7BC4-D3E0-4577-B910-0918121FA93A}" srcOrd="4" destOrd="0" presId="urn:microsoft.com/office/officeart/2005/8/layout/cycle2"/>
    <dgm:cxn modelId="{F7AD6CB0-A287-4E61-9BF2-4C0AE67FE055}" type="presParOf" srcId="{B23A263E-06E8-4EB9-8EA0-E73815587D8E}" destId="{E080D386-127F-4C26-ABBC-A1310CD4B24E}" srcOrd="5" destOrd="0" presId="urn:microsoft.com/office/officeart/2005/8/layout/cycle2"/>
    <dgm:cxn modelId="{B05082A7-6295-47CD-AAEF-BF8B28FB41EF}" type="presParOf" srcId="{E080D386-127F-4C26-ABBC-A1310CD4B24E}" destId="{7C115518-2696-49A0-871F-63C6391A1DB1}" srcOrd="0" destOrd="0" presId="urn:microsoft.com/office/officeart/2005/8/layout/cycle2"/>
    <dgm:cxn modelId="{79E43693-551A-43DF-AE2B-CC17DCCEE7C7}" type="presParOf" srcId="{B23A263E-06E8-4EB9-8EA0-E73815587D8E}" destId="{104B1F79-07FC-41E6-9411-51D347B0E7A6}" srcOrd="6" destOrd="0" presId="urn:microsoft.com/office/officeart/2005/8/layout/cycle2"/>
    <dgm:cxn modelId="{853A559A-A65A-4CFA-A820-08D66E489F9F}" type="presParOf" srcId="{B23A263E-06E8-4EB9-8EA0-E73815587D8E}" destId="{8E4A54C9-052F-4DA1-B9AA-003327C573E9}" srcOrd="7" destOrd="0" presId="urn:microsoft.com/office/officeart/2005/8/layout/cycle2"/>
    <dgm:cxn modelId="{842A6842-3EC9-4468-A46E-120AED538B3C}" type="presParOf" srcId="{8E4A54C9-052F-4DA1-B9AA-003327C573E9}" destId="{AF6B0F2C-7CAF-4DC2-B841-D5443E91266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9FD977-4A83-4F07-9193-0B1CBE9A0C8D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30596F-3253-454B-BAEF-DC2F63A23BCD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b="1" dirty="0" err="1" smtClean="0"/>
            <a:t>SkyDNS</a:t>
          </a:r>
          <a:endParaRPr lang="ru-RU" b="1" dirty="0"/>
        </a:p>
      </dgm:t>
    </dgm:pt>
    <dgm:pt modelId="{EE9E91FB-410F-4362-8C9C-BFFED47F91CF}" type="parTrans" cxnId="{9F8027DE-02C6-42FC-A4FE-6D6912BC05CF}">
      <dgm:prSet/>
      <dgm:spPr/>
      <dgm:t>
        <a:bodyPr/>
        <a:lstStyle/>
        <a:p>
          <a:endParaRPr lang="ru-RU"/>
        </a:p>
      </dgm:t>
    </dgm:pt>
    <dgm:pt modelId="{F7B0B273-2EF3-4BE4-9716-4C18FC731E23}" type="sibTrans" cxnId="{9F8027DE-02C6-42FC-A4FE-6D6912BC05CF}">
      <dgm:prSet/>
      <dgm:spPr/>
      <dgm:t>
        <a:bodyPr/>
        <a:lstStyle/>
        <a:p>
          <a:endParaRPr lang="ru-RU"/>
        </a:p>
      </dgm:t>
    </dgm:pt>
    <dgm:pt modelId="{F30C1534-E94E-455F-AB4B-351D1B12B652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err="1" smtClean="0"/>
            <a:t>Nigma</a:t>
          </a:r>
          <a:endParaRPr lang="ru-RU" dirty="0"/>
        </a:p>
      </dgm:t>
    </dgm:pt>
    <dgm:pt modelId="{39359A10-D3F0-49FF-B9A1-9F5F96DB3582}" type="parTrans" cxnId="{61D7A071-EA62-49D3-AFA8-42A97B3E8498}">
      <dgm:prSet/>
      <dgm:spPr/>
      <dgm:t>
        <a:bodyPr/>
        <a:lstStyle/>
        <a:p>
          <a:endParaRPr lang="ru-RU"/>
        </a:p>
      </dgm:t>
    </dgm:pt>
    <dgm:pt modelId="{0F886ED0-621F-4EBB-B678-838B19D52992}" type="sibTrans" cxnId="{61D7A071-EA62-49D3-AFA8-42A97B3E8498}">
      <dgm:prSet/>
      <dgm:spPr/>
      <dgm:t>
        <a:bodyPr/>
        <a:lstStyle/>
        <a:p>
          <a:endParaRPr lang="ru-RU"/>
        </a:p>
      </dgm:t>
    </dgm:pt>
    <dgm:pt modelId="{E0EC5022-2055-4C1F-BD52-92A6F830C47F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smtClean="0"/>
            <a:t>Bing</a:t>
          </a:r>
          <a:endParaRPr lang="ru-RU" dirty="0"/>
        </a:p>
      </dgm:t>
    </dgm:pt>
    <dgm:pt modelId="{0D26189C-5FD1-4853-96FA-0F6F52BB9520}" type="parTrans" cxnId="{9E10389F-D77B-47EB-A047-0FB4FA83BDDD}">
      <dgm:prSet/>
      <dgm:spPr/>
      <dgm:t>
        <a:bodyPr/>
        <a:lstStyle/>
        <a:p>
          <a:endParaRPr lang="ru-RU"/>
        </a:p>
      </dgm:t>
    </dgm:pt>
    <dgm:pt modelId="{922A1446-95E4-447D-B5B5-BA1B77366E8B}" type="sibTrans" cxnId="{9E10389F-D77B-47EB-A047-0FB4FA83BDDD}">
      <dgm:prSet/>
      <dgm:spPr/>
      <dgm:t>
        <a:bodyPr/>
        <a:lstStyle/>
        <a:p>
          <a:endParaRPr lang="ru-RU"/>
        </a:p>
      </dgm:t>
    </dgm:pt>
    <dgm:pt modelId="{8A90BA78-6F27-4C54-9283-9ADAF20D4C6F}">
      <dgm:prSet phldrT="[Текст]"/>
      <dgm:spPr>
        <a:solidFill>
          <a:srgbClr val="B71C1C"/>
        </a:solidFill>
      </dgm:spPr>
      <dgm:t>
        <a:bodyPr/>
        <a:lstStyle/>
        <a:p>
          <a:r>
            <a:rPr lang="en-US" dirty="0" smtClean="0"/>
            <a:t>Yahoo</a:t>
          </a:r>
          <a:endParaRPr lang="ru-RU" dirty="0"/>
        </a:p>
      </dgm:t>
    </dgm:pt>
    <dgm:pt modelId="{42B7F5B4-AECB-4A30-9AF2-D289D2B8AE79}" type="parTrans" cxnId="{95A1404D-B435-4AEF-B508-4A5B6BAC876F}">
      <dgm:prSet/>
      <dgm:spPr/>
      <dgm:t>
        <a:bodyPr/>
        <a:lstStyle/>
        <a:p>
          <a:endParaRPr lang="ru-RU"/>
        </a:p>
      </dgm:t>
    </dgm:pt>
    <dgm:pt modelId="{4FDA1242-ACF6-4E17-9CD8-89F13C6B0AC4}" type="sibTrans" cxnId="{95A1404D-B435-4AEF-B508-4A5B6BAC876F}">
      <dgm:prSet/>
      <dgm:spPr/>
      <dgm:t>
        <a:bodyPr/>
        <a:lstStyle/>
        <a:p>
          <a:endParaRPr lang="ru-RU"/>
        </a:p>
      </dgm:t>
    </dgm:pt>
    <dgm:pt modelId="{28EE4B0A-6999-49A4-BCE9-96FD6B209405}">
      <dgm:prSet/>
      <dgm:spPr>
        <a:solidFill>
          <a:srgbClr val="B71C1C"/>
        </a:solidFill>
      </dgm:spPr>
      <dgm:t>
        <a:bodyPr/>
        <a:lstStyle/>
        <a:p>
          <a:r>
            <a:rPr lang="en-US" dirty="0" smtClean="0"/>
            <a:t>Mail.RU</a:t>
          </a:r>
          <a:endParaRPr lang="ru-RU" dirty="0"/>
        </a:p>
      </dgm:t>
    </dgm:pt>
    <dgm:pt modelId="{5228F888-8783-4BF8-9351-2C60304F2AE3}" type="parTrans" cxnId="{D083AAF2-9220-48C9-B7EF-31C97B82579A}">
      <dgm:prSet/>
      <dgm:spPr/>
      <dgm:t>
        <a:bodyPr/>
        <a:lstStyle/>
        <a:p>
          <a:endParaRPr lang="ru-RU"/>
        </a:p>
      </dgm:t>
    </dgm:pt>
    <dgm:pt modelId="{CCBB26D8-46B4-4707-9F53-1EC7C3919966}" type="sibTrans" cxnId="{D083AAF2-9220-48C9-B7EF-31C97B82579A}">
      <dgm:prSet/>
      <dgm:spPr/>
      <dgm:t>
        <a:bodyPr/>
        <a:lstStyle/>
        <a:p>
          <a:endParaRPr lang="ru-RU"/>
        </a:p>
      </dgm:t>
    </dgm:pt>
    <dgm:pt modelId="{F491EA13-7A38-4383-938E-E3715C79B096}">
      <dgm:prSet/>
      <dgm:spPr>
        <a:solidFill>
          <a:srgbClr val="B71C1C"/>
        </a:solidFill>
      </dgm:spPr>
      <dgm:t>
        <a:bodyPr/>
        <a:lstStyle/>
        <a:p>
          <a:r>
            <a:rPr lang="en-US" dirty="0" smtClean="0"/>
            <a:t>Rambler</a:t>
          </a:r>
          <a:endParaRPr lang="ru-RU" dirty="0"/>
        </a:p>
      </dgm:t>
    </dgm:pt>
    <dgm:pt modelId="{C1139F4A-9352-4531-A15E-6F2EAC88FD3C}" type="parTrans" cxnId="{21033158-3D32-401E-A6D5-9256AF6EA6CC}">
      <dgm:prSet/>
      <dgm:spPr/>
      <dgm:t>
        <a:bodyPr/>
        <a:lstStyle/>
        <a:p>
          <a:endParaRPr lang="ru-RU"/>
        </a:p>
      </dgm:t>
    </dgm:pt>
    <dgm:pt modelId="{9553EAB3-3276-4697-A177-4F280050F4BC}" type="sibTrans" cxnId="{21033158-3D32-401E-A6D5-9256AF6EA6CC}">
      <dgm:prSet/>
      <dgm:spPr/>
      <dgm:t>
        <a:bodyPr/>
        <a:lstStyle/>
        <a:p>
          <a:endParaRPr lang="ru-RU"/>
        </a:p>
      </dgm:t>
    </dgm:pt>
    <dgm:pt modelId="{3D0F5414-C3DA-4121-A87D-CB03FB4EE991}">
      <dgm:prSet/>
      <dgm:spPr>
        <a:solidFill>
          <a:srgbClr val="B71C1C"/>
        </a:solidFill>
      </dgm:spPr>
      <dgm:t>
        <a:bodyPr/>
        <a:lstStyle/>
        <a:p>
          <a:r>
            <a:rPr lang="en-US" dirty="0" smtClean="0"/>
            <a:t>Baidu</a:t>
          </a:r>
          <a:endParaRPr lang="ru-RU" dirty="0"/>
        </a:p>
      </dgm:t>
    </dgm:pt>
    <dgm:pt modelId="{AAE09178-2E7E-478D-B167-91AF82A841F7}" type="parTrans" cxnId="{C676B33E-A45C-4D13-BC8D-71A9D0668B7F}">
      <dgm:prSet/>
      <dgm:spPr/>
      <dgm:t>
        <a:bodyPr/>
        <a:lstStyle/>
        <a:p>
          <a:endParaRPr lang="ru-RU"/>
        </a:p>
      </dgm:t>
    </dgm:pt>
    <dgm:pt modelId="{D3452C4B-682B-4221-916C-5C085CE4E671}" type="sibTrans" cxnId="{C676B33E-A45C-4D13-BC8D-71A9D0668B7F}">
      <dgm:prSet/>
      <dgm:spPr/>
      <dgm:t>
        <a:bodyPr/>
        <a:lstStyle/>
        <a:p>
          <a:endParaRPr lang="ru-RU"/>
        </a:p>
      </dgm:t>
    </dgm:pt>
    <dgm:pt modelId="{70F780F4-30E6-42D7-A813-92DB733B7323}" type="pres">
      <dgm:prSet presAssocID="{579FD977-4A83-4F07-9193-0B1CBE9A0C8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D4F28F2-843B-4973-B5BE-55171FA92E53}" type="pres">
      <dgm:prSet presAssocID="{8130596F-3253-454B-BAEF-DC2F63A23BCD}" presName="singleCycle" presStyleCnt="0"/>
      <dgm:spPr/>
    </dgm:pt>
    <dgm:pt modelId="{A01F8367-65F4-44D5-83BF-BCDA718A7199}" type="pres">
      <dgm:prSet presAssocID="{8130596F-3253-454B-BAEF-DC2F63A23BCD}" presName="singleCenter" presStyleLbl="node1" presStyleIdx="0" presStyleCnt="7" custScaleX="126272" custScaleY="78920" custLinFactNeighborY="-2937">
        <dgm:presLayoutVars>
          <dgm:chMax val="7"/>
          <dgm:chPref val="7"/>
        </dgm:presLayoutVars>
      </dgm:prSet>
      <dgm:spPr/>
    </dgm:pt>
    <dgm:pt modelId="{B4EA58AA-7248-44B2-B32F-C7C06FC8F419}" type="pres">
      <dgm:prSet presAssocID="{39359A10-D3F0-49FF-B9A1-9F5F96DB3582}" presName="Name56" presStyleLbl="parChTrans1D2" presStyleIdx="0" presStyleCnt="6"/>
      <dgm:spPr/>
    </dgm:pt>
    <dgm:pt modelId="{E4225991-453A-434A-91F3-6E7FF97EB588}" type="pres">
      <dgm:prSet presAssocID="{F30C1534-E94E-455F-AB4B-351D1B12B652}" presName="text0" presStyleLbl="node1" presStyleIdx="1" presStyleCnt="7" custScaleX="141349" custRadScaleRad="82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5B1D7-427C-4EB4-9E07-CC763CD652AC}" type="pres">
      <dgm:prSet presAssocID="{0D26189C-5FD1-4853-96FA-0F6F52BB9520}" presName="Name56" presStyleLbl="parChTrans1D2" presStyleIdx="1" presStyleCnt="6"/>
      <dgm:spPr/>
    </dgm:pt>
    <dgm:pt modelId="{802BE2C8-0FF7-4014-8FAA-6F84C0E92AAB}" type="pres">
      <dgm:prSet presAssocID="{E0EC5022-2055-4C1F-BD52-92A6F830C47F}" presName="text0" presStyleLbl="node1" presStyleIdx="2" presStyleCnt="7" custScaleX="141349" custRadScaleRad="141827" custRadScaleInc="311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110070-7B33-43C0-ACAE-7675CB01DA01}" type="pres">
      <dgm:prSet presAssocID="{42B7F5B4-AECB-4A30-9AF2-D289D2B8AE79}" presName="Name56" presStyleLbl="parChTrans1D2" presStyleIdx="2" presStyleCnt="6"/>
      <dgm:spPr/>
    </dgm:pt>
    <dgm:pt modelId="{5B3C7D23-0EFD-4784-99B7-4251BF4B1D9C}" type="pres">
      <dgm:prSet presAssocID="{8A90BA78-6F27-4C54-9283-9ADAF20D4C6F}" presName="text0" presStyleLbl="node1" presStyleIdx="3" presStyleCnt="7" custScaleX="141349" custRadScaleRad="123740" custRadScaleInc="-20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29B21-A9A4-4090-9404-EEF35EF62BCE}" type="pres">
      <dgm:prSet presAssocID="{5228F888-8783-4BF8-9351-2C60304F2AE3}" presName="Name56" presStyleLbl="parChTrans1D2" presStyleIdx="3" presStyleCnt="6"/>
      <dgm:spPr/>
    </dgm:pt>
    <dgm:pt modelId="{7473F0B7-1CF4-4FD5-95BC-B9CA1D23CB70}" type="pres">
      <dgm:prSet presAssocID="{28EE4B0A-6999-49A4-BCE9-96FD6B209405}" presName="text0" presStyleLbl="node1" presStyleIdx="4" presStyleCnt="7" custScaleX="141349" custRadScaleRad="85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779CA-AA9B-4641-BDD0-0BDCA5AFC2C4}" type="pres">
      <dgm:prSet presAssocID="{C1139F4A-9352-4531-A15E-6F2EAC88FD3C}" presName="Name56" presStyleLbl="parChTrans1D2" presStyleIdx="4" presStyleCnt="6"/>
      <dgm:spPr/>
    </dgm:pt>
    <dgm:pt modelId="{1882368B-8F6B-493E-AD94-A0B1DA7CF621}" type="pres">
      <dgm:prSet presAssocID="{F491EA13-7A38-4383-938E-E3715C79B096}" presName="text0" presStyleLbl="node1" presStyleIdx="5" presStyleCnt="7" custScaleX="141349" custRadScaleRad="123740" custRadScaleInc="20557">
        <dgm:presLayoutVars>
          <dgm:bulletEnabled val="1"/>
        </dgm:presLayoutVars>
      </dgm:prSet>
      <dgm:spPr/>
    </dgm:pt>
    <dgm:pt modelId="{1BE10074-42BF-4992-A9E6-88B69094EE8D}" type="pres">
      <dgm:prSet presAssocID="{AAE09178-2E7E-478D-B167-91AF82A841F7}" presName="Name56" presStyleLbl="parChTrans1D2" presStyleIdx="5" presStyleCnt="6"/>
      <dgm:spPr/>
    </dgm:pt>
    <dgm:pt modelId="{18E413B1-D642-40C5-B662-82405C2057C4}" type="pres">
      <dgm:prSet presAssocID="{3D0F5414-C3DA-4121-A87D-CB03FB4EE991}" presName="text0" presStyleLbl="node1" presStyleIdx="6" presStyleCnt="7" custScaleX="141349" custRadScaleRad="135753" custRadScaleInc="-27961">
        <dgm:presLayoutVars>
          <dgm:bulletEnabled val="1"/>
        </dgm:presLayoutVars>
      </dgm:prSet>
      <dgm:spPr/>
    </dgm:pt>
  </dgm:ptLst>
  <dgm:cxnLst>
    <dgm:cxn modelId="{BA84C469-4022-4777-994D-DBC2D020A511}" type="presOf" srcId="{8A90BA78-6F27-4C54-9283-9ADAF20D4C6F}" destId="{5B3C7D23-0EFD-4784-99B7-4251BF4B1D9C}" srcOrd="0" destOrd="0" presId="urn:microsoft.com/office/officeart/2008/layout/RadialCluster"/>
    <dgm:cxn modelId="{747A7344-7B5B-4F00-B93B-3E893A5CB9CC}" type="presOf" srcId="{C1139F4A-9352-4531-A15E-6F2EAC88FD3C}" destId="{B35779CA-AA9B-4641-BDD0-0BDCA5AFC2C4}" srcOrd="0" destOrd="0" presId="urn:microsoft.com/office/officeart/2008/layout/RadialCluster"/>
    <dgm:cxn modelId="{95A1404D-B435-4AEF-B508-4A5B6BAC876F}" srcId="{8130596F-3253-454B-BAEF-DC2F63A23BCD}" destId="{8A90BA78-6F27-4C54-9283-9ADAF20D4C6F}" srcOrd="2" destOrd="0" parTransId="{42B7F5B4-AECB-4A30-9AF2-D289D2B8AE79}" sibTransId="{4FDA1242-ACF6-4E17-9CD8-89F13C6B0AC4}"/>
    <dgm:cxn modelId="{98144219-FB2C-421E-ADB7-908068D26324}" type="presOf" srcId="{8130596F-3253-454B-BAEF-DC2F63A23BCD}" destId="{A01F8367-65F4-44D5-83BF-BCDA718A7199}" srcOrd="0" destOrd="0" presId="urn:microsoft.com/office/officeart/2008/layout/RadialCluster"/>
    <dgm:cxn modelId="{83FE109A-EE30-437C-9B48-2D9C2CE0DEDA}" type="presOf" srcId="{AAE09178-2E7E-478D-B167-91AF82A841F7}" destId="{1BE10074-42BF-4992-A9E6-88B69094EE8D}" srcOrd="0" destOrd="0" presId="urn:microsoft.com/office/officeart/2008/layout/RadialCluster"/>
    <dgm:cxn modelId="{61D7A071-EA62-49D3-AFA8-42A97B3E8498}" srcId="{8130596F-3253-454B-BAEF-DC2F63A23BCD}" destId="{F30C1534-E94E-455F-AB4B-351D1B12B652}" srcOrd="0" destOrd="0" parTransId="{39359A10-D3F0-49FF-B9A1-9F5F96DB3582}" sibTransId="{0F886ED0-621F-4EBB-B678-838B19D52992}"/>
    <dgm:cxn modelId="{9E10389F-D77B-47EB-A047-0FB4FA83BDDD}" srcId="{8130596F-3253-454B-BAEF-DC2F63A23BCD}" destId="{E0EC5022-2055-4C1F-BD52-92A6F830C47F}" srcOrd="1" destOrd="0" parTransId="{0D26189C-5FD1-4853-96FA-0F6F52BB9520}" sibTransId="{922A1446-95E4-447D-B5B5-BA1B77366E8B}"/>
    <dgm:cxn modelId="{D083AAF2-9220-48C9-B7EF-31C97B82579A}" srcId="{8130596F-3253-454B-BAEF-DC2F63A23BCD}" destId="{28EE4B0A-6999-49A4-BCE9-96FD6B209405}" srcOrd="3" destOrd="0" parTransId="{5228F888-8783-4BF8-9351-2C60304F2AE3}" sibTransId="{CCBB26D8-46B4-4707-9F53-1EC7C3919966}"/>
    <dgm:cxn modelId="{C676B33E-A45C-4D13-BC8D-71A9D0668B7F}" srcId="{8130596F-3253-454B-BAEF-DC2F63A23BCD}" destId="{3D0F5414-C3DA-4121-A87D-CB03FB4EE991}" srcOrd="5" destOrd="0" parTransId="{AAE09178-2E7E-478D-B167-91AF82A841F7}" sibTransId="{D3452C4B-682B-4221-916C-5C085CE4E671}"/>
    <dgm:cxn modelId="{EF59AAE7-D7FD-4167-8C7D-CB5D29E697C4}" type="presOf" srcId="{0D26189C-5FD1-4853-96FA-0F6F52BB9520}" destId="{7905B1D7-427C-4EB4-9E07-CC763CD652AC}" srcOrd="0" destOrd="0" presId="urn:microsoft.com/office/officeart/2008/layout/RadialCluster"/>
    <dgm:cxn modelId="{C07A200B-817E-43E7-837E-B71B27EB5371}" type="presOf" srcId="{E0EC5022-2055-4C1F-BD52-92A6F830C47F}" destId="{802BE2C8-0FF7-4014-8FAA-6F84C0E92AAB}" srcOrd="0" destOrd="0" presId="urn:microsoft.com/office/officeart/2008/layout/RadialCluster"/>
    <dgm:cxn modelId="{61AC52B9-4091-460C-B335-C248E96583BC}" type="presOf" srcId="{28EE4B0A-6999-49A4-BCE9-96FD6B209405}" destId="{7473F0B7-1CF4-4FD5-95BC-B9CA1D23CB70}" srcOrd="0" destOrd="0" presId="urn:microsoft.com/office/officeart/2008/layout/RadialCluster"/>
    <dgm:cxn modelId="{7801974B-95EA-485F-84BB-404C6F2A331A}" type="presOf" srcId="{579FD977-4A83-4F07-9193-0B1CBE9A0C8D}" destId="{70F780F4-30E6-42D7-A813-92DB733B7323}" srcOrd="0" destOrd="0" presId="urn:microsoft.com/office/officeart/2008/layout/RadialCluster"/>
    <dgm:cxn modelId="{E4B5198C-32B1-43D8-BF55-61709AD165D4}" type="presOf" srcId="{5228F888-8783-4BF8-9351-2C60304F2AE3}" destId="{4C729B21-A9A4-4090-9404-EEF35EF62BCE}" srcOrd="0" destOrd="0" presId="urn:microsoft.com/office/officeart/2008/layout/RadialCluster"/>
    <dgm:cxn modelId="{CAF3F682-56C1-4540-8583-0131FAE3CF22}" type="presOf" srcId="{39359A10-D3F0-49FF-B9A1-9F5F96DB3582}" destId="{B4EA58AA-7248-44B2-B32F-C7C06FC8F419}" srcOrd="0" destOrd="0" presId="urn:microsoft.com/office/officeart/2008/layout/RadialCluster"/>
    <dgm:cxn modelId="{FA096327-2D22-4EC2-A0BD-9AAB97FC0DD8}" type="presOf" srcId="{F30C1534-E94E-455F-AB4B-351D1B12B652}" destId="{E4225991-453A-434A-91F3-6E7FF97EB588}" srcOrd="0" destOrd="0" presId="urn:microsoft.com/office/officeart/2008/layout/RadialCluster"/>
    <dgm:cxn modelId="{9F8027DE-02C6-42FC-A4FE-6D6912BC05CF}" srcId="{579FD977-4A83-4F07-9193-0B1CBE9A0C8D}" destId="{8130596F-3253-454B-BAEF-DC2F63A23BCD}" srcOrd="0" destOrd="0" parTransId="{EE9E91FB-410F-4362-8C9C-BFFED47F91CF}" sibTransId="{F7B0B273-2EF3-4BE4-9716-4C18FC731E23}"/>
    <dgm:cxn modelId="{40586A6A-E2CE-40AA-9AC6-667E7FD2519E}" type="presOf" srcId="{3D0F5414-C3DA-4121-A87D-CB03FB4EE991}" destId="{18E413B1-D642-40C5-B662-82405C2057C4}" srcOrd="0" destOrd="0" presId="urn:microsoft.com/office/officeart/2008/layout/RadialCluster"/>
    <dgm:cxn modelId="{3276C2E0-706E-4F5A-8B11-83C5A9239986}" type="presOf" srcId="{F491EA13-7A38-4383-938E-E3715C79B096}" destId="{1882368B-8F6B-493E-AD94-A0B1DA7CF621}" srcOrd="0" destOrd="0" presId="urn:microsoft.com/office/officeart/2008/layout/RadialCluster"/>
    <dgm:cxn modelId="{21033158-3D32-401E-A6D5-9256AF6EA6CC}" srcId="{8130596F-3253-454B-BAEF-DC2F63A23BCD}" destId="{F491EA13-7A38-4383-938E-E3715C79B096}" srcOrd="4" destOrd="0" parTransId="{C1139F4A-9352-4531-A15E-6F2EAC88FD3C}" sibTransId="{9553EAB3-3276-4697-A177-4F280050F4BC}"/>
    <dgm:cxn modelId="{1FF5CF98-0792-46A5-86AE-B8B45748F8DE}" type="presOf" srcId="{42B7F5B4-AECB-4A30-9AF2-D289D2B8AE79}" destId="{D7110070-7B33-43C0-ACAE-7675CB01DA01}" srcOrd="0" destOrd="0" presId="urn:microsoft.com/office/officeart/2008/layout/RadialCluster"/>
    <dgm:cxn modelId="{2ADA4D91-624A-4DBA-B45A-0E4A3E969833}" type="presParOf" srcId="{70F780F4-30E6-42D7-A813-92DB733B7323}" destId="{AD4F28F2-843B-4973-B5BE-55171FA92E53}" srcOrd="0" destOrd="0" presId="urn:microsoft.com/office/officeart/2008/layout/RadialCluster"/>
    <dgm:cxn modelId="{F7B46888-77F7-4379-9CA5-7641F9000B5F}" type="presParOf" srcId="{AD4F28F2-843B-4973-B5BE-55171FA92E53}" destId="{A01F8367-65F4-44D5-83BF-BCDA718A7199}" srcOrd="0" destOrd="0" presId="urn:microsoft.com/office/officeart/2008/layout/RadialCluster"/>
    <dgm:cxn modelId="{004E4424-10B9-4D84-94A1-B03917307365}" type="presParOf" srcId="{AD4F28F2-843B-4973-B5BE-55171FA92E53}" destId="{B4EA58AA-7248-44B2-B32F-C7C06FC8F419}" srcOrd="1" destOrd="0" presId="urn:microsoft.com/office/officeart/2008/layout/RadialCluster"/>
    <dgm:cxn modelId="{EB25BBE2-AA82-4A57-A311-3E5C1C70AC61}" type="presParOf" srcId="{AD4F28F2-843B-4973-B5BE-55171FA92E53}" destId="{E4225991-453A-434A-91F3-6E7FF97EB588}" srcOrd="2" destOrd="0" presId="urn:microsoft.com/office/officeart/2008/layout/RadialCluster"/>
    <dgm:cxn modelId="{CFA1CF81-3587-426F-AC5B-7A205FBEA951}" type="presParOf" srcId="{AD4F28F2-843B-4973-B5BE-55171FA92E53}" destId="{7905B1D7-427C-4EB4-9E07-CC763CD652AC}" srcOrd="3" destOrd="0" presId="urn:microsoft.com/office/officeart/2008/layout/RadialCluster"/>
    <dgm:cxn modelId="{F798D298-72ED-45D2-88DF-188F4A72007D}" type="presParOf" srcId="{AD4F28F2-843B-4973-B5BE-55171FA92E53}" destId="{802BE2C8-0FF7-4014-8FAA-6F84C0E92AAB}" srcOrd="4" destOrd="0" presId="urn:microsoft.com/office/officeart/2008/layout/RadialCluster"/>
    <dgm:cxn modelId="{B813579E-DAD5-4C07-846F-7871A05E9593}" type="presParOf" srcId="{AD4F28F2-843B-4973-B5BE-55171FA92E53}" destId="{D7110070-7B33-43C0-ACAE-7675CB01DA01}" srcOrd="5" destOrd="0" presId="urn:microsoft.com/office/officeart/2008/layout/RadialCluster"/>
    <dgm:cxn modelId="{1DD7A860-62D0-4210-A5C1-B00B6CC3BE05}" type="presParOf" srcId="{AD4F28F2-843B-4973-B5BE-55171FA92E53}" destId="{5B3C7D23-0EFD-4784-99B7-4251BF4B1D9C}" srcOrd="6" destOrd="0" presId="urn:microsoft.com/office/officeart/2008/layout/RadialCluster"/>
    <dgm:cxn modelId="{F481DF1B-57D3-4807-8078-2229B2A8C2D0}" type="presParOf" srcId="{AD4F28F2-843B-4973-B5BE-55171FA92E53}" destId="{4C729B21-A9A4-4090-9404-EEF35EF62BCE}" srcOrd="7" destOrd="0" presId="urn:microsoft.com/office/officeart/2008/layout/RadialCluster"/>
    <dgm:cxn modelId="{B5D53724-2D4C-4F7D-A333-EABE38D7EDA5}" type="presParOf" srcId="{AD4F28F2-843B-4973-B5BE-55171FA92E53}" destId="{7473F0B7-1CF4-4FD5-95BC-B9CA1D23CB70}" srcOrd="8" destOrd="0" presId="urn:microsoft.com/office/officeart/2008/layout/RadialCluster"/>
    <dgm:cxn modelId="{7405A33F-1C15-4D36-9FEC-2BB7539A39D0}" type="presParOf" srcId="{AD4F28F2-843B-4973-B5BE-55171FA92E53}" destId="{B35779CA-AA9B-4641-BDD0-0BDCA5AFC2C4}" srcOrd="9" destOrd="0" presId="urn:microsoft.com/office/officeart/2008/layout/RadialCluster"/>
    <dgm:cxn modelId="{5D218DCB-5BCB-48AD-84CE-997862164D29}" type="presParOf" srcId="{AD4F28F2-843B-4973-B5BE-55171FA92E53}" destId="{1882368B-8F6B-493E-AD94-A0B1DA7CF621}" srcOrd="10" destOrd="0" presId="urn:microsoft.com/office/officeart/2008/layout/RadialCluster"/>
    <dgm:cxn modelId="{831B4783-46C9-4FB1-88FB-8D020EDAEDBC}" type="presParOf" srcId="{AD4F28F2-843B-4973-B5BE-55171FA92E53}" destId="{1BE10074-42BF-4992-A9E6-88B69094EE8D}" srcOrd="11" destOrd="0" presId="urn:microsoft.com/office/officeart/2008/layout/RadialCluster"/>
    <dgm:cxn modelId="{10D3C569-5617-41FF-B810-CBF1B7774D51}" type="presParOf" srcId="{AD4F28F2-843B-4973-B5BE-55171FA92E53}" destId="{18E413B1-D642-40C5-B662-82405C2057C4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44220-752A-449F-BE6D-EEEFE0E1E728}">
      <dsp:nvSpPr>
        <dsp:cNvPr id="0" name=""/>
        <dsp:cNvSpPr/>
      </dsp:nvSpPr>
      <dsp:spPr>
        <a:xfrm>
          <a:off x="4006440" y="473323"/>
          <a:ext cx="3240004" cy="1079997"/>
        </a:xfrm>
        <a:prstGeom prst="ellipse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Браузер: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kargoo.gov.kz</a:t>
          </a:r>
          <a:endParaRPr lang="ru-RU" sz="18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480928" y="631485"/>
        <a:ext cx="2291028" cy="763673"/>
      </dsp:txXfrm>
    </dsp:sp>
    <dsp:sp modelId="{83FFAEA5-58E6-498D-9A4E-FB8CD36D831B}">
      <dsp:nvSpPr>
        <dsp:cNvPr id="0" name=""/>
        <dsp:cNvSpPr/>
      </dsp:nvSpPr>
      <dsp:spPr>
        <a:xfrm rot="614587">
          <a:off x="7231762" y="1185343"/>
          <a:ext cx="761059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7232655" y="1250109"/>
        <a:ext cx="648960" cy="224199"/>
      </dsp:txXfrm>
    </dsp:sp>
    <dsp:sp modelId="{70508EB4-8742-4C23-B8BE-43348DF97A57}">
      <dsp:nvSpPr>
        <dsp:cNvPr id="0" name=""/>
        <dsp:cNvSpPr/>
      </dsp:nvSpPr>
      <dsp:spPr>
        <a:xfrm>
          <a:off x="8012881" y="1197308"/>
          <a:ext cx="3240004" cy="1079997"/>
        </a:xfrm>
        <a:prstGeom prst="ellipse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</a:t>
          </a:r>
          <a:r>
            <a:rPr lang="ru-RU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-адрес корневого сервера зоны </a:t>
          </a:r>
          <a:r>
            <a:rPr lang="en-US" sz="18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KZ</a:t>
          </a:r>
          <a:endParaRPr lang="ru-RU" sz="18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487369" y="1355470"/>
        <a:ext cx="2291028" cy="763673"/>
      </dsp:txXfrm>
    </dsp:sp>
    <dsp:sp modelId="{3BE3986B-7FE1-43FE-A1A2-5A335AEE5DBB}">
      <dsp:nvSpPr>
        <dsp:cNvPr id="0" name=""/>
        <dsp:cNvSpPr/>
      </dsp:nvSpPr>
      <dsp:spPr>
        <a:xfrm rot="9883376">
          <a:off x="7240014" y="2091485"/>
          <a:ext cx="824306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7350132" y="2151450"/>
        <a:ext cx="712207" cy="224199"/>
      </dsp:txXfrm>
    </dsp:sp>
    <dsp:sp modelId="{036A7BC4-D3E0-4577-B910-0918121FA93A}">
      <dsp:nvSpPr>
        <dsp:cNvPr id="0" name=""/>
        <dsp:cNvSpPr/>
      </dsp:nvSpPr>
      <dsp:spPr>
        <a:xfrm>
          <a:off x="4006440" y="2291623"/>
          <a:ext cx="3240004" cy="1079997"/>
        </a:xfrm>
        <a:prstGeom prst="ellipse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sz="18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GOV.KZ</a:t>
          </a:r>
          <a:endParaRPr lang="ru-RU" sz="18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480928" y="2449785"/>
        <a:ext cx="2291028" cy="763673"/>
      </dsp:txXfrm>
    </dsp:sp>
    <dsp:sp modelId="{E080D386-127F-4C26-ABBC-A1310CD4B24E}">
      <dsp:nvSpPr>
        <dsp:cNvPr id="0" name=""/>
        <dsp:cNvSpPr/>
      </dsp:nvSpPr>
      <dsp:spPr>
        <a:xfrm rot="11716624">
          <a:off x="3233574" y="2103779"/>
          <a:ext cx="824306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3343692" y="2193280"/>
        <a:ext cx="712207" cy="224199"/>
      </dsp:txXfrm>
    </dsp:sp>
    <dsp:sp modelId="{104B1F79-07FC-41E6-9411-51D347B0E7A6}">
      <dsp:nvSpPr>
        <dsp:cNvPr id="0" name=""/>
        <dsp:cNvSpPr/>
      </dsp:nvSpPr>
      <dsp:spPr>
        <a:xfrm>
          <a:off x="0" y="1197308"/>
          <a:ext cx="3240004" cy="1079997"/>
        </a:xfrm>
        <a:prstGeom prst="ellipse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sz="18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sz="18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KARGOO.GOV.KZ</a:t>
          </a:r>
          <a:endParaRPr lang="ru-RU" sz="18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74488" y="1355470"/>
        <a:ext cx="2291028" cy="763673"/>
      </dsp:txXfrm>
    </dsp:sp>
    <dsp:sp modelId="{8E4A54C9-052F-4DA1-B9AA-003327C573E9}">
      <dsp:nvSpPr>
        <dsp:cNvPr id="0" name=""/>
        <dsp:cNvSpPr/>
      </dsp:nvSpPr>
      <dsp:spPr>
        <a:xfrm rot="20985413">
          <a:off x="3293993" y="1191621"/>
          <a:ext cx="623717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294886" y="1276321"/>
        <a:ext cx="511618" cy="224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44220-752A-449F-BE6D-EEEFE0E1E728}">
      <dsp:nvSpPr>
        <dsp:cNvPr id="0" name=""/>
        <dsp:cNvSpPr/>
      </dsp:nvSpPr>
      <dsp:spPr>
        <a:xfrm>
          <a:off x="4006440" y="0"/>
          <a:ext cx="3240004" cy="1079997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Браузер: </a:t>
          </a:r>
          <a:r>
            <a:rPr lang="en-US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games.com</a:t>
          </a:r>
          <a:endParaRPr lang="ru-RU" sz="15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480928" y="158162"/>
        <a:ext cx="2291028" cy="763673"/>
      </dsp:txXfrm>
    </dsp:sp>
    <dsp:sp modelId="{83FFAEA5-58E6-498D-9A4E-FB8CD36D831B}">
      <dsp:nvSpPr>
        <dsp:cNvPr id="0" name=""/>
        <dsp:cNvSpPr/>
      </dsp:nvSpPr>
      <dsp:spPr>
        <a:xfrm rot="998314">
          <a:off x="7067798" y="944675"/>
          <a:ext cx="1075909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7070145" y="1003359"/>
        <a:ext cx="963810" cy="224199"/>
      </dsp:txXfrm>
    </dsp:sp>
    <dsp:sp modelId="{70508EB4-8742-4C23-B8BE-43348DF97A57}">
      <dsp:nvSpPr>
        <dsp:cNvPr id="0" name=""/>
        <dsp:cNvSpPr/>
      </dsp:nvSpPr>
      <dsp:spPr>
        <a:xfrm>
          <a:off x="8012881" y="1197308"/>
          <a:ext cx="3240004" cy="1079997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Resolver:</a:t>
          </a:r>
          <a:r>
            <a:rPr lang="ru-RU" sz="15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</a:t>
          </a:r>
          <a:r>
            <a:rPr lang="en-US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games.com</a:t>
          </a:r>
          <a:r>
            <a:rPr lang="ru-RU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имеется в списке</a:t>
          </a:r>
          <a:endParaRPr lang="ru-RU" sz="15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8487369" y="1355470"/>
        <a:ext cx="2291028" cy="763673"/>
      </dsp:txXfrm>
    </dsp:sp>
    <dsp:sp modelId="{3BE3986B-7FE1-43FE-A1A2-5A335AEE5DBB}">
      <dsp:nvSpPr>
        <dsp:cNvPr id="0" name=""/>
        <dsp:cNvSpPr/>
      </dsp:nvSpPr>
      <dsp:spPr>
        <a:xfrm rot="9883376">
          <a:off x="7240014" y="2091485"/>
          <a:ext cx="824306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7350132" y="2151450"/>
        <a:ext cx="712207" cy="224199"/>
      </dsp:txXfrm>
    </dsp:sp>
    <dsp:sp modelId="{036A7BC4-D3E0-4577-B910-0918121FA93A}">
      <dsp:nvSpPr>
        <dsp:cNvPr id="0" name=""/>
        <dsp:cNvSpPr/>
      </dsp:nvSpPr>
      <dsp:spPr>
        <a:xfrm>
          <a:off x="4006440" y="2291623"/>
          <a:ext cx="3240004" cy="1079997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Resolver: </a:t>
          </a:r>
          <a:r>
            <a:rPr lang="ru-RU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адресу соответствует имя </a:t>
          </a:r>
          <a:r>
            <a:rPr lang="en-US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education.com</a:t>
          </a:r>
          <a:endParaRPr lang="ru-RU" sz="15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480928" y="2449785"/>
        <a:ext cx="2291028" cy="763673"/>
      </dsp:txXfrm>
    </dsp:sp>
    <dsp:sp modelId="{E080D386-127F-4C26-ABBC-A1310CD4B24E}">
      <dsp:nvSpPr>
        <dsp:cNvPr id="0" name=""/>
        <dsp:cNvSpPr/>
      </dsp:nvSpPr>
      <dsp:spPr>
        <a:xfrm rot="11716624">
          <a:off x="3233574" y="2103779"/>
          <a:ext cx="824306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3343692" y="2193280"/>
        <a:ext cx="712207" cy="224199"/>
      </dsp:txXfrm>
    </dsp:sp>
    <dsp:sp modelId="{104B1F79-07FC-41E6-9411-51D347B0E7A6}">
      <dsp:nvSpPr>
        <dsp:cNvPr id="0" name=""/>
        <dsp:cNvSpPr/>
      </dsp:nvSpPr>
      <dsp:spPr>
        <a:xfrm>
          <a:off x="0" y="1197308"/>
          <a:ext cx="3240004" cy="1079997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Ответ сервера: </a:t>
          </a:r>
          <a:r>
            <a:rPr lang="en-US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IP-</a:t>
          </a:r>
          <a:r>
            <a:rPr lang="ru-RU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адрес </a:t>
          </a:r>
          <a:r>
            <a:rPr lang="en-US" sz="1500" b="1" kern="12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education.com</a:t>
          </a:r>
          <a:endParaRPr lang="ru-RU" sz="1500" b="1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474488" y="1355470"/>
        <a:ext cx="2291028" cy="763673"/>
      </dsp:txXfrm>
    </dsp:sp>
    <dsp:sp modelId="{8E4A54C9-052F-4DA1-B9AA-003327C573E9}">
      <dsp:nvSpPr>
        <dsp:cNvPr id="0" name=""/>
        <dsp:cNvSpPr/>
      </dsp:nvSpPr>
      <dsp:spPr>
        <a:xfrm rot="20601686">
          <a:off x="3158438" y="958966"/>
          <a:ext cx="881748" cy="373665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160785" y="1049748"/>
        <a:ext cx="769649" cy="224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F8367-65F4-44D5-83BF-BCDA718A7199}">
      <dsp:nvSpPr>
        <dsp:cNvPr id="0" name=""/>
        <dsp:cNvSpPr/>
      </dsp:nvSpPr>
      <dsp:spPr>
        <a:xfrm>
          <a:off x="2490699" y="1361473"/>
          <a:ext cx="1439999" cy="899999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/>
            <a:t>SkyDNS</a:t>
          </a:r>
          <a:endParaRPr lang="ru-RU" sz="2900" b="1" kern="1200" dirty="0"/>
        </a:p>
      </dsp:txBody>
      <dsp:txXfrm>
        <a:off x="2534633" y="1405407"/>
        <a:ext cx="1352131" cy="812131"/>
      </dsp:txXfrm>
    </dsp:sp>
    <dsp:sp modelId="{B4EA58AA-7248-44B2-B32F-C7C06FC8F419}">
      <dsp:nvSpPr>
        <dsp:cNvPr id="0" name=""/>
        <dsp:cNvSpPr/>
      </dsp:nvSpPr>
      <dsp:spPr>
        <a:xfrm rot="16200000">
          <a:off x="3048083" y="1198857"/>
          <a:ext cx="3252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523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25991-453A-434A-91F3-6E7FF97EB588}">
      <dsp:nvSpPr>
        <dsp:cNvPr id="0" name=""/>
        <dsp:cNvSpPr/>
      </dsp:nvSpPr>
      <dsp:spPr>
        <a:xfrm>
          <a:off x="2670700" y="272178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Nigma</a:t>
          </a:r>
          <a:endParaRPr lang="ru-RU" sz="2600" kern="1200" dirty="0"/>
        </a:p>
      </dsp:txBody>
      <dsp:txXfrm>
        <a:off x="2707999" y="309477"/>
        <a:ext cx="1005399" cy="689466"/>
      </dsp:txXfrm>
    </dsp:sp>
    <dsp:sp modelId="{7905B1D7-427C-4EB4-9E07-CC763CD652AC}">
      <dsp:nvSpPr>
        <dsp:cNvPr id="0" name=""/>
        <dsp:cNvSpPr/>
      </dsp:nvSpPr>
      <dsp:spPr>
        <a:xfrm rot="20496563">
          <a:off x="3910378" y="1446565"/>
          <a:ext cx="7957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9574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BE2C8-0FF7-4014-8FAA-6F84C0E92AAB}">
      <dsp:nvSpPr>
        <dsp:cNvPr id="0" name=""/>
        <dsp:cNvSpPr/>
      </dsp:nvSpPr>
      <dsp:spPr>
        <a:xfrm>
          <a:off x="4685802" y="759472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Bing</a:t>
          </a:r>
          <a:endParaRPr lang="ru-RU" sz="3500" kern="1200" dirty="0"/>
        </a:p>
      </dsp:txBody>
      <dsp:txXfrm>
        <a:off x="4723101" y="796771"/>
        <a:ext cx="1005399" cy="689466"/>
      </dsp:txXfrm>
    </dsp:sp>
    <dsp:sp modelId="{D7110070-7B33-43C0-ACAE-7675CB01DA01}">
      <dsp:nvSpPr>
        <dsp:cNvPr id="0" name=""/>
        <dsp:cNvSpPr/>
      </dsp:nvSpPr>
      <dsp:spPr>
        <a:xfrm rot="1576352">
          <a:off x="3904286" y="2280065"/>
          <a:ext cx="5113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13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C7D23-0EFD-4784-99B7-4251BF4B1D9C}">
      <dsp:nvSpPr>
        <dsp:cNvPr id="0" name=""/>
        <dsp:cNvSpPr/>
      </dsp:nvSpPr>
      <dsp:spPr>
        <a:xfrm>
          <a:off x="4389238" y="2277770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Yahoo</a:t>
          </a:r>
          <a:endParaRPr lang="ru-RU" sz="2700" kern="1200" dirty="0"/>
        </a:p>
      </dsp:txBody>
      <dsp:txXfrm>
        <a:off x="4426537" y="2315069"/>
        <a:ext cx="1005399" cy="689466"/>
      </dsp:txXfrm>
    </dsp:sp>
    <dsp:sp modelId="{4C729B21-A9A4-4090-9404-EEF35EF62BCE}">
      <dsp:nvSpPr>
        <dsp:cNvPr id="0" name=""/>
        <dsp:cNvSpPr/>
      </dsp:nvSpPr>
      <dsp:spPr>
        <a:xfrm rot="5400000">
          <a:off x="2934188" y="2537983"/>
          <a:ext cx="5530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302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3F0B7-1CF4-4FD5-95BC-B9CA1D23CB70}">
      <dsp:nvSpPr>
        <dsp:cNvPr id="0" name=""/>
        <dsp:cNvSpPr/>
      </dsp:nvSpPr>
      <dsp:spPr>
        <a:xfrm>
          <a:off x="2670700" y="2814493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Mail.RU</a:t>
          </a:r>
          <a:endParaRPr lang="ru-RU" sz="2100" kern="1200" dirty="0"/>
        </a:p>
      </dsp:txBody>
      <dsp:txXfrm>
        <a:off x="2707999" y="2851792"/>
        <a:ext cx="1005399" cy="689466"/>
      </dsp:txXfrm>
    </dsp:sp>
    <dsp:sp modelId="{B35779CA-AA9B-4641-BDD0-0BDCA5AFC2C4}">
      <dsp:nvSpPr>
        <dsp:cNvPr id="0" name=""/>
        <dsp:cNvSpPr/>
      </dsp:nvSpPr>
      <dsp:spPr>
        <a:xfrm rot="9223648">
          <a:off x="2005746" y="2280065"/>
          <a:ext cx="5113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13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2368B-8F6B-493E-AD94-A0B1DA7CF621}">
      <dsp:nvSpPr>
        <dsp:cNvPr id="0" name=""/>
        <dsp:cNvSpPr/>
      </dsp:nvSpPr>
      <dsp:spPr>
        <a:xfrm>
          <a:off x="952161" y="2277770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Rambler</a:t>
          </a:r>
          <a:endParaRPr lang="ru-RU" sz="2000" kern="1200" dirty="0"/>
        </a:p>
      </dsp:txBody>
      <dsp:txXfrm>
        <a:off x="989460" y="2315069"/>
        <a:ext cx="1005399" cy="689466"/>
      </dsp:txXfrm>
    </dsp:sp>
    <dsp:sp modelId="{1BE10074-42BF-4992-A9E6-88B69094EE8D}">
      <dsp:nvSpPr>
        <dsp:cNvPr id="0" name=""/>
        <dsp:cNvSpPr/>
      </dsp:nvSpPr>
      <dsp:spPr>
        <a:xfrm rot="11956247">
          <a:off x="1814980" y="1445026"/>
          <a:ext cx="6951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519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413B1-D642-40C5-B662-82405C2057C4}">
      <dsp:nvSpPr>
        <dsp:cNvPr id="0" name=""/>
        <dsp:cNvSpPr/>
      </dsp:nvSpPr>
      <dsp:spPr>
        <a:xfrm>
          <a:off x="754458" y="759479"/>
          <a:ext cx="1079997" cy="764064"/>
        </a:xfrm>
        <a:prstGeom prst="roundRect">
          <a:avLst/>
        </a:prstGeom>
        <a:solidFill>
          <a:srgbClr val="B71C1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Baidu</a:t>
          </a:r>
          <a:endParaRPr lang="ru-RU" sz="2900" kern="1200" dirty="0"/>
        </a:p>
      </dsp:txBody>
      <dsp:txXfrm>
        <a:off x="791757" y="796778"/>
        <a:ext cx="1005399" cy="689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21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5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3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74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29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62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97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7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70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39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69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9E37D-EEA0-4054-BAF4-0A9363690245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33AD-2E33-4CAF-9FFF-F2636BCE7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87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775147"/>
            <a:ext cx="9144000" cy="2387600"/>
          </a:xfrm>
        </p:spPr>
        <p:txBody>
          <a:bodyPr/>
          <a:lstStyle/>
          <a:p>
            <a:r>
              <a:rPr lang="en-US" sz="11500" b="1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pfSen</a:t>
            </a:r>
            <a:r>
              <a:rPr lang="en-US" sz="11500" b="1" dirty="0" err="1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</a:t>
            </a:r>
            <a:r>
              <a:rPr lang="en-US" sz="11500" b="1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endParaRPr lang="ru-RU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85778"/>
            <a:ext cx="9144000" cy="16557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дистрибутив для создания маршрутизатора и межсетевого экрана</a:t>
            </a:r>
            <a:endParaRPr lang="ru-RU" sz="3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pfSens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"/>
            <a:ext cx="37052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369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</a:t>
            </a:r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resolver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Резолвер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позволяет решить, какие адреса пропускать, а какие перенаправлять на желаемые. Например, так: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34381076"/>
              </p:ext>
            </p:extLst>
          </p:nvPr>
        </p:nvGraphicFramePr>
        <p:xfrm>
          <a:off x="362464" y="2500132"/>
          <a:ext cx="11252886" cy="3461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9555" y="6238167"/>
            <a:ext cx="11252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Итог: пользователь хотел посетить сайт игр, но был перенаправлен на образовательный ресурс. </a:t>
            </a:r>
          </a:p>
        </p:txBody>
      </p:sp>
    </p:spTree>
    <p:extLst>
      <p:ext uri="{BB962C8B-B14F-4D97-AF65-F5344CB8AC3E}">
        <p14:creationId xmlns:p14="http://schemas.microsoft.com/office/powerpoint/2010/main" val="507340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</a:t>
            </a:r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resolver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Помимо обычной переадресации с нежелательных ресурсов, можно направлять пользователей на форсированный безопасный поиск таких сервисов, как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Google, </a:t>
            </a:r>
            <a:r>
              <a:rPr lang="en-US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Yandex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или </a:t>
            </a:r>
            <a:r>
              <a:rPr lang="en-US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SkyDNS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38553020"/>
              </p:ext>
            </p:extLst>
          </p:nvPr>
        </p:nvGraphicFramePr>
        <p:xfrm>
          <a:off x="2885299" y="2178857"/>
          <a:ext cx="6421398" cy="3801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69554" y="5980173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Недостаток технологии: отсутствие регулярных выражений и той гибкой настройки, которая присуща обычному прокси-серверу.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87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Proxy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Прокси-сервер также доступен для настройки и использования. Если планируется кэширование, то </a:t>
            </a:r>
            <a:r>
              <a:rPr lang="en-US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pfSense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лучше установить на жёсткий диск.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091" y="2337017"/>
            <a:ext cx="9267814" cy="432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365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Proxy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Одна из самых положительных сторон прокси-сервера – очень гибкая настройка. Допускается использование и сторонних оболочек, например,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SAMS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432" y="2337017"/>
            <a:ext cx="9370069" cy="439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111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Proxy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Самым большим недостатком является невозможность фильтрации трафика и запросов через </a:t>
            </a:r>
            <a:r>
              <a:rPr lang="en-US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https://</a:t>
            </a:r>
            <a:r>
              <a:rPr lang="ru-RU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CONNECT),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т.к. используется шифрование. </a:t>
            </a:r>
          </a:p>
          <a:p>
            <a:endParaRPr lang="ru-RU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Учитывая, что в современной глобальной сети огромное количество сайтов использует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SSL</a:t>
            </a:r>
            <a:r>
              <a:rPr lang="ru-RU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для упрощения авторизации и безопасности в целом, этот недостаток зачастую может быть критичным.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https://www.ibrutes.com/ib/wp-content/uploads/HTTPS_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055" y="3608127"/>
            <a:ext cx="4894219" cy="2447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115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Firewall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Для организации защиты сети предусмотрен сервис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периметрового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файервола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(англ. </a:t>
            </a:r>
            <a:r>
              <a:rPr lang="en-US" i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</a:t>
            </a:r>
            <a:r>
              <a:rPr lang="en-US" i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irewall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Правила/ограничения могут формироваться для групп и отдельных адресов, для сетей, и могут работать по расписанию. 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55" y="3080905"/>
            <a:ext cx="11390857" cy="261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901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Мониторинг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Для обеспечения полной картины всего происходящего в сети реализованы статус-мониторы и ведение подробного журнала. Доступны как общие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логи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всего происходящего, так и подробности для каждого сервиса.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739" y="2777131"/>
            <a:ext cx="7776517" cy="381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933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Мониторинг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5" y="1690686"/>
            <a:ext cx="1125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Dashboard –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она же главная страница – является набором статус-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виджетов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где можно наблюдать текущее состояние нагрузки на сеть и аппаратную часть сервера, работоспособность шлюзов и многое другое (можно добавить или удалить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виджеты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по желанию). 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086" y="2777131"/>
            <a:ext cx="8468497" cy="392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64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Завершение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6" y="3354730"/>
            <a:ext cx="112528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Благодарю </a:t>
            </a:r>
            <a:r>
              <a:rPr lang="ru-RU" sz="6600" b="1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 внимание!</a:t>
            </a:r>
            <a:endParaRPr lang="ru-RU" sz="6600" b="1" dirty="0" smtClean="0">
              <a:solidFill>
                <a:srgbClr val="B71C1C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3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Основные возможности: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Маршрутизация</a:t>
            </a:r>
            <a:endParaRPr lang="en-US" dirty="0" smtClean="0"/>
          </a:p>
          <a:p>
            <a:pPr lvl="1"/>
            <a:r>
              <a:rPr lang="ru-RU" dirty="0" smtClean="0"/>
              <a:t>Распределение нагрузки по шлюзам</a:t>
            </a:r>
            <a:r>
              <a:rPr lang="en-US" dirty="0" smtClean="0"/>
              <a:t>;</a:t>
            </a:r>
            <a:endParaRPr lang="ru-RU" dirty="0"/>
          </a:p>
          <a:p>
            <a:pPr lvl="1"/>
            <a:r>
              <a:rPr lang="en-US" dirty="0" smtClean="0"/>
              <a:t>DHCP-</a:t>
            </a:r>
            <a:r>
              <a:rPr lang="ru-RU" dirty="0" smtClean="0"/>
              <a:t>сервер;</a:t>
            </a:r>
          </a:p>
          <a:p>
            <a:pPr lvl="1"/>
            <a:r>
              <a:rPr lang="en-US" dirty="0" smtClean="0"/>
              <a:t>DNS-</a:t>
            </a:r>
            <a:r>
              <a:rPr lang="ru-RU" dirty="0" smtClean="0"/>
              <a:t>сервер (+динамический </a:t>
            </a:r>
            <a:r>
              <a:rPr lang="en-US" dirty="0" smtClean="0"/>
              <a:t>DNS)</a:t>
            </a:r>
            <a:r>
              <a:rPr lang="ru-RU" dirty="0" smtClean="0"/>
              <a:t>;</a:t>
            </a:r>
            <a:endParaRPr lang="en-US" dirty="0"/>
          </a:p>
          <a:p>
            <a:pPr lvl="1"/>
            <a:r>
              <a:rPr lang="ru-RU" dirty="0" smtClean="0"/>
              <a:t>Межсетевая трансляция адресов (</a:t>
            </a:r>
            <a:r>
              <a:rPr lang="en-US" dirty="0" smtClean="0"/>
              <a:t>NAT);</a:t>
            </a:r>
            <a:endParaRPr lang="ru-RU" dirty="0" smtClean="0"/>
          </a:p>
          <a:p>
            <a:r>
              <a:rPr lang="en-US" dirty="0" smtClean="0"/>
              <a:t>VPN-</a:t>
            </a:r>
            <a:r>
              <a:rPr lang="ru-RU" dirty="0" smtClean="0"/>
              <a:t>сервер;</a:t>
            </a:r>
            <a:endParaRPr lang="en-US" dirty="0" smtClean="0"/>
          </a:p>
          <a:p>
            <a:r>
              <a:rPr lang="ru-RU" dirty="0" err="1" smtClean="0"/>
              <a:t>Периметровая</a:t>
            </a:r>
            <a:r>
              <a:rPr lang="ru-RU" dirty="0" smtClean="0"/>
              <a:t> защита (</a:t>
            </a:r>
            <a:r>
              <a:rPr lang="en-US" dirty="0" smtClean="0"/>
              <a:t>Firewall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Прокси-сервер;</a:t>
            </a:r>
          </a:p>
          <a:p>
            <a:r>
              <a:rPr lang="ru-RU" dirty="0" smtClean="0"/>
              <a:t>Мониторинг работы сети. </a:t>
            </a:r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528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Простой быстрый старт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558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Начальная настройка требует наличие </a:t>
            </a:r>
            <a:r>
              <a:rPr lang="en-US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flash-</a:t>
            </a:r>
            <a:r>
              <a:rPr lang="ru-RU" dirty="0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накопителя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ёмкостью от двух до восьми гигабайт; компьютер, который впоследствии станет сервером и временно подключенная к нему периферия (клавиатура и монитор, которые нужны только для первичной настройки).</a:t>
            </a:r>
            <a:endParaRPr lang="ru-RU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0" name="Picture 2" descr="Файл:Howtoinstall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670" y="3918054"/>
            <a:ext cx="4440576" cy="278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Файл:Howtoinstall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834" y="3918053"/>
            <a:ext cx="4454420" cy="278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7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Простой быстрый старт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Использование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flash-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накопителей обусловлено тем, что они более просты в использовании, дёшевы и в случае их поломки могут быть заменены без потерь. </a:t>
            </a:r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Сам </a:t>
            </a:r>
            <a:r>
              <a:rPr lang="en-US" dirty="0" err="1" smtClean="0">
                <a:solidFill>
                  <a:srgbClr val="B71C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pfSense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 тому же не требователен к крупным вычислительным мощностям, если речь идёт о небольшом парке ПК. </a:t>
            </a:r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Доступ к панели управления осуществляется через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web-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интерфейс.</a:t>
            </a:r>
          </a:p>
        </p:txBody>
      </p:sp>
    </p:spTree>
    <p:extLst>
      <p:ext uri="{BB962C8B-B14F-4D97-AF65-F5344CB8AC3E}">
        <p14:creationId xmlns:p14="http://schemas.microsoft.com/office/powerpoint/2010/main" val="991090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Примерный вид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web-</a:t>
            </a:r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интерфейса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170" y="1690686"/>
            <a:ext cx="10967659" cy="508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10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Сервер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DHCP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844" y="1690686"/>
            <a:ext cx="8454311" cy="37346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1935" y="5684108"/>
            <a:ext cx="1125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DHCP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-сервер имеет весьма гибкую настройку под сети самых разных масштабов: от деления адресов на пулы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таблицы статических адресов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до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сервиса синхронизации времени и сетевой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загрузки.</a:t>
            </a:r>
            <a:endParaRPr lang="ru-RU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90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Распределение нагрузки по шлюзам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037" y="3367634"/>
            <a:ext cx="112528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Если в организации имеется более одного шлюза доступа в Интернет, есть возможность объединения их в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разноуровневые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группы. Это свойство позволяет снизить нагрузку на канал, расширив его логически: пользователь ощутит прирост скорости и отсутствие </a:t>
            </a:r>
            <a:r>
              <a:rPr lang="ru-RU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проседаний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скорости. </a:t>
            </a:r>
          </a:p>
          <a:p>
            <a:endParaRPr lang="ru-RU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Простыми словами, два модема со скоростью доступа 10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Mb/s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становятся одним логическим со скоростью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~20Mb/s.</a:t>
            </a:r>
            <a:endParaRPr lang="ru-RU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случае, если на одном модеме/шлюзе возникнут сбои, то второй продолжит работать, приняв нагрузку с проблемного.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12" y="1690686"/>
            <a:ext cx="11889766" cy="151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6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707" y="6042626"/>
            <a:ext cx="1125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Одним из главных замечательных свойств </a:t>
            </a:r>
            <a:r>
              <a:rPr lang="en-US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pfSense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для организаций образования – собственный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DNS-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сервер с возможностью перенаправления адресов.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6994" y="1690686"/>
            <a:ext cx="8254314" cy="41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4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28240"/>
            <a:ext cx="12192000" cy="999331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</a:t>
            </a:r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resolver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9556" y="1690686"/>
            <a:ext cx="112528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Как известно, использование прокси-сервера очень удобно из-за его гибкой настройки и возможностями ограничения доступа к нежелательному контенту, однако существует и существенный недостаток – некорректная работа с протоколами шифрования (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SSL), 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то время, когда едва ли не каждый популярный сайт в сети имеет префикс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https://...</a:t>
            </a: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этом случае на помощь приходит сервис «разрешения»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Упрощённо запрос на сервер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DNS</a:t>
            </a:r>
            <a:r>
              <a:rPr lang="ru-RU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выглядит так: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460515083"/>
              </p:ext>
            </p:extLst>
          </p:nvPr>
        </p:nvGraphicFramePr>
        <p:xfrm>
          <a:off x="469556" y="3248683"/>
          <a:ext cx="11252886" cy="3461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2845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671</Words>
  <Application>Microsoft Office PowerPoint</Application>
  <PresentationFormat>Широкоэкранный</PresentationFormat>
  <Paragraphs>72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Тема Office</vt:lpstr>
      <vt:lpstr>pfSense</vt:lpstr>
      <vt:lpstr>Основные возможности:</vt:lpstr>
      <vt:lpstr>Простой быстрый старт</vt:lpstr>
      <vt:lpstr>Простой быстрый старт</vt:lpstr>
      <vt:lpstr>Примерный вид web-интерфейса</vt:lpstr>
      <vt:lpstr>Сервер DHCP</vt:lpstr>
      <vt:lpstr>Распределение нагрузки по шлюзам</vt:lpstr>
      <vt:lpstr>DNS</vt:lpstr>
      <vt:lpstr>DNS resolver</vt:lpstr>
      <vt:lpstr>DNS resolver</vt:lpstr>
      <vt:lpstr>DNS resolver</vt:lpstr>
      <vt:lpstr>Proxy</vt:lpstr>
      <vt:lpstr>Proxy</vt:lpstr>
      <vt:lpstr>Proxy</vt:lpstr>
      <vt:lpstr>Firewall</vt:lpstr>
      <vt:lpstr>Мониторинг</vt:lpstr>
      <vt:lpstr>Мониторинг</vt:lpstr>
      <vt:lpstr>Завершение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pfSense</dc:title>
  <dc:creator>Вадим Сергеевич</dc:creator>
  <cp:lastModifiedBy>Вадим Сергеевич</cp:lastModifiedBy>
  <cp:revision>41</cp:revision>
  <dcterms:created xsi:type="dcterms:W3CDTF">2016-08-22T06:28:16Z</dcterms:created>
  <dcterms:modified xsi:type="dcterms:W3CDTF">2016-08-24T09:46:52Z</dcterms:modified>
</cp:coreProperties>
</file>