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89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70EF-D11F-4FFB-BB1E-0125939E7A9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ashpsixolog.ru/psychodiagnostic-school-psychologist/122-tests-guidance/715-tapping-test-determination-of-the-properties-of-the-nervous-system-of-psychomotor-performan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42"/>
            <a:ext cx="8501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НЕРВНАЯ </a:t>
            </a:r>
          </a:p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</a:t>
            </a:r>
          </a:p>
          <a:p>
            <a:pPr algn="ctr"/>
            <a:r>
              <a:rPr lang="ru-RU" sz="8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ТЕМПЕРАМЕНТ</a:t>
            </a:r>
            <a:endParaRPr lang="ru-RU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45" y="142852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Холерик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Быстрый, страстный, порывистый,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совершенно неуравновешенный,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резко меняющимся настроением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эмоциональными вспышками,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 истощаемый. У него нет равновесия  нервных процессов, это его резко отличает  от сангвиника. Холерик, увлекаясь, безалаберно растрачивает свои силы и быстро истощается.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85828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совокупность устойчивых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индивидуальных свойств человека, складывающихся и проявляющихся в деятельности и общении,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обуславливающая типичные для него способы поведения. Характер отражает отношение человека к окружающему миру.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3" y="0"/>
            <a:ext cx="87868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системе отношений выделяют четыре группы черт характера: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отношении человека к другим людям  (общительность, замкнутость, равнодушие, чуткость и др.);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своему делу (трудолюбие, лень, ответственность, инициативность, халатность и др.);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самому себе (скромность, тщеславие, самокритичность);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вещам (аккуратность, бережливость и т.д.).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753892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15 ниже обозначенных черт характера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выбрать семь, наиболее устойчивых для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Самостоятельность.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Творческий подход к делу.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Инициативность.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Старательность. 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Аккуратность.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Исполнительность.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Дисциплинированность.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Усидчивость.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Добросовестность.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Трудолюбие.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Оперативность.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Настойчивость.  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Работоспособность.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Ответственность.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Организованность.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0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Обработка данных.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качеств с первого до четвертого  включительно, свидетельствует о творческом комплексе.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черт с пятого по десятый включительно – об исполнительском,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одиннадцатого по пятнадцатый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об организаторском комплексе.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0"/>
            <a:ext cx="892971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«Художник или мыслитель?»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Переплетите пальцы рук. Сверху оказался большой палец левой руки (Л) или правой (П)?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Запишите результат.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Сделайте в листе бумаги небольшое отверстие и посмотрите сквозь него двумя глазами на какой-либо предмет. Поочередно закрывайте то один, то другой глаз. Предмет смещается, если вы закрываете правый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левый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(Л)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Станьте в «позу Наполеона», скрестив руки на груди. Какая рука оказалась сверху?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Попробуйте изобразить «бурные аплодисменты». какая ладонь сверху?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обладатель такой характеристики консервативен, предпочитает общепринятые формы поведения.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ПППЛ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темперамент слабый, преобладает нерешительность.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сильный, энергичный, артистический. При общении с таким человеком не помешают решительность и чувство юмора.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близок к предыдущему типу, но более мягок, контактен, медленнее привыкает к новой обстановке.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аналитический склад ума, основная черта – мягкость, осторожность. Избегает конфликта, терпим и расчетлив, в отношениях предпочитает дистанцию.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слабый тип, подвержен различным влияниям, беззащитен, но в то же время идет на конфликт.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артистизм, некоторое непостоянство, склонность к новым впечатлениям. В общении смел, умеет избегать конфликтов и переключаться на новый тип поведения.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ПЛЛЛ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отличается независимостью, непостоянством и аналитическим складом ума.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эмоционален, легко контактирует практически со всеми, подвержен чужому влиянию.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менее настойчив, мягок и наивен. Требует особо бережного отношения к себе.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это самый сильный тип характера. Настойчив, энергичен, трудно поддается убеждению, консервативен.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сильный, но ненавязчивый. Внутренняя агрессивность прикрыта внешней мягкостью. Способен к быстрому взаимодействию, но взаимопонимание при этом отстает.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характерны дружелюбие, простота, некоторая разбросанность интересов.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простодушие, мягкость, доверчивость.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эмоциональность в сочетании с решительностью приводит к непродуманным поступкам. Энергичен.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обладает способностью по-новому взглянуть на вещи. Ярко выраженная эмоциональность сочетается с индивидуализмом, упорством и некоторой замкнутостью.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" y="642918"/>
            <a:ext cx="892971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оценивать самого себя, свои качества, достоинства и недостатки называется –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САМООЦЕНКА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Эксперимент «Моя самооценка»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Внимательно прочти слова, характеризующие определенные черты характера.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Аккуратность, трусость, завистливость, настойчивость, пунктуальность, нерешительность, равнодушие, отзывчивость, грубость, ответственность, заботливость, искренность, обидчивость, смелость, беспечность, вспыльчивость, самообладание, необязательность, целеустремленность, застенчивость, чувство юмора, преданность, медлительность, развязность, сострадательность, холодность.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Заполните таблицу, поместив в первый столбец качества, характеризующие идеального человека. Во второй – качества, выражающие черты характера, которыми идеальный человек обладать не должен.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Из первого и второго столбцов выбери и подчеркни те черты характера, которыми, как тебе кажется, обладаешь 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Обработка результатов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положительных черт, которыми ты себя наделил, подели на число слов, помещенных в столбце №1.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результат близок к «единице», скорее всего, ты себя переоцениваешь. Если результат близок к «нулю» – это свидетельство недооценки и повышенной самокритичности. При результате, близко к «0,5», ты можешь сделать вывод, что у тебя нормальная самооценка.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Аналогично сравни отрицательные качества со столбцом №2. Результат, близкий к «0» – завышенная самооценка, к «1» – заниженная, к «0,5» – нормальная.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 нервной системы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– это совокупность свойств нервной системы, составляющих физиологическую основу индивидуального своеобразия деятельности человека и поведения животных. 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3"/>
            <a:ext cx="8786874" cy="693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u="none" strike="noStrike" dirty="0" err="1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Теппинг-тест</a:t>
            </a:r>
            <a:r>
              <a:rPr lang="ru-RU" sz="2800" b="1" u="none" strike="noStrike" dirty="0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(определение свойств нервной системы по психомоторным показателям)</a:t>
            </a:r>
            <a:endParaRPr lang="ru-RU" b="1" u="none" strike="noStrike" dirty="0" smtClean="0">
              <a:solidFill>
                <a:srgbClr val="D78807"/>
              </a:solidFill>
              <a:latin typeface="Arial"/>
              <a:ea typeface="Times New Roman"/>
              <a:cs typeface="Times New Roman"/>
            </a:endParaRP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Оборудование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Стандартные бланки, представляющие собой листы бумаги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А4, разделенные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шесть расположенных по три в ряд равных прямоугольника, секундомер, карандаш.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 Инструкция: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"По сигналу экспериментатора Вы должны начать проставлять точки в каждом квадрате бланка. В течение 5 секунд необходимо поставить как можно больше точек. Переход с одного квадрата на другой осуществляется по команде экспериментатора, не прерывая работу и только по направлению часовой стрелки. Все время работайте в максимальном для себя темпе. Возьмите в правую (или левую руку) карандаш и поставьте его перед первым квадратом стандартного бланка".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Экспериментатор подает сигнал: "Начали", а затем через каждые 5 секунд дает команду: "Перейти на другой квадрат". По истечении 5 секунд работы в 6-м квадрате экспериментатор подает команду: "Стоп".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Обработка результатов включает следующие процедуры:</a:t>
            </a:r>
          </a:p>
          <a:p>
            <a:pPr lvl="0"/>
            <a:r>
              <a:rPr lang="ru-RU" sz="2000" dirty="0">
                <a:latin typeface="Arial" pitchFamily="34" charset="0"/>
                <a:cs typeface="Arial" pitchFamily="34" charset="0"/>
              </a:rPr>
              <a:t>подсчитать количество точек в каждом квадрате;</a:t>
            </a:r>
          </a:p>
          <a:p>
            <a:pPr lvl="0"/>
            <a:r>
              <a:rPr lang="ru-RU" sz="2000" dirty="0">
                <a:latin typeface="Arial" pitchFamily="34" charset="0"/>
                <a:cs typeface="Arial" pitchFamily="34" charset="0"/>
              </a:rPr>
              <a:t>построить график работоспособности, для чего отложить на оси абсцисс 5-секундные промежутки времени, а на оси ординат - количество точек в каждом квадрате.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05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Анализ результатов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выпуклый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 нарастает до максимального в первые 10-15 секунд работы; в последующем, к 25-30 сек, он может снизиться ниже исходного уровня (т.е. наблюдавшегося в первые 5 секунд работы). Этот тип кривой свидетельствует о наличии у испытуемого сильной нервной системы;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ровный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максимальный темп удерживается примерно на одном уровне в течение всего времени работы. Этот тип кривой характеризует нервную систему испытуемого как нервную систему средней силы;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нисходящий тип: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максимальный темп снижается уже со второго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5-секундного отрезка и остается на сниженном уровне в течение всей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работы. Этот тип кривой свидетельствует о слабости нервной системы испытуемого;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промежуточный тип: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 работы снижается после первых 10-15 секунд. Этот тип расценивается как промежуточный между средней и слабой силой нервной системы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средне-слабая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нервная система;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вогнутый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первоначальное снижение максимального темпа сменяется затем кратковременным возрастанием темпа до исходного уровня. Вследствие способности к кратковременной мобилизации такие испытуемые также относятся к группе лиц со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средне-слабой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нервной системой.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8" y="357165"/>
          <a:ext cx="8072496" cy="5777278"/>
        </p:xfrm>
        <a:graphic>
          <a:graphicData uri="http://schemas.openxmlformats.org/drawingml/2006/table">
            <a:tbl>
              <a:tblPr/>
              <a:tblGrid>
                <a:gridCol w="2018124"/>
                <a:gridCol w="2018124"/>
                <a:gridCol w="2018124"/>
                <a:gridCol w="2018124"/>
              </a:tblGrid>
              <a:tr h="490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Темперамент по Гиппократу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Краткая характеристика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Свойства нервной системы по Павлову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Выдающиеся личности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Флегматик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Работоспособный 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Малоэмоциональный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Надежный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Спокойный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Серьезный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Уравновешенный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Малоподвижный     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Кутузов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Крылов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Ньютон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Сангвиник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Энергичный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Жизнерадостный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Легкомысленный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Беззаботный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Уравновешенный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Подвижный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Наполеон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Холерик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энергичный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Вспыльчивый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Эмоциональный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Напористый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Чувствительный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Неуравновешенный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Подвижный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Петр Первый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Пушкин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Суворов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Меланхолик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Замкнутый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Ранимый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Сдержанный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Задумчивый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Грустный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Неуравновешенный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Сдержанный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Лермонтов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Блок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Гоголь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3355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«Темперамент и свойства нервной системы»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0"/>
            <a:ext cx="785721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Темперамент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личности,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определяющее активность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эмоциональность поведения человека.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Меланхолик</a:t>
            </a:r>
            <a:r>
              <a:rPr lang="ru-RU" sz="3600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36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еловек легко ранимый,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склонный к постоянному переживанию различных событий,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мало реагирует на внешние факторы. Свои астенические переживания он не может сдерживать усилием воли,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повышенно впечатлителен,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легко эмоционально раним. Эти черты эмоциональной слабости.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Флегматик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Медлителен, невозмутим, имеет  устойчивые стремления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настроение, внешне скуп на проявление  эмоций и чувств. Он проявляет упорство и настойчивость в работе, оставаясь спокойным и уравновешенным. В работе он производителен, компенсируя свою медлительность прилежанием.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Сангвиник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Живой, горячий, подвижный человек,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частой сменой настроения, впечатлений, с быстрой реакцией на все события, происходящие вокруг него, довольно легко примиряющийся со своими неудачами и неприятностями.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очень продуктивен в работе, когда ему интересно, приходя в сильное  возбуждение от этого, если работа не интересна, он относится к ней безразлично, ему становится скучно.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719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2015-03-13T04:37:40Z</dcterms:created>
  <dcterms:modified xsi:type="dcterms:W3CDTF">2015-03-13T06:44:34Z</dcterms:modified>
</cp:coreProperties>
</file>