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2E49-4B69-4B17-8CB9-FDB617E28C7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6BCD-7AC5-4AF8-84F1-C6A7A1B9545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2E49-4B69-4B17-8CB9-FDB617E28C7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6BCD-7AC5-4AF8-84F1-C6A7A1B954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2E49-4B69-4B17-8CB9-FDB617E28C7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6BCD-7AC5-4AF8-84F1-C6A7A1B954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2E49-4B69-4B17-8CB9-FDB617E28C7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6BCD-7AC5-4AF8-84F1-C6A7A1B9545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2E49-4B69-4B17-8CB9-FDB617E28C7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6BCD-7AC5-4AF8-84F1-C6A7A1B954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2E49-4B69-4B17-8CB9-FDB617E28C7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6BCD-7AC5-4AF8-84F1-C6A7A1B9545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2E49-4B69-4B17-8CB9-FDB617E28C7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6BCD-7AC5-4AF8-84F1-C6A7A1B9545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2E49-4B69-4B17-8CB9-FDB617E28C7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6BCD-7AC5-4AF8-84F1-C6A7A1B954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2E49-4B69-4B17-8CB9-FDB617E28C7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6BCD-7AC5-4AF8-84F1-C6A7A1B954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2E49-4B69-4B17-8CB9-FDB617E28C7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6BCD-7AC5-4AF8-84F1-C6A7A1B954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2E49-4B69-4B17-8CB9-FDB617E28C7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6BCD-7AC5-4AF8-84F1-C6A7A1B9545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0AB2E49-4B69-4B17-8CB9-FDB617E28C7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4D6BCD-7AC5-4AF8-84F1-C6A7A1B954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78033" y="383413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Неделя русского языка в начальной школе</a:t>
            </a:r>
          </a:p>
        </p:txBody>
      </p:sp>
      <p:pic>
        <p:nvPicPr>
          <p:cNvPr id="5" name="Рисунок 4" descr="C:\Users\user\Pictures\2016-03-28\00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9162"/>
            <a:ext cx="2736304" cy="2293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Pictures\2016-03-28\0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19162"/>
            <a:ext cx="2583160" cy="2293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Pictures\2016-03-28\01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19162"/>
            <a:ext cx="2520280" cy="22717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95536" y="3240233"/>
            <a:ext cx="84249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4 классах  прошла неделя  русского языка. Учащиеся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4 - 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 приняли активное участие в этой неделе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Были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следующие мероприятия : «Лучший каллиграф», «Лучший знаток русского языка», дети изготовили книжки – малышки с ребусами, кроссвордами, интересными заданиями по русскому языку.</a:t>
            </a:r>
          </a:p>
        </p:txBody>
      </p:sp>
    </p:spTree>
    <p:extLst>
      <p:ext uri="{BB962C8B-B14F-4D97-AF65-F5344CB8AC3E}">
        <p14:creationId xmlns:p14="http://schemas.microsoft.com/office/powerpoint/2010/main" val="1293064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260648"/>
            <a:ext cx="6192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Неделя математики в начальной школе	</a:t>
            </a:r>
          </a:p>
        </p:txBody>
      </p:sp>
      <p:pic>
        <p:nvPicPr>
          <p:cNvPr id="5" name="Рисунок 4" descr="C:\Users\user\Pictures\2016-03-28\02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68534"/>
            <a:ext cx="2808312" cy="231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Pictures\2016-03-28\1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80203"/>
            <a:ext cx="2376532" cy="230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Pictures\2016-03-28\11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68534"/>
            <a:ext cx="2520280" cy="23164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84684" y="3645024"/>
            <a:ext cx="82357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феврале прошла неделя математики, в которой ученики 4 классов приняли активное  участие. Была проведена олимпиада по математике среди лучших учащихся, брей ринг между классами, дети приготовили кроссворды , шарады, головоломки, ребусы, книжки малышки.</a:t>
            </a:r>
          </a:p>
        </p:txBody>
      </p:sp>
    </p:spTree>
    <p:extLst>
      <p:ext uri="{BB962C8B-B14F-4D97-AF65-F5344CB8AC3E}">
        <p14:creationId xmlns:p14="http://schemas.microsoft.com/office/powerpoint/2010/main" val="3128156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Вступление в организацию </a:t>
            </a:r>
            <a:r>
              <a:rPr lang="ru-RU" dirty="0" err="1">
                <a:latin typeface="Arial Black" panose="020B0A04020102020204" pitchFamily="34" charset="0"/>
              </a:rPr>
              <a:t>Жас</a:t>
            </a:r>
            <a:r>
              <a:rPr lang="ru-RU" dirty="0">
                <a:latin typeface="Arial Black" panose="020B0A04020102020204" pitchFamily="34" charset="0"/>
              </a:rPr>
              <a:t> Улан  достойных учащихся 4 классов, которое прошло на празднование дня Независимости РК.</a:t>
            </a:r>
          </a:p>
        </p:txBody>
      </p:sp>
      <p:pic>
        <p:nvPicPr>
          <p:cNvPr id="5" name="Рисунок 4" descr="C:\Users\user\Pictures\2016-03-28\0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031707"/>
            <a:ext cx="2736303" cy="1874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Pictures\2016-03-28\03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660" y="1031707"/>
            <a:ext cx="2459492" cy="1874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Pictures\2016-03-28\03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58692"/>
            <a:ext cx="2498725" cy="187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Pictures\2016-03-28\03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33030"/>
            <a:ext cx="3085124" cy="2967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Pictures\2016-03-28\039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0" b="14147"/>
          <a:stretch/>
        </p:blipFill>
        <p:spPr bwMode="auto">
          <a:xfrm>
            <a:off x="3746177" y="3133029"/>
            <a:ext cx="4964013" cy="29675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4775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332656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Активные участники международных и республиканских </a:t>
            </a:r>
            <a:r>
              <a:rPr lang="ru-RU" dirty="0" smtClean="0">
                <a:latin typeface="Arial Black" panose="020B0A04020102020204" pitchFamily="34" charset="0"/>
              </a:rPr>
              <a:t>конкурсов.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5" name="Рисунок 4" descr="C:\Users\user\Pictures\2016-03-28\0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51" y="1481862"/>
            <a:ext cx="3914709" cy="4107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Pictures\2016-03-28\04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4784"/>
            <a:ext cx="4536504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8575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404664"/>
            <a:ext cx="5006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Классный час на тему «Экспо 2017»</a:t>
            </a:r>
          </a:p>
        </p:txBody>
      </p:sp>
      <p:pic>
        <p:nvPicPr>
          <p:cNvPr id="5" name="Рисунок 4" descr="C:\Users\user\Pictures\2016-03-28\05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64" y="938964"/>
            <a:ext cx="4464496" cy="4290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Pictures\2016-03-28\05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38964"/>
            <a:ext cx="3600400" cy="4290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3051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На новый год учащиеся посетили ДДЮ. Дети пели, играли, танцевали, принимали участие в конкурсах и получили подарки от Деда Мороза.</a:t>
            </a:r>
          </a:p>
        </p:txBody>
      </p:sp>
      <p:pic>
        <p:nvPicPr>
          <p:cNvPr id="5" name="Рисунок 4" descr="C:\Users\user\Pictures\2016-03-28\07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176463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Pictures\2016-03-28\07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1376681"/>
            <a:ext cx="4356484" cy="4140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7707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3265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На каникулах дети участвовали в «Весёлых стартах»</a:t>
            </a:r>
          </a:p>
        </p:txBody>
      </p:sp>
      <p:pic>
        <p:nvPicPr>
          <p:cNvPr id="5" name="Рисунок 4" descr="C:\Users\user\Pictures\2016-03-28\1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08" y="1201234"/>
            <a:ext cx="4154972" cy="453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Pictures\2016-03-28\1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01234"/>
            <a:ext cx="4121718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6694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Black" panose="020B0A04020102020204" pitchFamily="34" charset="0"/>
              </a:rPr>
              <a:t>На 8 марта</a:t>
            </a:r>
            <a:r>
              <a:rPr lang="ru-RU" dirty="0">
                <a:latin typeface="Arial Black" panose="020B0A04020102020204" pitchFamily="34" charset="0"/>
              </a:rPr>
              <a:t> в классах прошли праздники для мам и девочек. Дети приготовили мамам подарки, сделанные своими руками. Показали концерт, участвовали в сценках, конкурсах, пели и читали стихи.</a:t>
            </a:r>
          </a:p>
        </p:txBody>
      </p:sp>
      <p:pic>
        <p:nvPicPr>
          <p:cNvPr id="5" name="Рисунок 4" descr="C:\Users\user\Pictures\2016-03-28\12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46" y="1844824"/>
            <a:ext cx="3836313" cy="3859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Pictures\2016-03-28\1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44824"/>
            <a:ext cx="4392488" cy="38595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180035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</TotalTime>
  <Words>206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2016-04-04T05:32:50Z</dcterms:created>
  <dcterms:modified xsi:type="dcterms:W3CDTF">2016-04-04T06:00:57Z</dcterms:modified>
</cp:coreProperties>
</file>