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0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5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9.xml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slide" Target="slide3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35.xml"/><Relationship Id="rId5" Type="http://schemas.openxmlformats.org/officeDocument/2006/relationships/slide" Target="slide15.xml"/><Relationship Id="rId10" Type="http://schemas.openxmlformats.org/officeDocument/2006/relationships/slide" Target="slide31.xml"/><Relationship Id="rId4" Type="http://schemas.microsoft.com/office/2007/relationships/hdphoto" Target="../media/hdphoto2.wdp"/><Relationship Id="rId9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mtv.kz/images/category/xx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bmtv.kz/images/category/xx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bmtv.kz/images/category/xx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-Lilya\Desktop\x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9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85"/>
            <a:ext cx="91440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</a:t>
            </a:r>
            <a:r>
              <a:rPr lang="ru-RU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хандығын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құрушыларды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атаңыз</a:t>
            </a:r>
            <a:endParaRPr lang="ru-RU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www.namys.kz/img/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36" y="3098363"/>
            <a:ext cx="6066928" cy="3427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321" y="162880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А)  </a:t>
            </a:r>
            <a:r>
              <a:rPr lang="ru-RU" sz="3600" b="1" dirty="0" err="1">
                <a:solidFill>
                  <a:prstClr val="black"/>
                </a:solidFill>
              </a:rPr>
              <a:t>Керей</a:t>
            </a:r>
            <a:r>
              <a:rPr lang="ru-RU" sz="3600" b="1" dirty="0">
                <a:solidFill>
                  <a:prstClr val="black"/>
                </a:solidFill>
              </a:rPr>
              <a:t>, </a:t>
            </a:r>
            <a:r>
              <a:rPr lang="ru-RU" sz="3600" b="1" dirty="0" err="1" smtClean="0">
                <a:solidFill>
                  <a:prstClr val="black"/>
                </a:solidFill>
              </a:rPr>
              <a:t>Жәнібек</a:t>
            </a:r>
            <a:r>
              <a:rPr lang="ru-RU" sz="3600" b="1" dirty="0" smtClean="0">
                <a:solidFill>
                  <a:prstClr val="black"/>
                </a:solidFill>
              </a:rPr>
              <a:t>  </a:t>
            </a:r>
            <a:r>
              <a:rPr lang="ru-RU" sz="3600" b="1" dirty="0" smtClean="0">
                <a:solidFill>
                  <a:prstClr val="black"/>
                </a:solidFill>
              </a:rPr>
              <a:t>В</a:t>
            </a:r>
            <a:r>
              <a:rPr lang="ru-RU" sz="3600" b="1" dirty="0">
                <a:solidFill>
                  <a:prstClr val="black"/>
                </a:solidFill>
              </a:rPr>
              <a:t>) </a:t>
            </a:r>
            <a:r>
              <a:rPr lang="ru-RU" sz="3600" b="1" dirty="0" err="1">
                <a:solidFill>
                  <a:prstClr val="black"/>
                </a:solidFill>
              </a:rPr>
              <a:t>Қ</a:t>
            </a:r>
            <a:r>
              <a:rPr lang="ru-RU" sz="3600" b="1" dirty="0" err="1" smtClean="0">
                <a:solidFill>
                  <a:prstClr val="black"/>
                </a:solidFill>
              </a:rPr>
              <a:t>асым</a:t>
            </a:r>
            <a:r>
              <a:rPr lang="ru-RU" sz="3600" b="1" dirty="0">
                <a:solidFill>
                  <a:prstClr val="black"/>
                </a:solidFill>
              </a:rPr>
              <a:t>, </a:t>
            </a:r>
            <a:r>
              <a:rPr lang="ru-RU" sz="3600" b="1" dirty="0" err="1" smtClean="0">
                <a:solidFill>
                  <a:prstClr val="black"/>
                </a:solidFill>
              </a:rPr>
              <a:t>Жәнібек</a:t>
            </a:r>
            <a:r>
              <a:rPr lang="ru-RU" sz="3600" b="1" dirty="0" smtClean="0">
                <a:solidFill>
                  <a:prstClr val="black"/>
                </a:solidFill>
              </a:rPr>
              <a:t>  </a:t>
            </a:r>
            <a:r>
              <a:rPr lang="ru-RU" sz="3600" b="1" dirty="0">
                <a:solidFill>
                  <a:prstClr val="black"/>
                </a:solidFill>
              </a:rPr>
              <a:t>С) </a:t>
            </a:r>
            <a:r>
              <a:rPr lang="ru-RU" sz="3600" b="1" dirty="0" err="1" smtClean="0">
                <a:solidFill>
                  <a:prstClr val="black"/>
                </a:solidFill>
              </a:rPr>
              <a:t>Есім</a:t>
            </a:r>
            <a:r>
              <a:rPr lang="ru-RU" sz="3600" b="1" dirty="0">
                <a:solidFill>
                  <a:prstClr val="black"/>
                </a:solidFill>
              </a:rPr>
              <a:t>, </a:t>
            </a:r>
            <a:r>
              <a:rPr lang="ru-RU" sz="3600" b="1" dirty="0" err="1" smtClean="0">
                <a:solidFill>
                  <a:prstClr val="black"/>
                </a:solidFill>
              </a:rPr>
              <a:t>Тәуке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870" y="361474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А</a:t>
            </a:r>
            <a:r>
              <a:rPr lang="ru-RU" sz="4400" b="1" dirty="0"/>
              <a:t>) «</a:t>
            </a:r>
            <a:r>
              <a:rPr lang="ru-RU" sz="4400" b="1" dirty="0" err="1"/>
              <a:t>Азат</a:t>
            </a:r>
            <a:r>
              <a:rPr lang="ru-RU" sz="4400" b="1" dirty="0"/>
              <a:t>»   </a:t>
            </a:r>
            <a:endParaRPr lang="ru-RU" sz="4400" b="1" dirty="0" smtClean="0"/>
          </a:p>
          <a:p>
            <a:r>
              <a:rPr lang="ru-RU" sz="4400" b="1" dirty="0" smtClean="0"/>
              <a:t>В</a:t>
            </a:r>
            <a:r>
              <a:rPr lang="ru-RU" sz="4400" b="1" dirty="0"/>
              <a:t>) «</a:t>
            </a:r>
            <a:r>
              <a:rPr lang="ru-RU" sz="4400" b="1" dirty="0" err="1"/>
              <a:t>Алаш</a:t>
            </a:r>
            <a:r>
              <a:rPr lang="ru-RU" sz="4400" b="1" dirty="0"/>
              <a:t>» </a:t>
            </a:r>
            <a:endParaRPr lang="ru-RU" sz="4400" b="1" dirty="0" smtClean="0"/>
          </a:p>
          <a:p>
            <a:r>
              <a:rPr lang="ru-RU" sz="4400" b="1" dirty="0" smtClean="0"/>
              <a:t>С</a:t>
            </a:r>
            <a:r>
              <a:rPr lang="ru-RU" sz="4400" b="1" dirty="0"/>
              <a:t>) «Казах»</a:t>
            </a:r>
          </a:p>
        </p:txBody>
      </p:sp>
      <p:pic>
        <p:nvPicPr>
          <p:cNvPr id="8194" name="Picture 2" descr="http://alash-club.kz/sites/default/files/x_0392fb1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660302" cy="4980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6434" y="836712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rabicPeriod" startAt="9"/>
            </a:pPr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Лидером 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 </a:t>
            </a:r>
            <a:endParaRPr lang="ru-RU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партии 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являлся </a:t>
            </a:r>
            <a:endParaRPr lang="ru-RU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Алихан</a:t>
            </a:r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Букейханов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23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/>
              <a:t>А</a:t>
            </a:r>
            <a:r>
              <a:rPr lang="ru-RU" sz="4800" b="1" dirty="0"/>
              <a:t>) 1905  </a:t>
            </a:r>
            <a:endParaRPr lang="ru-RU" sz="4800" b="1" dirty="0" smtClean="0"/>
          </a:p>
          <a:p>
            <a:r>
              <a:rPr lang="ru-RU" sz="4800" b="1" dirty="0" smtClean="0"/>
              <a:t>В</a:t>
            </a:r>
            <a:r>
              <a:rPr lang="ru-RU" sz="4800" b="1" dirty="0"/>
              <a:t>) 1917 </a:t>
            </a:r>
            <a:endParaRPr lang="ru-RU" sz="4800" b="1" dirty="0" smtClean="0"/>
          </a:p>
          <a:p>
            <a:r>
              <a:rPr lang="ru-RU" sz="4800" b="1" dirty="0" smtClean="0"/>
              <a:t>С</a:t>
            </a:r>
            <a:r>
              <a:rPr lang="ru-RU" sz="4800" b="1" dirty="0"/>
              <a:t>) 1920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10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</a:t>
            </a:r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Алаш</a:t>
            </a:r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партиясының</a:t>
            </a:r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құрылған</a:t>
            </a:r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жылын</a:t>
            </a:r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атаңыз</a:t>
            </a:r>
            <a:endParaRPr lang="ru-RU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ww.kazakh-tili.ru/images/_uploaded/n921-10-01-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37" y="2636912"/>
            <a:ext cx="4464496" cy="310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055" y="1340768"/>
            <a:ext cx="8487901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тур</a:t>
            </a:r>
          </a:p>
          <a:p>
            <a:pPr algn="ctr"/>
            <a:r>
              <a:rPr lang="ru-RU" sz="13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«ГАММА»</a:t>
            </a:r>
            <a:endParaRPr lang="ru-RU" sz="138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83568" y="184482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2420888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292494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342900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393305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laycast.ru/uploads/2015/05/06/134974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9004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6" descr="http://cdn.photonesta.com/images/gelatopetrini.com/wp-content/uploads/2013/06/music-n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42" y="4509120"/>
            <a:ext cx="5443015" cy="16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8" descr="http://www.izhtime.ru/supermarket/prs13156/photo/renzacci-13156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32384"/>
          <a:stretch/>
        </p:blipFill>
        <p:spPr bwMode="auto">
          <a:xfrm>
            <a:off x="2098569" y="2227337"/>
            <a:ext cx="967564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izhtime.ru/supermarket/prs13156/photo/renzacci-13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8129"/>
            <a:ext cx="2488298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izhtime.ru/supermarket/prs13156/photo/renzacci-13156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9" r="27943"/>
          <a:stretch/>
        </p:blipFill>
        <p:spPr bwMode="auto">
          <a:xfrm>
            <a:off x="3879362" y="1496161"/>
            <a:ext cx="1140313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www.izhtime.ru/supermarket/prs13156/photo/renzacci-13156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r="24497"/>
          <a:stretch/>
        </p:blipFill>
        <p:spPr bwMode="auto">
          <a:xfrm>
            <a:off x="4716016" y="1196752"/>
            <a:ext cx="1314450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www.izhtime.ru/supermarket/prs13156/photo/renzacci-13156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r="24497"/>
          <a:stretch/>
        </p:blipFill>
        <p:spPr bwMode="auto">
          <a:xfrm>
            <a:off x="5652120" y="973402"/>
            <a:ext cx="1314450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www.izhtime.ru/supermarket/prs13156/photo/renzacci-13156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r="24497"/>
          <a:stretch/>
        </p:blipFill>
        <p:spPr bwMode="auto">
          <a:xfrm>
            <a:off x="6530280" y="692696"/>
            <a:ext cx="1314450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www.izhtime.ru/supermarket/prs13156/photo/renzacci-13156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r="24497"/>
          <a:stretch/>
        </p:blipFill>
        <p:spPr bwMode="auto">
          <a:xfrm>
            <a:off x="7524328" y="377883"/>
            <a:ext cx="1314450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Прямоугольник 4109"/>
          <p:cNvSpPr/>
          <p:nvPr/>
        </p:nvSpPr>
        <p:spPr>
          <a:xfrm>
            <a:off x="2098569" y="3933056"/>
            <a:ext cx="861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66133" y="3680207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79362" y="3329437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9" name="Picture 8" descr="http://www.izhtime.ru/supermarket/prs13156/photo/renzacci-13156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1" b="97409" l="9756" r="89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34" r="29092"/>
          <a:stretch/>
        </p:blipFill>
        <p:spPr bwMode="auto">
          <a:xfrm>
            <a:off x="2959702" y="1916641"/>
            <a:ext cx="1126524" cy="1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833755" y="3048400"/>
            <a:ext cx="8849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07471" y="2822856"/>
            <a:ext cx="1503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Соль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56136" y="2542150"/>
            <a:ext cx="862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60972" y="2235640"/>
            <a:ext cx="877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7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После какой </a:t>
            </a:r>
            <a:r>
              <a:rPr lang="ru-RU" sz="4000" dirty="0"/>
              <a:t>революции </a:t>
            </a:r>
            <a:r>
              <a:rPr lang="ru-RU" sz="4000" dirty="0" err="1"/>
              <a:t>Алашское</a:t>
            </a:r>
            <a:r>
              <a:rPr lang="ru-RU" sz="4000" dirty="0"/>
              <a:t> движение активизировало свою деятельность? </a:t>
            </a:r>
          </a:p>
        </p:txBody>
      </p:sp>
    </p:spTree>
    <p:extLst>
      <p:ext uri="{BB962C8B-B14F-4D97-AF65-F5344CB8AC3E}">
        <p14:creationId xmlns:p14="http://schemas.microsoft.com/office/powerpoint/2010/main" val="29359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В </a:t>
            </a:r>
            <a:r>
              <a:rPr lang="ru-RU" sz="3600" dirty="0"/>
              <a:t>какой ныне области родился </a:t>
            </a:r>
            <a:r>
              <a:rPr lang="ru-RU" sz="3600" dirty="0" err="1"/>
              <a:t>Алихан</a:t>
            </a:r>
            <a:r>
              <a:rPr lang="ru-RU" sz="3600" dirty="0"/>
              <a:t> </a:t>
            </a:r>
            <a:r>
              <a:rPr lang="ru-RU" sz="3600" dirty="0" err="1"/>
              <a:t>Букейханов</a:t>
            </a:r>
            <a:r>
              <a:rPr lang="ru-RU" sz="3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16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«</a:t>
            </a:r>
            <a:r>
              <a:rPr lang="ru-RU" sz="3600" dirty="0" err="1"/>
              <a:t>Алаш</a:t>
            </a:r>
            <a:r>
              <a:rPr lang="ru-RU" sz="3600" dirty="0"/>
              <a:t>» </a:t>
            </a:r>
            <a:r>
              <a:rPr lang="ru-RU" sz="3600" dirty="0" err="1"/>
              <a:t>партиясының</a:t>
            </a:r>
            <a:r>
              <a:rPr lang="ru-RU" sz="3600" dirty="0"/>
              <a:t> </a:t>
            </a:r>
            <a:r>
              <a:rPr lang="ru-RU" sz="3600" dirty="0" err="1"/>
              <a:t>баспа</a:t>
            </a:r>
            <a:r>
              <a:rPr lang="ru-RU" sz="3600" dirty="0"/>
              <a:t> </a:t>
            </a:r>
            <a:r>
              <a:rPr lang="ru-RU" sz="3600" dirty="0" err="1" smtClean="0"/>
              <a:t>ұйымы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8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27584" y="908720"/>
            <a:ext cx="7399784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Девиз </a:t>
            </a:r>
            <a:r>
              <a:rPr lang="ru-RU" sz="3600" dirty="0" err="1"/>
              <a:t>Алашской</a:t>
            </a:r>
            <a:r>
              <a:rPr lang="ru-RU" sz="3600" dirty="0"/>
              <a:t> автономии и сборник  стихов  одного из лидеров правительства «</a:t>
            </a:r>
            <a:r>
              <a:rPr lang="ru-RU" sz="3600" dirty="0" err="1"/>
              <a:t>Алаш</a:t>
            </a:r>
            <a:r>
              <a:rPr lang="ru-RU" sz="3600" dirty="0"/>
              <a:t>-Орды» </a:t>
            </a:r>
            <a:r>
              <a:rPr lang="ru-RU" sz="3600" dirty="0" err="1"/>
              <a:t>Миржакыпа</a:t>
            </a:r>
            <a:r>
              <a:rPr lang="ru-RU" sz="3600" dirty="0"/>
              <a:t> </a:t>
            </a:r>
            <a:r>
              <a:rPr lang="ru-RU" sz="3600" dirty="0" err="1"/>
              <a:t>Дулатова</a:t>
            </a:r>
            <a:r>
              <a:rPr lang="ru-RU" sz="3600" dirty="0"/>
              <a:t> носил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это название </a:t>
            </a:r>
          </a:p>
          <a:p>
            <a:pPr marL="0" indent="0" algn="ctr">
              <a:buNone/>
            </a:pPr>
            <a:r>
              <a:rPr lang="ru-RU" sz="3600" dirty="0" smtClean="0"/>
              <a:t>_____________________</a:t>
            </a:r>
            <a:endParaRPr lang="ru-RU" sz="3600" dirty="0"/>
          </a:p>
        </p:txBody>
      </p:sp>
      <p:sp>
        <p:nvSpPr>
          <p:cNvPr id="13" name="Управляющая кнопка: в начало 12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kk-KZ" sz="3600" dirty="0"/>
              <a:t>Әлихан Бөкейхановтың өмір сүрген жылдарын  атаңыз. </a:t>
            </a:r>
            <a:r>
              <a:rPr lang="ru-RU" sz="3600" dirty="0"/>
              <a:t>Назовите годы жизни </a:t>
            </a:r>
            <a:r>
              <a:rPr lang="ru-RU" sz="3600" dirty="0" err="1"/>
              <a:t>Алихана</a:t>
            </a:r>
            <a:r>
              <a:rPr lang="ru-RU" sz="3600" dirty="0"/>
              <a:t> </a:t>
            </a:r>
            <a:r>
              <a:rPr lang="ru-RU" sz="3600" dirty="0" err="1"/>
              <a:t>Букейханова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lvl="0" indent="0" algn="ctr">
              <a:buNone/>
            </a:pPr>
            <a:r>
              <a:rPr lang="ru-RU" sz="3600" dirty="0" smtClean="0"/>
              <a:t>(</a:t>
            </a:r>
            <a:r>
              <a:rPr lang="ru-RU" sz="3600" dirty="0"/>
              <a:t>1866-1937)</a:t>
            </a:r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923" y="1340768"/>
            <a:ext cx="7610160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тур</a:t>
            </a:r>
          </a:p>
          <a:p>
            <a:pPr algn="ctr"/>
            <a:r>
              <a:rPr lang="ru-RU" sz="13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«БАЙГА»</a:t>
            </a:r>
            <a:endParaRPr lang="ru-RU" sz="138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4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sz="3600" dirty="0" smtClean="0"/>
              <a:t>Под </a:t>
            </a:r>
            <a:r>
              <a:rPr lang="ru-RU" sz="3600" dirty="0"/>
              <a:t>каким псевдонимом   </a:t>
            </a:r>
            <a:r>
              <a:rPr lang="ru-RU" sz="3600" dirty="0" err="1" smtClean="0"/>
              <a:t>А.Букейханов</a:t>
            </a:r>
            <a:r>
              <a:rPr lang="ru-RU" sz="3600" dirty="0" smtClean="0"/>
              <a:t> </a:t>
            </a:r>
            <a:r>
              <a:rPr lang="ru-RU" sz="3600" dirty="0"/>
              <a:t>опубликовал в газете "Казах" статьи "Думские партии", "Дума и казахи", "Август Бебель". </a:t>
            </a:r>
          </a:p>
        </p:txBody>
      </p:sp>
    </p:spTree>
    <p:extLst>
      <p:ext uri="{BB962C8B-B14F-4D97-AF65-F5344CB8AC3E}">
        <p14:creationId xmlns:p14="http://schemas.microsoft.com/office/powerpoint/2010/main" val="275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ru-RU" sz="3600" dirty="0"/>
              <a:t>А. </a:t>
            </a:r>
            <a:r>
              <a:rPr lang="ru-RU" sz="3600" dirty="0" err="1"/>
              <a:t>Букейханов</a:t>
            </a:r>
            <a:r>
              <a:rPr lang="ru-RU" sz="3600" dirty="0"/>
              <a:t> обучался на экономическом факультете лесного института в городе, основы которого были заложены еще Петром </a:t>
            </a:r>
            <a:r>
              <a:rPr lang="en-US" sz="3600" dirty="0"/>
              <a:t>I</a:t>
            </a:r>
            <a:r>
              <a:rPr lang="ru-RU" sz="3600" dirty="0"/>
              <a:t>. Назовите город. </a:t>
            </a:r>
          </a:p>
        </p:txBody>
      </p:sp>
    </p:spTree>
    <p:extLst>
      <p:ext uri="{BB962C8B-B14F-4D97-AF65-F5344CB8AC3E}">
        <p14:creationId xmlns:p14="http://schemas.microsoft.com/office/powerpoint/2010/main" val="33573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dirty="0"/>
              <a:t>Он - казахский общественный и государственный деятель, просветитель, ученый-лингвист, один из лидеров </a:t>
            </a:r>
            <a:r>
              <a:rPr lang="ru-RU" sz="3600" dirty="0" err="1"/>
              <a:t>Алаш</a:t>
            </a:r>
            <a:r>
              <a:rPr lang="ru-RU" sz="3600" dirty="0"/>
              <a:t>-Орды, редактор газеты казах. Назовите </a:t>
            </a:r>
            <a:r>
              <a:rPr lang="ru-RU" sz="3600" dirty="0" smtClean="0"/>
              <a:t>имя.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Какой </a:t>
            </a:r>
            <a:r>
              <a:rPr lang="ru-RU" sz="3600" dirty="0"/>
              <a:t>политической партии начала ХХ века принадлежали газеты «Омич», «Иртыш», «Голос», редактором которых являлся </a:t>
            </a:r>
            <a:r>
              <a:rPr lang="ru-RU" sz="3600" dirty="0" err="1" smtClean="0"/>
              <a:t>А.Букейханов</a:t>
            </a:r>
            <a:r>
              <a:rPr lang="ru-RU" sz="3600" dirty="0" smtClean="0"/>
              <a:t>?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2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Ә. </a:t>
            </a:r>
            <a:r>
              <a:rPr lang="ru-RU" sz="3600" dirty="0" err="1"/>
              <a:t>Бөкейханов</a:t>
            </a:r>
            <a:r>
              <a:rPr lang="ru-RU" sz="3600" dirty="0"/>
              <a:t> </a:t>
            </a:r>
            <a:r>
              <a:rPr lang="ru-RU" sz="3600" dirty="0" err="1"/>
              <a:t>қай</a:t>
            </a:r>
            <a:r>
              <a:rPr lang="ru-RU" sz="3600" dirty="0"/>
              <a:t> </a:t>
            </a:r>
            <a:r>
              <a:rPr lang="ru-RU" sz="3600" dirty="0" err="1"/>
              <a:t>қалада</a:t>
            </a:r>
            <a:r>
              <a:rPr lang="ru-RU" sz="3600" dirty="0"/>
              <a:t> </a:t>
            </a:r>
            <a:r>
              <a:rPr lang="ru-RU" sz="3600" dirty="0" err="1"/>
              <a:t>атылды</a:t>
            </a:r>
            <a:r>
              <a:rPr lang="ru-RU" sz="3600" dirty="0"/>
              <a:t>? 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382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На </a:t>
            </a:r>
            <a:r>
              <a:rPr lang="ru-RU" sz="3600" dirty="0"/>
              <a:t>фото в центре вы видите </a:t>
            </a:r>
            <a:r>
              <a:rPr lang="ru-RU" sz="3600" dirty="0" err="1" smtClean="0"/>
              <a:t>А.Букейханова</a:t>
            </a:r>
            <a:r>
              <a:rPr lang="ru-RU" sz="3600" dirty="0"/>
              <a:t>. Назовите фамилии сидящих рядом </a:t>
            </a:r>
            <a:r>
              <a:rPr lang="ru-RU" sz="3600" dirty="0" smtClean="0"/>
              <a:t>людей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Партия </a:t>
            </a:r>
            <a:r>
              <a:rPr lang="ru-RU" sz="3600" dirty="0" err="1"/>
              <a:t>Алаш</a:t>
            </a:r>
            <a:r>
              <a:rPr lang="ru-RU" sz="3600" dirty="0"/>
              <a:t> образовалась в 1917 году. Кем было предложено </a:t>
            </a:r>
            <a:r>
              <a:rPr lang="ru-RU" sz="3600" dirty="0" smtClean="0"/>
              <a:t>название </a:t>
            </a:r>
            <a:r>
              <a:rPr lang="ru-RU" sz="3600" dirty="0"/>
              <a:t>партии? 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Бұл</a:t>
            </a:r>
            <a:r>
              <a:rPr lang="ru-RU" sz="3600" dirty="0" smtClean="0"/>
              <a:t> </a:t>
            </a:r>
            <a:r>
              <a:rPr lang="ru-RU" sz="3600" dirty="0" err="1"/>
              <a:t>қала</a:t>
            </a:r>
            <a:r>
              <a:rPr lang="ru-RU" sz="3600" dirty="0"/>
              <a:t> </a:t>
            </a:r>
            <a:r>
              <a:rPr lang="ru-RU" sz="3600" dirty="0" err="1"/>
              <a:t>Қаз</a:t>
            </a:r>
            <a:r>
              <a:rPr lang="ru-RU" sz="3600" dirty="0"/>
              <a:t> АССР-</a:t>
            </a:r>
            <a:r>
              <a:rPr lang="ru-RU" sz="3600" dirty="0" err="1"/>
              <a:t>ның</a:t>
            </a:r>
            <a:r>
              <a:rPr lang="ru-RU" sz="3600" dirty="0"/>
              <a:t> </a:t>
            </a:r>
            <a:r>
              <a:rPr lang="ru-RU" sz="3600" dirty="0" err="1"/>
              <a:t>астанасы</a:t>
            </a:r>
            <a:r>
              <a:rPr lang="ru-RU" sz="3600" dirty="0"/>
              <a:t> </a:t>
            </a:r>
            <a:r>
              <a:rPr lang="ru-RU" sz="3600" dirty="0" err="1"/>
              <a:t>болды</a:t>
            </a:r>
            <a:r>
              <a:rPr lang="ru-RU" sz="3600" dirty="0"/>
              <a:t>, </a:t>
            </a:r>
            <a:r>
              <a:rPr lang="ru-RU" sz="3600" dirty="0" err="1"/>
              <a:t>осында</a:t>
            </a:r>
            <a:r>
              <a:rPr lang="ru-RU" sz="3600" dirty="0"/>
              <a:t> </a:t>
            </a:r>
            <a:r>
              <a:rPr lang="ru-RU" sz="3600" dirty="0" err="1"/>
              <a:t>Алаш</a:t>
            </a:r>
            <a:r>
              <a:rPr lang="ru-RU" sz="3600" dirty="0"/>
              <a:t> </a:t>
            </a:r>
            <a:r>
              <a:rPr lang="ru-RU" sz="3600" dirty="0" err="1"/>
              <a:t>үкіметінің</a:t>
            </a:r>
            <a:r>
              <a:rPr lang="ru-RU" sz="3600" dirty="0"/>
              <a:t> </a:t>
            </a:r>
            <a:r>
              <a:rPr lang="ru-RU" sz="3600" dirty="0" err="1"/>
              <a:t>құрылғаны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айтылған</a:t>
            </a:r>
            <a:r>
              <a:rPr lang="ru-RU" sz="3600" dirty="0"/>
              <a:t> съезд </a:t>
            </a:r>
            <a:r>
              <a:rPr lang="ru-RU" sz="3600" dirty="0" err="1"/>
              <a:t>өтті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 этой газете была опубликована программа партии </a:t>
            </a:r>
            <a:r>
              <a:rPr lang="ru-RU" sz="3600" dirty="0" err="1" smtClean="0"/>
              <a:t>Алаш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8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 декабре 1917 года по инициативе А. </a:t>
            </a:r>
            <a:r>
              <a:rPr lang="ru-RU" sz="3600" dirty="0" err="1"/>
              <a:t>Букейханова</a:t>
            </a:r>
            <a:r>
              <a:rPr lang="ru-RU" sz="3600" dirty="0"/>
              <a:t> на 2 </a:t>
            </a:r>
            <a:r>
              <a:rPr lang="ru-RU" sz="3600" dirty="0" err="1"/>
              <a:t>Всеказахском</a:t>
            </a:r>
            <a:r>
              <a:rPr lang="ru-RU" sz="3600" dirty="0"/>
              <a:t> учредительном курултае была провозглашена  автономия казахов. Какое название она получила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13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55" y="0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1.Когда </a:t>
            </a:r>
            <a:r>
              <a:rPr lang="ru-RU" sz="4800" b="1" dirty="0"/>
              <a:t>Казахстан стал независимым государством?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132856"/>
            <a:ext cx="336502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1990 </a:t>
            </a:r>
            <a:endParaRPr lang="ru-RU" sz="72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7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7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1993 </a:t>
            </a:r>
            <a:endParaRPr lang="ru-RU" sz="72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7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С) </a:t>
            </a:r>
            <a:r>
              <a:rPr lang="ru-RU" sz="7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1991</a:t>
            </a:r>
            <a:endParaRPr lang="ru-RU" sz="7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8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543800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/>
              <a:t>Интересным фактом из биографии лидера «</a:t>
            </a:r>
            <a:r>
              <a:rPr lang="ru-RU" sz="3600" dirty="0" err="1"/>
              <a:t>Алаш</a:t>
            </a:r>
            <a:r>
              <a:rPr lang="ru-RU" sz="3600" dirty="0"/>
              <a:t>-Орды» можно назвать его членство в российской масонской ложе </a:t>
            </a:r>
            <a:r>
              <a:rPr lang="ru-RU" sz="3600" dirty="0" smtClean="0"/>
              <a:t>«Полярная звезда». </a:t>
            </a:r>
          </a:p>
          <a:p>
            <a:pPr marL="0" indent="0" algn="ctr">
              <a:buNone/>
            </a:pPr>
            <a:r>
              <a:rPr lang="ru-RU" sz="3600" dirty="0" smtClean="0"/>
              <a:t>19 </a:t>
            </a:r>
            <a:r>
              <a:rPr lang="ru-RU" sz="3600" dirty="0"/>
              <a:t>сентября 2015 года под сенью великой ложи России была открыта первая в истории Казахстана масонская ложа имени </a:t>
            </a:r>
            <a:r>
              <a:rPr lang="ru-RU" sz="3600" dirty="0" err="1"/>
              <a:t>Алихана</a:t>
            </a:r>
            <a:r>
              <a:rPr lang="ru-RU" sz="3600" dirty="0"/>
              <a:t> </a:t>
            </a:r>
            <a:r>
              <a:rPr lang="ru-RU" sz="3600" dirty="0" err="1"/>
              <a:t>Бокейханова</a:t>
            </a:r>
            <a:r>
              <a:rPr lang="ru-RU" sz="3600" dirty="0"/>
              <a:t>. Назовите город, в котором была открыта ложа.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301208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3600" dirty="0" err="1"/>
              <a:t>Алаш</a:t>
            </a:r>
            <a:r>
              <a:rPr lang="ru-RU" sz="3600" dirty="0"/>
              <a:t>» </a:t>
            </a:r>
            <a:r>
              <a:rPr lang="ru-RU" sz="3600" dirty="0" err="1"/>
              <a:t>партиясының</a:t>
            </a:r>
            <a:r>
              <a:rPr lang="ru-RU" sz="3600" dirty="0"/>
              <a:t> </a:t>
            </a:r>
            <a:r>
              <a:rPr lang="ru-RU" sz="3600" dirty="0" err="1"/>
              <a:t>бағдарламасы</a:t>
            </a:r>
            <a:r>
              <a:rPr lang="ru-RU" sz="3600" dirty="0"/>
              <a:t> </a:t>
            </a:r>
            <a:r>
              <a:rPr lang="ru-RU" sz="3600" dirty="0" err="1"/>
              <a:t>неше</a:t>
            </a:r>
            <a:r>
              <a:rPr lang="ru-RU" sz="3600" dirty="0"/>
              <a:t> </a:t>
            </a:r>
            <a:r>
              <a:rPr lang="ru-RU" sz="3600" dirty="0" err="1"/>
              <a:t>бөлімнен</a:t>
            </a:r>
            <a:r>
              <a:rPr lang="ru-RU" sz="3600" dirty="0"/>
              <a:t> </a:t>
            </a:r>
            <a:r>
              <a:rPr lang="ru-RU" sz="3600" dirty="0" err="1"/>
              <a:t>тұрады</a:t>
            </a:r>
            <a:r>
              <a:rPr lang="ru-RU" sz="3600" dirty="0"/>
              <a:t>?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24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Когда </a:t>
            </a:r>
            <a:r>
              <a:rPr lang="ru-RU" sz="3600" dirty="0" err="1"/>
              <a:t>Алаш</a:t>
            </a:r>
            <a:r>
              <a:rPr lang="ru-RU" sz="3600" dirty="0"/>
              <a:t>-Орда прекратила свое существование и было объявлено о ее ликвидации?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40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Как называется специализированное учреждение Организации Объединённых Наций по вопросам образования, науки и культуры, под эгидой которого отмечается 150-летие А. </a:t>
            </a:r>
            <a:r>
              <a:rPr lang="ru-RU" sz="3600" dirty="0" err="1"/>
              <a:t>Букейханова</a:t>
            </a:r>
            <a:r>
              <a:rPr lang="ru-RU" dirty="0" smtClean="0"/>
              <a:t>?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39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Алаш</a:t>
            </a:r>
            <a:r>
              <a:rPr lang="ru-RU" sz="3600" dirty="0"/>
              <a:t>-ордынское правительство проводило политику сотрудничества с белогвардейцами и другими антисоветскими силами, надеясь с их помощью достичь конечной </a:t>
            </a:r>
            <a:r>
              <a:rPr lang="ru-RU" sz="3600" dirty="0" smtClean="0"/>
              <a:t>цели</a:t>
            </a:r>
            <a:endParaRPr lang="ru-RU" sz="36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Исторический </a:t>
            </a:r>
            <a:r>
              <a:rPr lang="ru-RU" sz="3600" dirty="0"/>
              <a:t>термин "</a:t>
            </a:r>
            <a:r>
              <a:rPr lang="ru-RU" sz="3600" dirty="0" err="1"/>
              <a:t>Алаш</a:t>
            </a:r>
            <a:r>
              <a:rPr lang="ru-RU" sz="3600" dirty="0"/>
              <a:t>" был общим именем для тех древних родов, которые впоследствии получили этот </a:t>
            </a:r>
            <a:r>
              <a:rPr lang="ru-RU" sz="3600" dirty="0" smtClean="0"/>
              <a:t>этноним</a:t>
            </a:r>
            <a:r>
              <a:rPr lang="ru-RU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9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dirty="0" err="1"/>
              <a:t>Алихан</a:t>
            </a:r>
            <a:r>
              <a:rPr lang="ru-RU" sz="3600" dirty="0"/>
              <a:t> </a:t>
            </a:r>
            <a:r>
              <a:rPr lang="ru-RU" sz="3600" dirty="0" err="1"/>
              <a:t>Букейханов</a:t>
            </a:r>
            <a:r>
              <a:rPr lang="ru-RU" sz="3600" dirty="0"/>
              <a:t> стал первым биографом этого казахского поэта и мыслителя, автора «Слов-назиданий» </a:t>
            </a:r>
          </a:p>
        </p:txBody>
      </p:sp>
    </p:spTree>
    <p:extLst>
      <p:ext uri="{BB962C8B-B14F-4D97-AF65-F5344CB8AC3E}">
        <p14:creationId xmlns:p14="http://schemas.microsoft.com/office/powerpoint/2010/main" val="4230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 приходом Советской власти </a:t>
            </a:r>
            <a:r>
              <a:rPr lang="ru-RU" sz="3600" dirty="0" err="1"/>
              <a:t>Алихану</a:t>
            </a:r>
            <a:r>
              <a:rPr lang="ru-RU" sz="3600" dirty="0"/>
              <a:t> </a:t>
            </a:r>
            <a:r>
              <a:rPr lang="ru-RU" sz="3600" dirty="0" err="1"/>
              <a:t>Букейханову</a:t>
            </a:r>
            <a:r>
              <a:rPr lang="ru-RU" sz="3600" dirty="0"/>
              <a:t> было запрещено заниматься политической деятельностью.  Его отзывают в город, где он  проведет последние 15 лет жизни. Назовите город 	</a:t>
            </a:r>
          </a:p>
        </p:txBody>
      </p:sp>
    </p:spTree>
    <p:extLst>
      <p:ext uri="{BB962C8B-B14F-4D97-AF65-F5344CB8AC3E}">
        <p14:creationId xmlns:p14="http://schemas.microsoft.com/office/powerpoint/2010/main" val="41909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Қазақтың</a:t>
            </a:r>
            <a:r>
              <a:rPr lang="ru-RU" sz="3600" dirty="0"/>
              <a:t>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ақын</a:t>
            </a:r>
            <a:r>
              <a:rPr lang="ru-RU" sz="3600" dirty="0"/>
              <a:t>-демократы </a:t>
            </a:r>
            <a:r>
              <a:rPr lang="ru-RU" sz="3600" dirty="0" err="1"/>
              <a:t>Бөкейхановты</a:t>
            </a:r>
            <a:r>
              <a:rPr lang="ru-RU" sz="3600" dirty="0"/>
              <a:t> «</a:t>
            </a:r>
            <a:r>
              <a:rPr lang="ru-RU" sz="3600" dirty="0" err="1"/>
              <a:t>Алихан</a:t>
            </a:r>
            <a:r>
              <a:rPr lang="ru-RU" sz="3600" dirty="0"/>
              <a:t> всего </a:t>
            </a:r>
            <a:r>
              <a:rPr lang="ru-RU" sz="3600" dirty="0" err="1"/>
              <a:t>Алаша</a:t>
            </a:r>
            <a:r>
              <a:rPr lang="ru-RU" sz="3600" dirty="0"/>
              <a:t>» </a:t>
            </a:r>
            <a:r>
              <a:rPr lang="ru-RU" sz="3600" dirty="0" err="1"/>
              <a:t>деп</a:t>
            </a:r>
            <a:r>
              <a:rPr lang="ru-RU" sz="3600" dirty="0"/>
              <a:t> </a:t>
            </a:r>
            <a:r>
              <a:rPr lang="ru-RU" sz="3600" dirty="0" err="1"/>
              <a:t>атаған</a:t>
            </a:r>
            <a:r>
              <a:rPr lang="ru-RU" sz="3600" dirty="0"/>
              <a:t>. 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Қазақтың</a:t>
            </a:r>
            <a:r>
              <a:rPr lang="ru-RU" sz="3600" dirty="0" smtClean="0"/>
              <a:t> </a:t>
            </a:r>
            <a:r>
              <a:rPr lang="ru-RU" sz="3600" dirty="0" err="1"/>
              <a:t>екі</a:t>
            </a:r>
            <a:r>
              <a:rPr lang="ru-RU" sz="3600" dirty="0"/>
              <a:t> </a:t>
            </a:r>
            <a:r>
              <a:rPr lang="ru-RU" sz="3600" dirty="0" err="1"/>
              <a:t>ғашық</a:t>
            </a:r>
            <a:r>
              <a:rPr lang="ru-RU" sz="3600" dirty="0"/>
              <a:t> </a:t>
            </a:r>
            <a:r>
              <a:rPr lang="ru-RU" sz="3600" dirty="0" err="1"/>
              <a:t>туралы</a:t>
            </a:r>
            <a:r>
              <a:rPr lang="ru-RU" sz="3600" dirty="0"/>
              <a:t>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лирикалық</a:t>
            </a:r>
            <a:r>
              <a:rPr lang="ru-RU" sz="3600" dirty="0"/>
              <a:t> </a:t>
            </a:r>
            <a:r>
              <a:rPr lang="ru-RU" sz="3600" dirty="0" err="1"/>
              <a:t>дастанын</a:t>
            </a:r>
            <a:r>
              <a:rPr lang="ru-RU" sz="3600" dirty="0"/>
              <a:t> 1905-1913 </a:t>
            </a:r>
            <a:r>
              <a:rPr lang="ru-RU" sz="3600" dirty="0" err="1"/>
              <a:t>жылдары</a:t>
            </a:r>
            <a:r>
              <a:rPr lang="ru-RU" sz="3600" dirty="0"/>
              <a:t> </a:t>
            </a:r>
            <a:r>
              <a:rPr lang="ru-RU" sz="3600" dirty="0" err="1"/>
              <a:t>Бөкейханов</a:t>
            </a:r>
            <a:r>
              <a:rPr lang="ru-RU" sz="3600" dirty="0"/>
              <a:t> </a:t>
            </a:r>
            <a:r>
              <a:rPr lang="ru-RU" sz="3600" dirty="0" err="1"/>
              <a:t>баспаға</a:t>
            </a:r>
            <a:r>
              <a:rPr lang="ru-RU" sz="3600" dirty="0"/>
              <a:t> </a:t>
            </a:r>
            <a:r>
              <a:rPr lang="ru-RU" sz="3600" dirty="0" err="1"/>
              <a:t>дайындады</a:t>
            </a:r>
            <a:r>
              <a:rPr lang="ru-RU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926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871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 2</a:t>
            </a:r>
            <a:r>
              <a:rPr lang="ru-RU" sz="4800" b="1" dirty="0">
                <a:solidFill>
                  <a:schemeClr val="tx1"/>
                </a:solidFill>
              </a:rPr>
              <a:t>. </a:t>
            </a:r>
            <a:r>
              <a:rPr lang="ru-RU" sz="4800" b="1" dirty="0" err="1" smtClean="0">
                <a:solidFill>
                  <a:schemeClr val="tx1"/>
                </a:solidFill>
              </a:rPr>
              <a:t>Қазақстанда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>
                <a:solidFill>
                  <a:schemeClr val="tx1"/>
                </a:solidFill>
              </a:rPr>
              <a:t>30 </a:t>
            </a:r>
            <a:r>
              <a:rPr lang="ru-RU" sz="4800" b="1" dirty="0" err="1">
                <a:solidFill>
                  <a:schemeClr val="tx1"/>
                </a:solidFill>
              </a:rPr>
              <a:t>тамызда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қандай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мереке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4800" b="1" dirty="0" err="1">
                <a:solidFill>
                  <a:schemeClr val="tx1"/>
                </a:solidFill>
              </a:rPr>
              <a:t>тойланады</a:t>
            </a:r>
            <a:r>
              <a:rPr lang="kk-KZ" sz="4800" b="1" dirty="0" smtClean="0">
                <a:solidFill>
                  <a:schemeClr val="tx1"/>
                </a:solidFill>
              </a:rPr>
              <a:t>? 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50618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/>
              <a:t>А) Конституция күні  </a:t>
            </a:r>
            <a:endParaRPr lang="kk-KZ" sz="3200" dirty="0" smtClean="0"/>
          </a:p>
          <a:p>
            <a:r>
              <a:rPr lang="kk-KZ" sz="3200" dirty="0" smtClean="0"/>
              <a:t>В</a:t>
            </a:r>
            <a:r>
              <a:rPr lang="kk-KZ" sz="3200" dirty="0"/>
              <a:t>) Тәуелсіздік күні </a:t>
            </a:r>
            <a:r>
              <a:rPr lang="kk-KZ" sz="3200" dirty="0" smtClean="0"/>
              <a:t> </a:t>
            </a:r>
          </a:p>
          <a:p>
            <a:r>
              <a:rPr lang="kk-KZ" sz="3200" dirty="0" smtClean="0"/>
              <a:t>С</a:t>
            </a:r>
            <a:r>
              <a:rPr lang="kk-KZ" sz="3200" dirty="0"/>
              <a:t>) Республика күні  </a:t>
            </a:r>
            <a:endParaRPr lang="ru-RU" sz="3200" dirty="0"/>
          </a:p>
        </p:txBody>
      </p:sp>
      <p:pic>
        <p:nvPicPr>
          <p:cNvPr id="2" name="Picture 2" descr="https://bestbabyclub.ru/wp-content/uploads/2014/08/kazakh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0" b="98041" l="0" r="99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6036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«Я не слишком любил Советскую власть, но, признавал ее!». Назовите автора этого высказывания 	</a:t>
            </a:r>
          </a:p>
        </p:txBody>
      </p:sp>
    </p:spTree>
    <p:extLst>
      <p:ext uri="{BB962C8B-B14F-4D97-AF65-F5344CB8AC3E}">
        <p14:creationId xmlns:p14="http://schemas.microsoft.com/office/powerpoint/2010/main" val="599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Постановлением Верховного суда СССР </a:t>
            </a:r>
            <a:r>
              <a:rPr lang="ru-RU" sz="3600" dirty="0" smtClean="0"/>
              <a:t> А</a:t>
            </a:r>
            <a:r>
              <a:rPr lang="ru-RU" sz="3600" dirty="0"/>
              <a:t>. </a:t>
            </a:r>
            <a:r>
              <a:rPr lang="ru-RU" sz="3600" dirty="0" err="1"/>
              <a:t>Букейханов</a:t>
            </a:r>
            <a:r>
              <a:rPr lang="ru-RU" sz="3600" dirty="0"/>
              <a:t> был полностью оправдан за отсутствие в его действиях состава преступления. В каком году это произошло?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2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Этим термином известны карательные меры советского правительства, достигшие апогея в 1937-1938 гг. 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01197" y="5157192"/>
            <a:ext cx="1224136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zvesti.kz/uploads/posts/2015-02/1423171794_privetstvennoe-slovo-prezid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9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801"/>
            <a:ext cx="9143999" cy="1311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3600" b="1" dirty="0">
                <a:solidFill>
                  <a:srgbClr val="303030"/>
                </a:solidFill>
              </a:rPr>
              <a:t>3. В каком году  Казахстан отмечал </a:t>
            </a:r>
            <a:endParaRPr lang="ru-RU" sz="3600" b="1" dirty="0" smtClean="0">
              <a:solidFill>
                <a:srgbClr val="303030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3600" b="1" dirty="0" smtClean="0">
                <a:solidFill>
                  <a:srgbClr val="303030"/>
                </a:solidFill>
              </a:rPr>
              <a:t>20-летие Ассамблеи </a:t>
            </a:r>
            <a:r>
              <a:rPr lang="ru-RU" sz="3600" b="1" dirty="0">
                <a:solidFill>
                  <a:srgbClr val="303030"/>
                </a:solidFill>
              </a:rPr>
              <a:t>народов Казахстана?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0208" y="4080705"/>
            <a:ext cx="4723582" cy="2185214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2015 </a:t>
            </a:r>
            <a:endParaRPr lang="ru-RU" sz="40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2010 </a:t>
            </a:r>
            <a:endParaRPr lang="ru-RU" sz="40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еще не отмечал</a:t>
            </a:r>
          </a:p>
        </p:txBody>
      </p:sp>
    </p:spTree>
    <p:extLst>
      <p:ext uri="{BB962C8B-B14F-4D97-AF65-F5344CB8AC3E}">
        <p14:creationId xmlns:p14="http://schemas.microsoft.com/office/powerpoint/2010/main" val="155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karasu.isd.kz/img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" y="1628800"/>
            <a:ext cx="9154191" cy="495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64" y="-812"/>
            <a:ext cx="9144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kk-KZ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ru-RU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Қазақстан</a:t>
            </a:r>
            <a:r>
              <a:rPr lang="ru-RU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Республикасы</a:t>
            </a:r>
            <a:r>
              <a:rPr lang="ru-RU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Туының</a:t>
            </a:r>
            <a:r>
              <a:rPr lang="ru-RU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авторын</a:t>
            </a:r>
            <a:r>
              <a:rPr lang="ru-RU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атаңыз</a:t>
            </a:r>
            <a:r>
              <a:rPr lang="ru-RU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kk-KZ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15" y="508518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/>
              <a:t>А) Н. Ниязбеков </a:t>
            </a:r>
            <a:r>
              <a:rPr lang="kk-KZ" sz="3600" b="1" dirty="0" smtClean="0"/>
              <a:t> В) </a:t>
            </a:r>
            <a:r>
              <a:rPr lang="kk-KZ" sz="3600" b="1" dirty="0"/>
              <a:t>Ш. </a:t>
            </a:r>
            <a:r>
              <a:rPr lang="kk-KZ" sz="3600" b="1" dirty="0" smtClean="0"/>
              <a:t>Қалдаяков </a:t>
            </a:r>
            <a:endParaRPr lang="kk-KZ" sz="3600" b="1" dirty="0" smtClean="0"/>
          </a:p>
          <a:p>
            <a:pPr algn="ctr"/>
            <a:r>
              <a:rPr lang="kk-KZ" sz="3600" b="1" dirty="0" smtClean="0"/>
              <a:t>С</a:t>
            </a:r>
            <a:r>
              <a:rPr lang="kk-KZ" sz="3600" b="1" dirty="0"/>
              <a:t>) Н. Назарбаев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738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780928"/>
            <a:ext cx="228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kk-KZ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 </a:t>
            </a:r>
            <a:endParaRPr lang="kk-KZ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kk-KZ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</a:t>
            </a:r>
            <a:endParaRPr lang="kk-KZ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kk-KZ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kk-KZ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kzinfo.far.ru/pic/glob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5737"/>
            <a:ext cx="3923928" cy="392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37" y="572487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r>
              <a:rPr lang="kk-KZ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Қазақстан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ауданы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бойынша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әлемде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нешінші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орын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алады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  <a:r>
              <a:rPr lang="kk-KZ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echastana.kz/upload/resize_cache/iblock/774/568_426_1/ko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" y="679488"/>
            <a:ext cx="8988425" cy="6092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24944"/>
            <a:ext cx="5040560" cy="2123658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i="1" dirty="0" smtClean="0"/>
              <a:t>А</a:t>
            </a:r>
            <a:r>
              <a:rPr lang="ru-RU" sz="4400" b="1" i="1" dirty="0"/>
              <a:t>) Президент </a:t>
            </a:r>
            <a:endParaRPr lang="ru-RU" sz="4400" b="1" i="1" dirty="0" smtClean="0"/>
          </a:p>
          <a:p>
            <a:r>
              <a:rPr lang="ru-RU" sz="4400" b="1" i="1" dirty="0" smtClean="0"/>
              <a:t>В</a:t>
            </a:r>
            <a:r>
              <a:rPr lang="ru-RU" sz="4400" b="1" i="1" dirty="0"/>
              <a:t>) Парламент </a:t>
            </a:r>
            <a:endParaRPr lang="ru-RU" sz="4400" b="1" i="1" dirty="0" smtClean="0"/>
          </a:p>
          <a:p>
            <a:r>
              <a:rPr lang="ru-RU" sz="4400" b="1" i="1" dirty="0" smtClean="0"/>
              <a:t>С</a:t>
            </a:r>
            <a:r>
              <a:rPr lang="ru-RU" sz="4400" b="1" i="1" dirty="0"/>
              <a:t>) Правительство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34" y="0"/>
            <a:ext cx="911296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Кто </a:t>
            </a:r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Конституции РК  является гарантом прав и свобод человека? </a:t>
            </a:r>
          </a:p>
        </p:txBody>
      </p:sp>
    </p:spTree>
    <p:extLst>
      <p:ext uri="{BB962C8B-B14F-4D97-AF65-F5344CB8AC3E}">
        <p14:creationId xmlns:p14="http://schemas.microsoft.com/office/powerpoint/2010/main" val="41107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484" y="306896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/>
              <a:t>А</a:t>
            </a:r>
            <a:r>
              <a:rPr lang="kk-KZ" sz="3200" b="1" dirty="0"/>
              <a:t>)  Казахстан обрел </a:t>
            </a:r>
            <a:r>
              <a:rPr lang="kk-KZ" sz="3200" b="1" dirty="0" smtClean="0"/>
              <a:t>независимость   </a:t>
            </a:r>
            <a:endParaRPr lang="kk-KZ" sz="3200" b="1" dirty="0" smtClean="0"/>
          </a:p>
          <a:p>
            <a:r>
              <a:rPr lang="kk-KZ" sz="3200" b="1" dirty="0" smtClean="0"/>
              <a:t>В</a:t>
            </a:r>
            <a:r>
              <a:rPr lang="kk-KZ" sz="3200" b="1" dirty="0"/>
              <a:t>) </a:t>
            </a:r>
            <a:r>
              <a:rPr lang="kk-KZ" sz="3200" b="1" dirty="0" smtClean="0"/>
              <a:t> Прошли </a:t>
            </a:r>
            <a:r>
              <a:rPr lang="kk-KZ" sz="3200" b="1" dirty="0"/>
              <a:t>выборы первого президента РК   </a:t>
            </a:r>
            <a:endParaRPr lang="ru-RU" sz="3200" b="1" dirty="0"/>
          </a:p>
          <a:p>
            <a:r>
              <a:rPr lang="kk-KZ" sz="3200" b="1" dirty="0"/>
              <a:t>С) </a:t>
            </a:r>
            <a:r>
              <a:rPr lang="kk-KZ" sz="3200" b="1" dirty="0" smtClean="0"/>
              <a:t> Принята </a:t>
            </a:r>
            <a:r>
              <a:rPr lang="kk-KZ" sz="3200" b="1" dirty="0"/>
              <a:t>первая конституция независимого Казахстана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2262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kk-KZ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Какое </a:t>
            </a:r>
            <a:r>
              <a:rPr lang="kk-KZ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знаменательное событие произошло 1 декабря 1991 года? </a:t>
            </a:r>
            <a:endParaRPr lang="ru-RU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248</TotalTime>
  <Words>716</Words>
  <Application>Microsoft Office PowerPoint</Application>
  <PresentationFormat>Экран (4:3)</PresentationFormat>
  <Paragraphs>82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</dc:creator>
  <cp:lastModifiedBy>Admin-Lilya</cp:lastModifiedBy>
  <cp:revision>14</cp:revision>
  <dcterms:created xsi:type="dcterms:W3CDTF">2016-02-28T15:23:10Z</dcterms:created>
  <dcterms:modified xsi:type="dcterms:W3CDTF">2016-03-04T09:15:59Z</dcterms:modified>
</cp:coreProperties>
</file>