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8BC2-7957-4E46-9095-039FBB1FBC45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F3A60-9CEE-4EB9-BFA6-3B402BF988B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8BC2-7957-4E46-9095-039FBB1FBC45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F3A60-9CEE-4EB9-BFA6-3B402BF988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8BC2-7957-4E46-9095-039FBB1FBC45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F3A60-9CEE-4EB9-BFA6-3B402BF988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8BC2-7957-4E46-9095-039FBB1FBC45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F3A60-9CEE-4EB9-BFA6-3B402BF988B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8BC2-7957-4E46-9095-039FBB1FBC45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F3A60-9CEE-4EB9-BFA6-3B402BF988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8BC2-7957-4E46-9095-039FBB1FBC45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F3A60-9CEE-4EB9-BFA6-3B402BF988B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8BC2-7957-4E46-9095-039FBB1FBC45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F3A60-9CEE-4EB9-BFA6-3B402BF988B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8BC2-7957-4E46-9095-039FBB1FBC45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F3A60-9CEE-4EB9-BFA6-3B402BF988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8BC2-7957-4E46-9095-039FBB1FBC45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F3A60-9CEE-4EB9-BFA6-3B402BF988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8BC2-7957-4E46-9095-039FBB1FBC45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F3A60-9CEE-4EB9-BFA6-3B402BF988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8BC2-7957-4E46-9095-039FBB1FBC45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F3A60-9CEE-4EB9-BFA6-3B402BF988B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A8BC2-7957-4E46-9095-039FBB1FBC45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A7F3A60-9CEE-4EB9-BFA6-3B402BF988B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adilet.zan.kz/kaz/docs/Z1500000383#z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adilet.zan.kz/kaz/docs/Z1500000383#z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adilet.zan.kz/kaz/docs/Z1500000384#z1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adilet.zan.kz/kaz/docs/K080000095_#z2349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44726" y="2967335"/>
            <a:ext cx="845455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Қоғамдық кеңес туралы </a:t>
            </a:r>
          </a:p>
          <a:p>
            <a:pPr algn="ctr"/>
            <a:r>
              <a:rPr lang="kk-KZ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заң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9812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37856" y="620688"/>
            <a:ext cx="756084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      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3-1-бап. </a:t>
            </a:r>
            <a:r>
              <a:rPr lang="ru-RU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Қазақстан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Республикасының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кодекстерiмен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              </a:t>
            </a:r>
            <a:r>
              <a:rPr lang="ru-RU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реттелетiн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қоғамдық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қатынастар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dirty="0"/>
              <a:t>     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Республикасының</a:t>
            </a:r>
            <a:r>
              <a:rPr lang="ru-RU" dirty="0"/>
              <a:t> </a:t>
            </a:r>
            <a:r>
              <a:rPr lang="ru-RU" dirty="0" err="1"/>
              <a:t>кодекстерi</a:t>
            </a:r>
            <a:r>
              <a:rPr lang="ru-RU" dirty="0"/>
              <a:t>:</a:t>
            </a:r>
          </a:p>
          <a:p>
            <a:r>
              <a:rPr lang="ru-RU" dirty="0"/>
              <a:t>      1) </a:t>
            </a:r>
            <a:r>
              <a:rPr lang="ru-RU" dirty="0" err="1"/>
              <a:t>бюджеттiк</a:t>
            </a:r>
            <a:r>
              <a:rPr lang="ru-RU" dirty="0"/>
              <a:t>;</a:t>
            </a:r>
          </a:p>
          <a:p>
            <a:r>
              <a:rPr lang="ru-RU" dirty="0"/>
              <a:t>      2) </a:t>
            </a:r>
            <a:r>
              <a:rPr lang="ru-RU" dirty="0" err="1"/>
              <a:t>азаматтық</a:t>
            </a:r>
            <a:r>
              <a:rPr lang="ru-RU" dirty="0"/>
              <a:t>;</a:t>
            </a:r>
          </a:p>
          <a:p>
            <a:r>
              <a:rPr lang="ru-RU" dirty="0"/>
              <a:t>      3) </a:t>
            </a:r>
            <a:r>
              <a:rPr lang="ru-RU" dirty="0" err="1"/>
              <a:t>азаматтық</a:t>
            </a:r>
            <a:r>
              <a:rPr lang="ru-RU" dirty="0"/>
              <a:t> </a:t>
            </a:r>
            <a:r>
              <a:rPr lang="ru-RU" dirty="0" err="1"/>
              <a:t>iс</a:t>
            </a:r>
            <a:r>
              <a:rPr lang="ru-RU" dirty="0"/>
              <a:t> </a:t>
            </a:r>
            <a:r>
              <a:rPr lang="ru-RU" dirty="0" err="1"/>
              <a:t>жүргізу</a:t>
            </a:r>
            <a:r>
              <a:rPr lang="ru-RU" dirty="0"/>
              <a:t>;</a:t>
            </a:r>
          </a:p>
          <a:p>
            <a:r>
              <a:rPr lang="ru-RU" dirty="0"/>
              <a:t>      4) </a:t>
            </a:r>
            <a:r>
              <a:rPr lang="ru-RU" dirty="0" err="1"/>
              <a:t>неке-отбасы</a:t>
            </a:r>
            <a:r>
              <a:rPr lang="ru-RU" dirty="0"/>
              <a:t>;</a:t>
            </a:r>
          </a:p>
          <a:p>
            <a:r>
              <a:rPr lang="ru-RU" dirty="0"/>
              <a:t>      5) </a:t>
            </a:r>
            <a:r>
              <a:rPr lang="ru-RU" dirty="0" err="1"/>
              <a:t>экологиялық</a:t>
            </a:r>
            <a:r>
              <a:rPr lang="ru-RU" dirty="0"/>
              <a:t>;</a:t>
            </a:r>
          </a:p>
          <a:p>
            <a:r>
              <a:rPr lang="ru-RU" dirty="0"/>
              <a:t>      6) су;</a:t>
            </a:r>
          </a:p>
          <a:p>
            <a:r>
              <a:rPr lang="ru-RU" dirty="0"/>
              <a:t>      7) </a:t>
            </a:r>
            <a:r>
              <a:rPr lang="ru-RU" dirty="0" err="1"/>
              <a:t>жер</a:t>
            </a:r>
            <a:r>
              <a:rPr lang="ru-RU" dirty="0"/>
              <a:t>;</a:t>
            </a:r>
          </a:p>
          <a:p>
            <a:r>
              <a:rPr lang="ru-RU" dirty="0"/>
              <a:t>      8) </a:t>
            </a:r>
            <a:r>
              <a:rPr lang="ru-RU" dirty="0" err="1"/>
              <a:t>орман</a:t>
            </a:r>
            <a:r>
              <a:rPr lang="ru-RU" dirty="0"/>
              <a:t>;</a:t>
            </a:r>
          </a:p>
          <a:p>
            <a:r>
              <a:rPr lang="ru-RU" dirty="0"/>
              <a:t>      9) </a:t>
            </a:r>
            <a:r>
              <a:rPr lang="ru-RU" dirty="0" err="1"/>
              <a:t>салық</a:t>
            </a:r>
            <a:r>
              <a:rPr lang="ru-RU" dirty="0"/>
              <a:t>;</a:t>
            </a:r>
          </a:p>
          <a:p>
            <a:r>
              <a:rPr lang="ru-RU" dirty="0"/>
              <a:t>      </a:t>
            </a:r>
            <a:r>
              <a:rPr lang="ru-RU" dirty="0" smtClean="0"/>
              <a:t>1</a:t>
            </a:r>
            <a:r>
              <a:rPr lang="en-US" dirty="0" smtClean="0"/>
              <a:t>0</a:t>
            </a:r>
            <a:r>
              <a:rPr lang="kk-KZ" dirty="0"/>
              <a:t> </a:t>
            </a:r>
            <a:r>
              <a:rPr lang="kk-KZ" dirty="0" smtClean="0"/>
              <a:t>) </a:t>
            </a:r>
            <a:r>
              <a:rPr lang="ru-RU" dirty="0" err="1" smtClean="0"/>
              <a:t>еңбек</a:t>
            </a:r>
            <a:r>
              <a:rPr lang="ru-RU" dirty="0"/>
              <a:t>;</a:t>
            </a:r>
          </a:p>
          <a:p>
            <a:r>
              <a:rPr lang="ru-RU" dirty="0"/>
              <a:t>      </a:t>
            </a:r>
            <a:r>
              <a:rPr lang="ru-RU" dirty="0" smtClean="0"/>
              <a:t>11) </a:t>
            </a:r>
            <a:r>
              <a:rPr lang="ru-RU" dirty="0" err="1"/>
              <a:t>қылмыстық</a:t>
            </a:r>
            <a:r>
              <a:rPr lang="ru-RU" dirty="0"/>
              <a:t> </a:t>
            </a:r>
            <a:r>
              <a:rPr lang="ru-RU" dirty="0" err="1"/>
              <a:t>жазаларды</a:t>
            </a:r>
            <a:r>
              <a:rPr lang="ru-RU" dirty="0"/>
              <a:t> </a:t>
            </a:r>
            <a:r>
              <a:rPr lang="ru-RU" dirty="0" err="1"/>
              <a:t>орындауға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;</a:t>
            </a:r>
          </a:p>
          <a:p>
            <a:r>
              <a:rPr lang="ru-RU" dirty="0"/>
              <a:t>      </a:t>
            </a:r>
            <a:r>
              <a:rPr lang="ru-RU" dirty="0" smtClean="0"/>
              <a:t>12) </a:t>
            </a:r>
            <a:r>
              <a:rPr lang="ru-RU" dirty="0" err="1"/>
              <a:t>әкiмшiлiк</a:t>
            </a:r>
            <a:r>
              <a:rPr lang="ru-RU" dirty="0"/>
              <a:t> </a:t>
            </a:r>
            <a:r>
              <a:rPr lang="ru-RU" dirty="0" err="1"/>
              <a:t>жауапкершiлiкке</a:t>
            </a:r>
            <a:r>
              <a:rPr lang="ru-RU" dirty="0"/>
              <a:t> </a:t>
            </a:r>
            <a:r>
              <a:rPr lang="ru-RU" dirty="0" err="1"/>
              <a:t>тартуға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;</a:t>
            </a:r>
          </a:p>
          <a:p>
            <a:r>
              <a:rPr lang="ru-RU" dirty="0"/>
              <a:t>      </a:t>
            </a:r>
            <a:r>
              <a:rPr lang="ru-RU" dirty="0" smtClean="0"/>
              <a:t>13) </a:t>
            </a:r>
            <a:r>
              <a:rPr lang="ru-RU" dirty="0" err="1"/>
              <a:t>қылмыстық</a:t>
            </a:r>
            <a:r>
              <a:rPr lang="ru-RU" dirty="0"/>
              <a:t> </a:t>
            </a:r>
            <a:r>
              <a:rPr lang="ru-RU" dirty="0" err="1"/>
              <a:t>жауапкершiлiкке</a:t>
            </a:r>
            <a:r>
              <a:rPr lang="ru-RU" dirty="0"/>
              <a:t> </a:t>
            </a:r>
            <a:r>
              <a:rPr lang="ru-RU" dirty="0" err="1"/>
              <a:t>тартуға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;</a:t>
            </a:r>
          </a:p>
          <a:p>
            <a:r>
              <a:rPr lang="ru-RU" dirty="0"/>
              <a:t>      </a:t>
            </a:r>
            <a:r>
              <a:rPr lang="ru-RU" dirty="0" smtClean="0"/>
              <a:t>14) </a:t>
            </a:r>
            <a:r>
              <a:rPr lang="ru-RU" dirty="0" err="1"/>
              <a:t>қылмыстық</a:t>
            </a:r>
            <a:r>
              <a:rPr lang="ru-RU" dirty="0"/>
              <a:t> </a:t>
            </a:r>
            <a:r>
              <a:rPr lang="ru-RU" dirty="0" err="1"/>
              <a:t>iс</a:t>
            </a:r>
            <a:r>
              <a:rPr lang="ru-RU" dirty="0"/>
              <a:t> </a:t>
            </a:r>
            <a:r>
              <a:rPr lang="ru-RU" dirty="0" err="1"/>
              <a:t>жүргiзу</a:t>
            </a:r>
            <a:r>
              <a:rPr lang="ru-RU" dirty="0"/>
              <a:t>;</a:t>
            </a:r>
          </a:p>
          <a:p>
            <a:r>
              <a:rPr lang="ru-RU" dirty="0"/>
              <a:t>      </a:t>
            </a:r>
            <a:r>
              <a:rPr lang="ru-RU" dirty="0" smtClean="0"/>
              <a:t>15) </a:t>
            </a:r>
            <a:r>
              <a:rPr lang="ru-RU" dirty="0" err="1"/>
              <a:t>денсаулық</a:t>
            </a:r>
            <a:r>
              <a:rPr lang="ru-RU" dirty="0"/>
              <a:t> </a:t>
            </a:r>
            <a:r>
              <a:rPr lang="ru-RU" dirty="0" err="1"/>
              <a:t>сақтау</a:t>
            </a:r>
            <a:r>
              <a:rPr lang="ru-RU" dirty="0"/>
              <a:t> </a:t>
            </a:r>
            <a:r>
              <a:rPr lang="ru-RU" dirty="0" err="1"/>
              <a:t>саласы</a:t>
            </a:r>
            <a:r>
              <a:rPr lang="ru-RU" dirty="0"/>
              <a:t> </a:t>
            </a:r>
            <a:r>
              <a:rPr lang="ru-RU" dirty="0" err="1"/>
              <a:t>сияқты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96172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58847"/>
            <a:ext cx="806489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      13-бап. </a:t>
            </a:r>
            <a:r>
              <a:rPr lang="ru-RU" b="1" dirty="0" err="1"/>
              <a:t>Нормативтiк</a:t>
            </a:r>
            <a:r>
              <a:rPr lang="ru-RU" b="1" dirty="0"/>
              <a:t> </a:t>
            </a:r>
            <a:r>
              <a:rPr lang="ru-RU" b="1" dirty="0" err="1"/>
              <a:t>құқықтық</a:t>
            </a:r>
            <a:r>
              <a:rPr lang="ru-RU" b="1" dirty="0"/>
              <a:t> </a:t>
            </a:r>
            <a:r>
              <a:rPr lang="ru-RU" b="1" dirty="0" err="1"/>
              <a:t>актiлердің</a:t>
            </a:r>
            <a:r>
              <a:rPr lang="ru-RU" b="1" dirty="0"/>
              <a:t> </a:t>
            </a:r>
            <a:r>
              <a:rPr lang="ru-RU" b="1" dirty="0" err="1"/>
              <a:t>жобаларын</a:t>
            </a: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              </a:t>
            </a:r>
            <a:r>
              <a:rPr lang="ru-RU" b="1" dirty="0" err="1"/>
              <a:t>әзiрлеушілер</a:t>
            </a:r>
            <a:endParaRPr lang="ru-RU" dirty="0"/>
          </a:p>
          <a:p>
            <a:r>
              <a:rPr lang="ru-RU" dirty="0"/>
              <a:t>      </a:t>
            </a:r>
            <a:r>
              <a:rPr lang="ru-RU" sz="2400" dirty="0"/>
              <a:t>1. Президент </a:t>
            </a:r>
            <a:r>
              <a:rPr lang="ru-RU" sz="2400" dirty="0" err="1"/>
              <a:t>Әкімшілігі</a:t>
            </a:r>
            <a:r>
              <a:rPr lang="ru-RU" sz="2400" dirty="0"/>
              <a:t>, </a:t>
            </a:r>
            <a:r>
              <a:rPr lang="ru-RU" sz="2400" dirty="0" err="1"/>
              <a:t>Үкімет</a:t>
            </a:r>
            <a:r>
              <a:rPr lang="ru-RU" sz="2400" dirty="0"/>
              <a:t>, </a:t>
            </a:r>
            <a:r>
              <a:rPr lang="ru-RU" sz="2400" dirty="0" err="1"/>
              <a:t>өзге</a:t>
            </a:r>
            <a:r>
              <a:rPr lang="ru-RU" sz="2400" dirty="0"/>
              <a:t> де </a:t>
            </a:r>
            <a:r>
              <a:rPr lang="ru-RU" sz="2400" dirty="0" err="1"/>
              <a:t>мемлекеттік</a:t>
            </a:r>
            <a:r>
              <a:rPr lang="ru-RU" sz="2400" dirty="0"/>
              <a:t> </a:t>
            </a:r>
            <a:r>
              <a:rPr lang="ru-RU" sz="2400" dirty="0" err="1"/>
              <a:t>органдар</a:t>
            </a:r>
            <a:r>
              <a:rPr lang="ru-RU" sz="2400" dirty="0"/>
              <a:t>, </a:t>
            </a:r>
            <a:r>
              <a:rPr lang="ru-RU" sz="2400" dirty="0" err="1"/>
              <a:t>олармен</a:t>
            </a:r>
            <a:r>
              <a:rPr lang="ru-RU" sz="2400" dirty="0"/>
              <a:t> </a:t>
            </a:r>
            <a:r>
              <a:rPr lang="ru-RU" sz="2400" dirty="0" err="1"/>
              <a:t>келісім</a:t>
            </a:r>
            <a:r>
              <a:rPr lang="ru-RU" sz="2400" dirty="0"/>
              <a:t> </a:t>
            </a:r>
            <a:r>
              <a:rPr lang="ru-RU" sz="2400" dirty="0" err="1"/>
              <a:t>бойынша</a:t>
            </a:r>
            <a:r>
              <a:rPr lang="ru-RU" sz="2400" dirty="0"/>
              <a:t> </a:t>
            </a:r>
            <a:r>
              <a:rPr lang="ru-RU" sz="2400" dirty="0" err="1"/>
              <a:t>ұйымдар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азаматтар</a:t>
            </a:r>
            <a:r>
              <a:rPr lang="ru-RU" sz="2400" dirty="0"/>
              <a:t> </a:t>
            </a:r>
            <a:r>
              <a:rPr lang="ru-RU" sz="2400" dirty="0" err="1"/>
              <a:t>Қазақстан</a:t>
            </a:r>
            <a:r>
              <a:rPr lang="ru-RU" sz="2400" dirty="0"/>
              <a:t> </a:t>
            </a:r>
            <a:r>
              <a:rPr lang="ru-RU" sz="2400" dirty="0" err="1"/>
              <a:t>Республикасы</a:t>
            </a:r>
            <a:r>
              <a:rPr lang="ru-RU" sz="2400" dirty="0"/>
              <a:t> </a:t>
            </a:r>
            <a:r>
              <a:rPr lang="ru-RU" sz="2400" dirty="0" err="1"/>
              <a:t>Президентінің</a:t>
            </a:r>
            <a:r>
              <a:rPr lang="ru-RU" sz="2400" dirty="0"/>
              <a:t> </a:t>
            </a:r>
            <a:r>
              <a:rPr lang="ru-RU" sz="2400" dirty="0" err="1"/>
              <a:t>немесе</a:t>
            </a:r>
            <a:r>
              <a:rPr lang="ru-RU" sz="2400" dirty="0"/>
              <a:t> </a:t>
            </a:r>
            <a:r>
              <a:rPr lang="ru-RU" sz="2400" dirty="0" err="1"/>
              <a:t>Қазақстан</a:t>
            </a:r>
            <a:r>
              <a:rPr lang="ru-RU" sz="2400" dirty="0"/>
              <a:t> </a:t>
            </a:r>
            <a:r>
              <a:rPr lang="ru-RU" sz="2400" dirty="0" err="1"/>
              <a:t>Республикасы</a:t>
            </a:r>
            <a:r>
              <a:rPr lang="ru-RU" sz="2400" dirty="0"/>
              <a:t> </a:t>
            </a:r>
            <a:r>
              <a:rPr lang="ru-RU" sz="2400" dirty="0" err="1"/>
              <a:t>Президентінің</a:t>
            </a:r>
            <a:r>
              <a:rPr lang="ru-RU" sz="2400" dirty="0"/>
              <a:t> </a:t>
            </a:r>
            <a:r>
              <a:rPr lang="ru-RU" sz="2400" dirty="0" err="1"/>
              <a:t>тапсырмасына</a:t>
            </a:r>
            <a:r>
              <a:rPr lang="ru-RU" sz="2400" dirty="0"/>
              <a:t> </a:t>
            </a:r>
            <a:r>
              <a:rPr lang="ru-RU" sz="2400" dirty="0" err="1"/>
              <a:t>негізделген</a:t>
            </a:r>
            <a:r>
              <a:rPr lang="ru-RU" sz="2400" dirty="0"/>
              <a:t> </a:t>
            </a:r>
            <a:r>
              <a:rPr lang="ru-RU" sz="2400" dirty="0" err="1"/>
              <a:t>Қазақстан</a:t>
            </a:r>
            <a:r>
              <a:rPr lang="ru-RU" sz="2400" dirty="0"/>
              <a:t> </a:t>
            </a:r>
            <a:r>
              <a:rPr lang="ru-RU" sz="2400" dirty="0" err="1"/>
              <a:t>Республикасы</a:t>
            </a:r>
            <a:r>
              <a:rPr lang="ru-RU" sz="2400" dirty="0"/>
              <a:t> </a:t>
            </a:r>
            <a:r>
              <a:rPr lang="ru-RU" sz="2400" dirty="0" err="1"/>
              <a:t>Президентінің</a:t>
            </a:r>
            <a:r>
              <a:rPr lang="ru-RU" sz="2400" dirty="0"/>
              <a:t> </a:t>
            </a:r>
            <a:r>
              <a:rPr lang="ru-RU" sz="2400" dirty="0" err="1"/>
              <a:t>Әкімшілігі</a:t>
            </a:r>
            <a:r>
              <a:rPr lang="ru-RU" sz="2400" dirty="0"/>
              <a:t> </a:t>
            </a:r>
            <a:r>
              <a:rPr lang="ru-RU" sz="2400" dirty="0" err="1"/>
              <a:t>Басшысының</a:t>
            </a:r>
            <a:r>
              <a:rPr lang="ru-RU" sz="2400" dirty="0"/>
              <a:t> </a:t>
            </a:r>
            <a:r>
              <a:rPr lang="ru-RU" sz="2400" dirty="0" err="1"/>
              <a:t>тапсырмасы</a:t>
            </a:r>
            <a:r>
              <a:rPr lang="ru-RU" sz="2400" dirty="0"/>
              <a:t> </a:t>
            </a:r>
            <a:r>
              <a:rPr lang="ru-RU" sz="2400" dirty="0" err="1"/>
              <a:t>бойынша</a:t>
            </a:r>
            <a:r>
              <a:rPr lang="ru-RU" sz="2400" dirty="0"/>
              <a:t> </a:t>
            </a:r>
            <a:r>
              <a:rPr lang="ru-RU" sz="2400" dirty="0" err="1"/>
              <a:t>Қазақстан</a:t>
            </a:r>
            <a:r>
              <a:rPr lang="ru-RU" sz="2400" dirty="0"/>
              <a:t> </a:t>
            </a:r>
            <a:r>
              <a:rPr lang="ru-RU" sz="2400" dirty="0" err="1"/>
              <a:t>Республикасы</a:t>
            </a:r>
            <a:r>
              <a:rPr lang="ru-RU" sz="2400" dirty="0"/>
              <a:t> </a:t>
            </a:r>
            <a:r>
              <a:rPr lang="ru-RU" sz="2400" dirty="0" err="1"/>
              <a:t>Президентінің</a:t>
            </a:r>
            <a:r>
              <a:rPr lang="ru-RU" sz="2400" dirty="0"/>
              <a:t> </a:t>
            </a:r>
            <a:r>
              <a:rPr lang="ru-RU" sz="2400" dirty="0" err="1"/>
              <a:t>заң</a:t>
            </a:r>
            <a:r>
              <a:rPr lang="ru-RU" sz="2400" dirty="0"/>
              <a:t> </a:t>
            </a:r>
            <a:r>
              <a:rPr lang="ru-RU" sz="2400" dirty="0" err="1"/>
              <a:t>шығару</a:t>
            </a:r>
            <a:r>
              <a:rPr lang="ru-RU" sz="2400" dirty="0"/>
              <a:t> </a:t>
            </a:r>
            <a:r>
              <a:rPr lang="ru-RU" sz="2400" dirty="0" err="1"/>
              <a:t>бастамашылығы</a:t>
            </a:r>
            <a:r>
              <a:rPr lang="ru-RU" sz="2400" dirty="0"/>
              <a:t> </a:t>
            </a:r>
            <a:r>
              <a:rPr lang="ru-RU" sz="2400" dirty="0" err="1"/>
              <a:t>тәртібімен</a:t>
            </a:r>
            <a:r>
              <a:rPr lang="ru-RU" sz="2400" dirty="0"/>
              <a:t> </a:t>
            </a:r>
            <a:r>
              <a:rPr lang="ru-RU" sz="2400" dirty="0" err="1"/>
              <a:t>Қазақстан</a:t>
            </a:r>
            <a:r>
              <a:rPr lang="ru-RU" sz="2400" dirty="0"/>
              <a:t> </a:t>
            </a:r>
            <a:r>
              <a:rPr lang="ru-RU" sz="2400" dirty="0" err="1"/>
              <a:t>Республикасы</a:t>
            </a:r>
            <a:r>
              <a:rPr lang="ru-RU" sz="2400" dirty="0"/>
              <a:t> </a:t>
            </a:r>
            <a:r>
              <a:rPr lang="ru-RU" sz="2400" dirty="0" err="1"/>
              <a:t>Парламентінің</a:t>
            </a:r>
            <a:r>
              <a:rPr lang="ru-RU" sz="2400" dirty="0"/>
              <a:t> </a:t>
            </a:r>
            <a:r>
              <a:rPr lang="ru-RU" sz="2400" dirty="0" err="1"/>
              <a:t>Мәжілісіне</a:t>
            </a:r>
            <a:r>
              <a:rPr lang="ru-RU" sz="2400" dirty="0"/>
              <a:t> </a:t>
            </a:r>
            <a:r>
              <a:rPr lang="ru-RU" sz="2400" dirty="0" err="1"/>
              <a:t>енгізілетін</a:t>
            </a:r>
            <a:r>
              <a:rPr lang="ru-RU" sz="2400" dirty="0"/>
              <a:t> </a:t>
            </a:r>
            <a:r>
              <a:rPr lang="ru-RU" sz="2400" dirty="0" err="1"/>
              <a:t>заңнамалық</a:t>
            </a:r>
            <a:r>
              <a:rPr lang="ru-RU" sz="2400" dirty="0"/>
              <a:t> </a:t>
            </a:r>
            <a:r>
              <a:rPr lang="ru-RU" sz="2400" dirty="0" err="1"/>
              <a:t>актілердің</a:t>
            </a:r>
            <a:r>
              <a:rPr lang="ru-RU" sz="2400" dirty="0"/>
              <a:t> </a:t>
            </a:r>
            <a:r>
              <a:rPr lang="ru-RU" sz="2400" dirty="0" err="1"/>
              <a:t>жобаларын</a:t>
            </a:r>
            <a:r>
              <a:rPr lang="ru-RU" sz="2400" dirty="0"/>
              <a:t> </a:t>
            </a:r>
            <a:r>
              <a:rPr lang="ru-RU" sz="2400" dirty="0" err="1"/>
              <a:t>әзірлеушілер</a:t>
            </a:r>
            <a:r>
              <a:rPr lang="ru-RU" sz="2400" dirty="0"/>
              <a:t> бола </a:t>
            </a:r>
            <a:r>
              <a:rPr lang="ru-RU" sz="2400" dirty="0" err="1"/>
              <a:t>алады</a:t>
            </a:r>
            <a:r>
              <a:rPr lang="ru-RU" sz="2400" dirty="0"/>
              <a:t>.</a:t>
            </a:r>
            <a:br>
              <a:rPr lang="ru-RU" sz="2400" dirty="0"/>
            </a:br>
            <a:r>
              <a:rPr lang="ru-RU" sz="2400" dirty="0"/>
              <a:t>      </a:t>
            </a:r>
            <a:r>
              <a:rPr lang="ru-RU" sz="2400" dirty="0" err="1"/>
              <a:t>Қазақстан</a:t>
            </a:r>
            <a:r>
              <a:rPr lang="ru-RU" sz="2400" dirty="0"/>
              <a:t> </a:t>
            </a:r>
            <a:r>
              <a:rPr lang="ru-RU" sz="2400" dirty="0" err="1"/>
              <a:t>Республикасы</a:t>
            </a:r>
            <a:r>
              <a:rPr lang="ru-RU" sz="2400" dirty="0"/>
              <a:t> </a:t>
            </a:r>
            <a:r>
              <a:rPr lang="ru-RU" sz="2400" dirty="0" err="1"/>
              <a:t>Парламенті</a:t>
            </a:r>
            <a:r>
              <a:rPr lang="ru-RU" sz="2400" dirty="0"/>
              <a:t> </a:t>
            </a:r>
            <a:r>
              <a:rPr lang="ru-RU" sz="2400" dirty="0" err="1"/>
              <a:t>депутаттарының</a:t>
            </a:r>
            <a:r>
              <a:rPr lang="ru-RU" sz="2400" dirty="0"/>
              <a:t> </a:t>
            </a:r>
            <a:r>
              <a:rPr lang="ru-RU" sz="2400" dirty="0" err="1"/>
              <a:t>заң</a:t>
            </a:r>
            <a:r>
              <a:rPr lang="ru-RU" sz="2400" dirty="0"/>
              <a:t> </a:t>
            </a:r>
            <a:r>
              <a:rPr lang="ru-RU" sz="2400" dirty="0" err="1"/>
              <a:t>шығару</a:t>
            </a:r>
            <a:r>
              <a:rPr lang="ru-RU" sz="2400" dirty="0"/>
              <a:t> </a:t>
            </a:r>
            <a:r>
              <a:rPr lang="ru-RU" sz="2400" dirty="0" err="1"/>
              <a:t>бастамашылығы</a:t>
            </a:r>
            <a:r>
              <a:rPr lang="ru-RU" sz="2400" dirty="0"/>
              <a:t> </a:t>
            </a:r>
            <a:r>
              <a:rPr lang="ru-RU" sz="2400" dirty="0" err="1"/>
              <a:t>тәртібімен</a:t>
            </a:r>
            <a:r>
              <a:rPr lang="ru-RU" sz="2400" dirty="0"/>
              <a:t> </a:t>
            </a:r>
            <a:r>
              <a:rPr lang="ru-RU" sz="2400" dirty="0" err="1"/>
              <a:t>дайындалатын</a:t>
            </a:r>
            <a:r>
              <a:rPr lang="ru-RU" sz="2400" dirty="0"/>
              <a:t> </a:t>
            </a:r>
            <a:r>
              <a:rPr lang="ru-RU" sz="2400" dirty="0" err="1"/>
              <a:t>заң</a:t>
            </a:r>
            <a:r>
              <a:rPr lang="ru-RU" sz="2400" dirty="0"/>
              <a:t> </a:t>
            </a:r>
            <a:r>
              <a:rPr lang="ru-RU" sz="2400" dirty="0" err="1"/>
              <a:t>жобаларының</a:t>
            </a:r>
            <a:r>
              <a:rPr lang="ru-RU" sz="2400" dirty="0"/>
              <a:t> </a:t>
            </a:r>
            <a:r>
              <a:rPr lang="ru-RU" sz="2400" dirty="0" err="1"/>
              <a:t>әзірлеушілері</a:t>
            </a:r>
            <a:r>
              <a:rPr lang="ru-RU" sz="2400" dirty="0"/>
              <a:t> Парламент </a:t>
            </a:r>
            <a:r>
              <a:rPr lang="ru-RU" sz="2400" dirty="0" err="1"/>
              <a:t>депутаттары</a:t>
            </a:r>
            <a:r>
              <a:rPr lang="ru-RU" sz="2400" dirty="0"/>
              <a:t> </a:t>
            </a:r>
            <a:r>
              <a:rPr lang="ru-RU" sz="2400" dirty="0" err="1"/>
              <a:t>болып</a:t>
            </a:r>
            <a:r>
              <a:rPr lang="ru-RU" sz="2400" dirty="0"/>
              <a:t> </a:t>
            </a:r>
            <a:r>
              <a:rPr lang="ru-RU" sz="2400" dirty="0" err="1"/>
              <a:t>табылады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35206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04664"/>
            <a:ext cx="835292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2.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</a:t>
            </a:r>
            <a:r>
              <a:rPr lang="ru-RU" dirty="0"/>
              <a:t> </a:t>
            </a:r>
            <a:r>
              <a:rPr lang="ru-RU" dirty="0" err="1"/>
              <a:t>Президентінің</a:t>
            </a:r>
            <a:r>
              <a:rPr lang="ru-RU" dirty="0"/>
              <a:t> </a:t>
            </a:r>
            <a:r>
              <a:rPr lang="ru-RU" dirty="0" err="1"/>
              <a:t>заң</a:t>
            </a:r>
            <a:r>
              <a:rPr lang="ru-RU" dirty="0"/>
              <a:t> </a:t>
            </a:r>
            <a:r>
              <a:rPr lang="ru-RU" dirty="0" err="1"/>
              <a:t>шығару</a:t>
            </a:r>
            <a:r>
              <a:rPr lang="ru-RU" dirty="0"/>
              <a:t> </a:t>
            </a:r>
            <a:r>
              <a:rPr lang="ru-RU" dirty="0" err="1"/>
              <a:t>бастамашылығы</a:t>
            </a:r>
            <a:r>
              <a:rPr lang="ru-RU" dirty="0"/>
              <a:t> </a:t>
            </a:r>
            <a:r>
              <a:rPr lang="ru-RU" dirty="0" err="1"/>
              <a:t>тәртібімен</a:t>
            </a:r>
            <a:r>
              <a:rPr lang="ru-RU" dirty="0"/>
              <a:t>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</a:t>
            </a:r>
            <a:r>
              <a:rPr lang="ru-RU" dirty="0"/>
              <a:t> </a:t>
            </a:r>
            <a:r>
              <a:rPr lang="ru-RU" dirty="0" err="1"/>
              <a:t>Парламентінің</a:t>
            </a:r>
            <a:r>
              <a:rPr lang="ru-RU" dirty="0"/>
              <a:t> </a:t>
            </a:r>
            <a:r>
              <a:rPr lang="ru-RU" dirty="0" err="1"/>
              <a:t>Мәжілісіне</a:t>
            </a:r>
            <a:r>
              <a:rPr lang="ru-RU" dirty="0"/>
              <a:t> </a:t>
            </a:r>
            <a:r>
              <a:rPr lang="ru-RU" dirty="0" err="1"/>
              <a:t>енгізілетін</a:t>
            </a:r>
            <a:r>
              <a:rPr lang="ru-RU" dirty="0"/>
              <a:t> </a:t>
            </a:r>
            <a:r>
              <a:rPr lang="ru-RU" dirty="0" err="1"/>
              <a:t>заң</a:t>
            </a:r>
            <a:r>
              <a:rPr lang="ru-RU" dirty="0"/>
              <a:t> </a:t>
            </a:r>
            <a:r>
              <a:rPr lang="ru-RU" dirty="0" err="1"/>
              <a:t>жобаларын</a:t>
            </a:r>
            <a:r>
              <a:rPr lang="ru-RU" dirty="0"/>
              <a:t> </a:t>
            </a:r>
            <a:r>
              <a:rPr lang="ru-RU" dirty="0" err="1"/>
              <a:t>әзірлеу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ұсыныстарды</a:t>
            </a:r>
            <a:r>
              <a:rPr lang="ru-RU" dirty="0"/>
              <a:t>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</a:t>
            </a:r>
            <a:r>
              <a:rPr lang="ru-RU" dirty="0"/>
              <a:t> </a:t>
            </a:r>
            <a:r>
              <a:rPr lang="ru-RU" dirty="0" err="1"/>
              <a:t>Президентінің</a:t>
            </a:r>
            <a:r>
              <a:rPr lang="ru-RU" dirty="0"/>
              <a:t> </a:t>
            </a:r>
            <a:r>
              <a:rPr lang="ru-RU" dirty="0" err="1"/>
              <a:t>қарауына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Әкімшілігі</a:t>
            </a:r>
            <a:r>
              <a:rPr lang="ru-RU" dirty="0"/>
              <a:t>, </a:t>
            </a:r>
            <a:r>
              <a:rPr lang="ru-RU" dirty="0" err="1"/>
              <a:t>Үкімет</a:t>
            </a:r>
            <a:r>
              <a:rPr lang="ru-RU" dirty="0"/>
              <a:t>, </a:t>
            </a:r>
            <a:r>
              <a:rPr lang="ru-RU" dirty="0" err="1"/>
              <a:t>орталық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органдар</a:t>
            </a:r>
            <a:r>
              <a:rPr lang="ru-RU" dirty="0"/>
              <a:t>,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өзін-өзі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органдары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ұйымдар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азаматтар</a:t>
            </a:r>
            <a:r>
              <a:rPr lang="ru-RU" dirty="0"/>
              <a:t> </a:t>
            </a:r>
            <a:r>
              <a:rPr lang="ru-RU" dirty="0" err="1"/>
              <a:t>енгізе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</a:t>
            </a:r>
          </a:p>
          <a:p>
            <a:r>
              <a:rPr lang="ru-RU" dirty="0"/>
              <a:t>      3. </a:t>
            </a:r>
            <a:r>
              <a:rPr lang="ru-RU" dirty="0" err="1"/>
              <a:t>Нормативтік</a:t>
            </a:r>
            <a:r>
              <a:rPr lang="ru-RU" dirty="0"/>
              <a:t> </a:t>
            </a:r>
            <a:r>
              <a:rPr lang="ru-RU" dirty="0" err="1"/>
              <a:t>құқықтық</a:t>
            </a:r>
            <a:r>
              <a:rPr lang="ru-RU" dirty="0"/>
              <a:t> </a:t>
            </a:r>
            <a:r>
              <a:rPr lang="ru-RU" dirty="0" err="1"/>
              <a:t>актілердің</a:t>
            </a:r>
            <a:r>
              <a:rPr lang="ru-RU" dirty="0"/>
              <a:t> </a:t>
            </a:r>
            <a:r>
              <a:rPr lang="ru-RU" dirty="0" err="1"/>
              <a:t>жобаларын</a:t>
            </a:r>
            <a:r>
              <a:rPr lang="ru-RU" dirty="0"/>
              <a:t>, 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Республикасының</a:t>
            </a:r>
            <a:r>
              <a:rPr lang="ru-RU" dirty="0"/>
              <a:t> </a:t>
            </a:r>
            <a:r>
              <a:rPr lang="ru-RU" dirty="0" err="1"/>
              <a:t>заңнамасында</a:t>
            </a:r>
            <a:r>
              <a:rPr lang="ru-RU" dirty="0"/>
              <a:t> </a:t>
            </a:r>
            <a:r>
              <a:rPr lang="ru-RU" dirty="0" err="1"/>
              <a:t>өзгеше</a:t>
            </a:r>
            <a:r>
              <a:rPr lang="ru-RU" dirty="0"/>
              <a:t> </a:t>
            </a:r>
            <a:r>
              <a:rPr lang="ru-RU" dirty="0" err="1"/>
              <a:t>белгіленбесе</a:t>
            </a:r>
            <a:r>
              <a:rPr lang="ru-RU" dirty="0"/>
              <a:t>, </a:t>
            </a:r>
            <a:r>
              <a:rPr lang="ru-RU" dirty="0" err="1"/>
              <a:t>уәкілетті</a:t>
            </a:r>
            <a:r>
              <a:rPr lang="ru-RU" dirty="0"/>
              <a:t> </a:t>
            </a:r>
            <a:r>
              <a:rPr lang="ru-RU" dirty="0" err="1"/>
              <a:t>органдар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бастамасымен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тұрған</a:t>
            </a:r>
            <a:r>
              <a:rPr lang="ru-RU" dirty="0"/>
              <a:t>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органдардың</a:t>
            </a:r>
            <a:r>
              <a:rPr lang="ru-RU" dirty="0"/>
              <a:t> </a:t>
            </a:r>
            <a:r>
              <a:rPr lang="ru-RU" dirty="0" err="1"/>
              <a:t>тапсырмалары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әзірлейді</a:t>
            </a:r>
            <a:r>
              <a:rPr lang="ru-RU" dirty="0"/>
              <a:t>.</a:t>
            </a:r>
          </a:p>
          <a:p>
            <a:r>
              <a:rPr lang="ru-RU" dirty="0"/>
              <a:t>      4. </a:t>
            </a:r>
            <a:r>
              <a:rPr lang="ru-RU" dirty="0" err="1"/>
              <a:t>Өзге</a:t>
            </a:r>
            <a:r>
              <a:rPr lang="ru-RU" dirty="0"/>
              <a:t> де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органдар</a:t>
            </a:r>
            <a:r>
              <a:rPr lang="ru-RU" dirty="0"/>
              <a:t>, </a:t>
            </a:r>
            <a:r>
              <a:rPr lang="ru-RU" dirty="0" err="1"/>
              <a:t>ұйымдар</a:t>
            </a:r>
            <a:r>
              <a:rPr lang="ru-RU" dirty="0"/>
              <a:t>, «</a:t>
            </a:r>
            <a:r>
              <a:rPr lang="ru-RU" dirty="0" err="1"/>
              <a:t>Қоғамдық</a:t>
            </a:r>
            <a:r>
              <a:rPr lang="ru-RU" dirty="0"/>
              <a:t> </a:t>
            </a:r>
            <a:r>
              <a:rPr lang="ru-RU" dirty="0" err="1"/>
              <a:t>кеңестер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»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Республикасының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Заңына</a:t>
            </a:r>
            <a:r>
              <a:rPr lang="ru-RU" dirty="0"/>
              <a:t> 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қоғамдық</a:t>
            </a:r>
            <a:r>
              <a:rPr lang="ru-RU" dirty="0"/>
              <a:t> </a:t>
            </a:r>
            <a:r>
              <a:rPr lang="ru-RU" dirty="0" err="1"/>
              <a:t>кеңестер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азаматтар</a:t>
            </a:r>
            <a:r>
              <a:rPr lang="ru-RU" dirty="0"/>
              <a:t> </a:t>
            </a:r>
            <a:r>
              <a:rPr lang="ru-RU" dirty="0" err="1"/>
              <a:t>нормативтік-құқықтық</a:t>
            </a:r>
            <a:r>
              <a:rPr lang="ru-RU" dirty="0"/>
              <a:t> </a:t>
            </a:r>
            <a:r>
              <a:rPr lang="ru-RU" dirty="0" err="1"/>
              <a:t>актілерді</a:t>
            </a:r>
            <a:r>
              <a:rPr lang="ru-RU" dirty="0"/>
              <a:t> </a:t>
            </a:r>
            <a:r>
              <a:rPr lang="ru-RU" dirty="0" err="1"/>
              <a:t>әзірлеу</a:t>
            </a:r>
            <a:r>
              <a:rPr lang="ru-RU" dirty="0"/>
              <a:t> </a:t>
            </a:r>
            <a:r>
              <a:rPr lang="ru-RU" dirty="0" err="1"/>
              <a:t>жөнінде</a:t>
            </a:r>
            <a:r>
              <a:rPr lang="ru-RU" dirty="0"/>
              <a:t> </a:t>
            </a:r>
            <a:r>
              <a:rPr lang="ru-RU" dirty="0" err="1"/>
              <a:t>ұсыныстар</a:t>
            </a:r>
            <a:r>
              <a:rPr lang="ru-RU" dirty="0"/>
              <a:t> </a:t>
            </a:r>
            <a:r>
              <a:rPr lang="ru-RU" dirty="0" err="1"/>
              <a:t>енгізуге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мұндай</a:t>
            </a:r>
            <a:r>
              <a:rPr lang="ru-RU" dirty="0"/>
              <a:t> </a:t>
            </a:r>
            <a:r>
              <a:rPr lang="ru-RU" dirty="0" err="1"/>
              <a:t>актілердің</a:t>
            </a:r>
            <a:r>
              <a:rPr lang="ru-RU" dirty="0"/>
              <a:t> </a:t>
            </a:r>
            <a:r>
              <a:rPr lang="ru-RU" dirty="0" err="1"/>
              <a:t>бастамашылық</a:t>
            </a:r>
            <a:r>
              <a:rPr lang="ru-RU" dirty="0"/>
              <a:t> </a:t>
            </a:r>
            <a:r>
              <a:rPr lang="ru-RU" dirty="0" err="1"/>
              <a:t>жобаларын</a:t>
            </a:r>
            <a:r>
              <a:rPr lang="ru-RU" dirty="0"/>
              <a:t> </a:t>
            </a:r>
            <a:r>
              <a:rPr lang="ru-RU" dirty="0" err="1"/>
              <a:t>уәкілетті</a:t>
            </a:r>
            <a:r>
              <a:rPr lang="ru-RU" dirty="0"/>
              <a:t> </a:t>
            </a:r>
            <a:r>
              <a:rPr lang="ru-RU" dirty="0" err="1"/>
              <a:t>органдардың</a:t>
            </a:r>
            <a:r>
              <a:rPr lang="ru-RU" dirty="0"/>
              <a:t> </a:t>
            </a:r>
            <a:r>
              <a:rPr lang="ru-RU" dirty="0" err="1"/>
              <a:t>қарауына</a:t>
            </a:r>
            <a:r>
              <a:rPr lang="ru-RU" dirty="0"/>
              <a:t> </a:t>
            </a:r>
            <a:r>
              <a:rPr lang="ru-RU" dirty="0" err="1"/>
              <a:t>беруге</a:t>
            </a:r>
            <a:r>
              <a:rPr lang="ru-RU" dirty="0"/>
              <a:t> </a:t>
            </a:r>
            <a:r>
              <a:rPr lang="ru-RU" dirty="0" err="1"/>
              <a:t>құқылы</a:t>
            </a:r>
            <a:r>
              <a:rPr lang="ru-RU" dirty="0"/>
              <a:t>. </a:t>
            </a:r>
            <a:r>
              <a:rPr lang="ru-RU" dirty="0" err="1"/>
              <a:t>Уәкілетті</a:t>
            </a:r>
            <a:r>
              <a:rPr lang="ru-RU" dirty="0"/>
              <a:t> </a:t>
            </a:r>
            <a:r>
              <a:rPr lang="ru-RU" dirty="0" err="1"/>
              <a:t>органдар</a:t>
            </a:r>
            <a:r>
              <a:rPr lang="ru-RU" dirty="0"/>
              <a:t>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өздері</a:t>
            </a:r>
            <a:r>
              <a:rPr lang="ru-RU" dirty="0"/>
              <a:t> </a:t>
            </a:r>
            <a:r>
              <a:rPr lang="ru-RU" dirty="0" err="1"/>
              <a:t>әзірлейтін</a:t>
            </a:r>
            <a:r>
              <a:rPr lang="ru-RU" dirty="0"/>
              <a:t> </a:t>
            </a:r>
            <a:r>
              <a:rPr lang="ru-RU" dirty="0" err="1"/>
              <a:t>нормативтік</a:t>
            </a:r>
            <a:r>
              <a:rPr lang="ru-RU" dirty="0"/>
              <a:t> </a:t>
            </a:r>
            <a:r>
              <a:rPr lang="ru-RU" dirty="0" err="1"/>
              <a:t>құқықтық</a:t>
            </a:r>
            <a:r>
              <a:rPr lang="ru-RU" dirty="0"/>
              <a:t> </a:t>
            </a:r>
            <a:r>
              <a:rPr lang="ru-RU" dirty="0" err="1"/>
              <a:t>актілердің</a:t>
            </a:r>
            <a:r>
              <a:rPr lang="ru-RU" dirty="0"/>
              <a:t> </a:t>
            </a:r>
            <a:r>
              <a:rPr lang="ru-RU" dirty="0" err="1"/>
              <a:t>жобалары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негіз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қабылдауы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одан</a:t>
            </a:r>
            <a:r>
              <a:rPr lang="ru-RU" dirty="0"/>
              <a:t> </a:t>
            </a:r>
            <a:r>
              <a:rPr lang="ru-RU" dirty="0" err="1"/>
              <a:t>әрі</a:t>
            </a:r>
            <a:r>
              <a:rPr lang="ru-RU" dirty="0"/>
              <a:t> </a:t>
            </a:r>
            <a:r>
              <a:rPr lang="ru-RU" dirty="0" err="1"/>
              <a:t>әзірленуін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жобалардың</a:t>
            </a:r>
            <a:r>
              <a:rPr lang="ru-RU" dirty="0"/>
              <a:t> </a:t>
            </a:r>
            <a:r>
              <a:rPr lang="ru-RU" dirty="0" err="1"/>
              <a:t>қабылдануын</a:t>
            </a:r>
            <a:r>
              <a:rPr lang="ru-RU" dirty="0"/>
              <a:t> </a:t>
            </a:r>
            <a:r>
              <a:rPr lang="ru-RU" dirty="0" err="1"/>
              <a:t>орынсыз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тануы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0003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0"/>
            <a:ext cx="799288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15-1-бап. </a:t>
            </a:r>
            <a:r>
              <a:rPr lang="ru-RU" b="1" dirty="0" err="1"/>
              <a:t>Азаматтардың</a:t>
            </a:r>
            <a:r>
              <a:rPr lang="ru-RU" b="1" dirty="0"/>
              <a:t> </a:t>
            </a:r>
            <a:r>
              <a:rPr lang="ru-RU" b="1" dirty="0" err="1"/>
              <a:t>құқықтарына</a:t>
            </a:r>
            <a:r>
              <a:rPr lang="ru-RU" b="1" dirty="0"/>
              <a:t>, </a:t>
            </a:r>
            <a:r>
              <a:rPr lang="ru-RU" b="1" dirty="0" err="1"/>
              <a:t>бостандықтары</a:t>
            </a:r>
            <a:r>
              <a:rPr lang="ru-RU" b="1" dirty="0"/>
              <a:t> мен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                </a:t>
            </a:r>
            <a:r>
              <a:rPr lang="ru-RU" b="1" dirty="0" err="1"/>
              <a:t>міндеттеріне</a:t>
            </a:r>
            <a:r>
              <a:rPr lang="ru-RU" b="1" dirty="0"/>
              <a:t> </a:t>
            </a:r>
            <a:r>
              <a:rPr lang="ru-RU" b="1" dirty="0" err="1"/>
              <a:t>қатысты</a:t>
            </a:r>
            <a:r>
              <a:rPr lang="ru-RU" b="1" dirty="0"/>
              <a:t> </a:t>
            </a:r>
            <a:r>
              <a:rPr lang="ru-RU" b="1" dirty="0" err="1"/>
              <a:t>нормативтік-құқықтық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                </a:t>
            </a:r>
            <a:r>
              <a:rPr lang="ru-RU" b="1" dirty="0" err="1"/>
              <a:t>актілерді</a:t>
            </a:r>
            <a:r>
              <a:rPr lang="ru-RU" b="1" dirty="0"/>
              <a:t> </a:t>
            </a:r>
            <a:r>
              <a:rPr lang="ru-RU" b="1" dirty="0" err="1"/>
              <a:t>әзірлеу</a:t>
            </a:r>
            <a:r>
              <a:rPr lang="ru-RU" b="1" dirty="0"/>
              <a:t> мен </a:t>
            </a:r>
            <a:r>
              <a:rPr lang="ru-RU" b="1" dirty="0" err="1"/>
              <a:t>қабылдаудың</a:t>
            </a:r>
            <a:r>
              <a:rPr lang="ru-RU" b="1" dirty="0"/>
              <a:t> </a:t>
            </a:r>
            <a:r>
              <a:rPr lang="ru-RU" b="1" dirty="0" err="1"/>
              <a:t>ерекшеліктері</a:t>
            </a:r>
            <a:endParaRPr lang="ru-RU" dirty="0"/>
          </a:p>
          <a:p>
            <a:r>
              <a:rPr lang="ru-RU" dirty="0"/>
              <a:t>      1. </a:t>
            </a:r>
            <a:r>
              <a:rPr lang="ru-RU" dirty="0" err="1"/>
              <a:t>Азаматтардың</a:t>
            </a:r>
            <a:r>
              <a:rPr lang="ru-RU" dirty="0"/>
              <a:t> </a:t>
            </a:r>
            <a:r>
              <a:rPr lang="ru-RU" dirty="0" err="1"/>
              <a:t>құқықтарына</a:t>
            </a:r>
            <a:r>
              <a:rPr lang="ru-RU" dirty="0"/>
              <a:t>, </a:t>
            </a:r>
            <a:r>
              <a:rPr lang="ru-RU" dirty="0" err="1"/>
              <a:t>бостандықтары</a:t>
            </a:r>
            <a:r>
              <a:rPr lang="ru-RU" dirty="0"/>
              <a:t> мен </a:t>
            </a:r>
            <a:r>
              <a:rPr lang="ru-RU" dirty="0" err="1"/>
              <a:t>міндеттеріне</a:t>
            </a:r>
            <a:r>
              <a:rPr lang="ru-RU" dirty="0"/>
              <a:t> </a:t>
            </a:r>
            <a:r>
              <a:rPr lang="ru-RU" dirty="0" err="1"/>
              <a:t>қатысты</a:t>
            </a:r>
            <a:r>
              <a:rPr lang="ru-RU" dirty="0"/>
              <a:t> </a:t>
            </a:r>
            <a:r>
              <a:rPr lang="ru-RU" dirty="0" err="1"/>
              <a:t>нормативтік-құқықтық</a:t>
            </a:r>
            <a:r>
              <a:rPr lang="ru-RU" dirty="0"/>
              <a:t> </a:t>
            </a:r>
            <a:r>
              <a:rPr lang="ru-RU" dirty="0" err="1"/>
              <a:t>актілердің</a:t>
            </a:r>
            <a:r>
              <a:rPr lang="ru-RU" dirty="0"/>
              <a:t> </a:t>
            </a:r>
            <a:r>
              <a:rPr lang="ru-RU" dirty="0" err="1"/>
              <a:t>жобаларын</a:t>
            </a:r>
            <a:r>
              <a:rPr lang="ru-RU" dirty="0"/>
              <a:t> </a:t>
            </a:r>
            <a:r>
              <a:rPr lang="ru-RU" dirty="0" err="1"/>
              <a:t>әзірлеу</a:t>
            </a:r>
            <a:r>
              <a:rPr lang="ru-RU" dirty="0"/>
              <a:t> </a:t>
            </a:r>
            <a:r>
              <a:rPr lang="ru-RU" dirty="0" err="1"/>
              <a:t>процесіне</a:t>
            </a:r>
            <a:r>
              <a:rPr lang="ru-RU" dirty="0"/>
              <a:t> </a:t>
            </a:r>
            <a:r>
              <a:rPr lang="ru-RU" dirty="0" err="1"/>
              <a:t>коммерциялық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</a:t>
            </a:r>
            <a:r>
              <a:rPr lang="ru-RU" dirty="0" err="1"/>
              <a:t>ұйымдарды</a:t>
            </a:r>
            <a:r>
              <a:rPr lang="ru-RU" dirty="0"/>
              <a:t>, </a:t>
            </a:r>
            <a:r>
              <a:rPr lang="ru-RU" dirty="0" err="1"/>
              <a:t>азаматтарды</a:t>
            </a:r>
            <a:r>
              <a:rPr lang="ru-RU" dirty="0"/>
              <a:t> </a:t>
            </a:r>
            <a:r>
              <a:rPr lang="ru-RU" dirty="0" err="1"/>
              <a:t>тарту</a:t>
            </a:r>
            <a:r>
              <a:rPr lang="ru-RU" dirty="0"/>
              <a:t> </a:t>
            </a:r>
            <a:r>
              <a:rPr lang="ru-RU" dirty="0" err="1"/>
              <a:t>мақсатында</a:t>
            </a:r>
            <a:r>
              <a:rPr lang="ru-RU" dirty="0"/>
              <a:t> «</a:t>
            </a:r>
            <a:r>
              <a:rPr lang="ru-RU" dirty="0" err="1"/>
              <a:t>Қоғамдық</a:t>
            </a:r>
            <a:r>
              <a:rPr lang="ru-RU" dirty="0"/>
              <a:t> </a:t>
            </a:r>
            <a:r>
              <a:rPr lang="ru-RU" dirty="0" err="1"/>
              <a:t>кеңестер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»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Республикасының</a:t>
            </a:r>
            <a:r>
              <a:rPr lang="ru-RU" dirty="0"/>
              <a:t> </a:t>
            </a:r>
            <a:r>
              <a:rPr lang="ru-RU" dirty="0" err="1">
                <a:hlinkClick r:id="rId2"/>
              </a:rPr>
              <a:t>Заңында</a:t>
            </a:r>
            <a:r>
              <a:rPr lang="ru-RU" dirty="0" err="1"/>
              <a:t>белгіленген</a:t>
            </a:r>
            <a:r>
              <a:rPr lang="ru-RU" dirty="0"/>
              <a:t> </a:t>
            </a:r>
            <a:r>
              <a:rPr lang="ru-RU" dirty="0" err="1"/>
              <a:t>тәртіппен</a:t>
            </a:r>
            <a:r>
              <a:rPr lang="ru-RU" dirty="0"/>
              <a:t> </a:t>
            </a:r>
            <a:r>
              <a:rPr lang="ru-RU" dirty="0" err="1"/>
              <a:t>қоғамдық</a:t>
            </a:r>
            <a:r>
              <a:rPr lang="ru-RU" dirty="0"/>
              <a:t> </a:t>
            </a:r>
            <a:r>
              <a:rPr lang="ru-RU" dirty="0" err="1"/>
              <a:t>кеңестер</a:t>
            </a:r>
            <a:r>
              <a:rPr lang="ru-RU" dirty="0"/>
              <a:t> </a:t>
            </a:r>
            <a:r>
              <a:rPr lang="ru-RU" dirty="0" err="1"/>
              <a:t>құрылады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      2. </a:t>
            </a:r>
            <a:r>
              <a:rPr lang="ru-RU" dirty="0" err="1"/>
              <a:t>Орталық</a:t>
            </a:r>
            <a:r>
              <a:rPr lang="ru-RU" dirty="0"/>
              <a:t>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органдар</a:t>
            </a:r>
            <a:r>
              <a:rPr lang="ru-RU" dirty="0"/>
              <a:t>,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өкілді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атқарушы</a:t>
            </a:r>
            <a:r>
              <a:rPr lang="ru-RU" dirty="0"/>
              <a:t> </a:t>
            </a:r>
            <a:r>
              <a:rPr lang="ru-RU" dirty="0" err="1"/>
              <a:t>органдар</a:t>
            </a:r>
            <a:r>
              <a:rPr lang="ru-RU" dirty="0"/>
              <a:t> </a:t>
            </a:r>
            <a:r>
              <a:rPr lang="ru-RU" dirty="0" err="1"/>
              <a:t>азаматтардың</a:t>
            </a:r>
            <a:r>
              <a:rPr lang="ru-RU" dirty="0"/>
              <a:t> </a:t>
            </a:r>
            <a:r>
              <a:rPr lang="ru-RU" dirty="0" err="1"/>
              <a:t>құқықтарына</a:t>
            </a:r>
            <a:r>
              <a:rPr lang="ru-RU" dirty="0"/>
              <a:t>, </a:t>
            </a:r>
            <a:r>
              <a:rPr lang="ru-RU" dirty="0" err="1"/>
              <a:t>бостандықтары</a:t>
            </a:r>
            <a:r>
              <a:rPr lang="ru-RU" dirty="0"/>
              <a:t> мен </a:t>
            </a:r>
            <a:r>
              <a:rPr lang="ru-RU" dirty="0" err="1"/>
              <a:t>міндеттеріне</a:t>
            </a:r>
            <a:r>
              <a:rPr lang="ru-RU" dirty="0"/>
              <a:t> </a:t>
            </a:r>
            <a:r>
              <a:rPr lang="ru-RU" dirty="0" err="1"/>
              <a:t>қатысты</a:t>
            </a:r>
            <a:r>
              <a:rPr lang="ru-RU" dirty="0"/>
              <a:t> </a:t>
            </a:r>
            <a:r>
              <a:rPr lang="ru-RU" dirty="0" err="1"/>
              <a:t>нормативтік</a:t>
            </a:r>
            <a:r>
              <a:rPr lang="ru-RU" dirty="0"/>
              <a:t> </a:t>
            </a:r>
            <a:r>
              <a:rPr lang="ru-RU" dirty="0" err="1"/>
              <a:t>құқықтық</a:t>
            </a:r>
            <a:r>
              <a:rPr lang="ru-RU" dirty="0"/>
              <a:t> </a:t>
            </a:r>
            <a:r>
              <a:rPr lang="ru-RU" dirty="0" err="1"/>
              <a:t>актінің</a:t>
            </a:r>
            <a:r>
              <a:rPr lang="ru-RU" dirty="0"/>
              <a:t> </a:t>
            </a:r>
            <a:r>
              <a:rPr lang="ru-RU" dirty="0" err="1"/>
              <a:t>жобасын</a:t>
            </a:r>
            <a:r>
              <a:rPr lang="ru-RU" dirty="0"/>
              <a:t> </a:t>
            </a:r>
            <a:r>
              <a:rPr lang="ru-RU" dirty="0" err="1"/>
              <a:t>тиісті</a:t>
            </a:r>
            <a:r>
              <a:rPr lang="ru-RU" dirty="0"/>
              <a:t> </a:t>
            </a:r>
            <a:r>
              <a:rPr lang="ru-RU" dirty="0" err="1"/>
              <a:t>орталық</a:t>
            </a:r>
            <a:r>
              <a:rPr lang="ru-RU" dirty="0"/>
              <a:t>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органдармен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облыстардың</a:t>
            </a:r>
            <a:r>
              <a:rPr lang="ru-RU" dirty="0"/>
              <a:t>, </a:t>
            </a:r>
            <a:r>
              <a:rPr lang="ru-RU" dirty="0" err="1"/>
              <a:t>республикалық</a:t>
            </a:r>
            <a:r>
              <a:rPr lang="ru-RU" dirty="0"/>
              <a:t> </a:t>
            </a:r>
            <a:r>
              <a:rPr lang="ru-RU" dirty="0" err="1"/>
              <a:t>маңызы</a:t>
            </a:r>
            <a:r>
              <a:rPr lang="ru-RU" dirty="0"/>
              <a:t> бар </a:t>
            </a:r>
            <a:r>
              <a:rPr lang="ru-RU" dirty="0" err="1"/>
              <a:t>қалалардың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астананың</a:t>
            </a:r>
            <a:r>
              <a:rPr lang="ru-RU" dirty="0"/>
              <a:t> </a:t>
            </a:r>
            <a:r>
              <a:rPr lang="ru-RU" dirty="0" err="1"/>
              <a:t>мәслихаттарымен</a:t>
            </a:r>
            <a:r>
              <a:rPr lang="ru-RU" dirty="0"/>
              <a:t> </a:t>
            </a:r>
            <a:r>
              <a:rPr lang="ru-RU" dirty="0" err="1"/>
              <a:t>бірлесіп</a:t>
            </a:r>
            <a:r>
              <a:rPr lang="ru-RU" dirty="0"/>
              <a:t> </a:t>
            </a:r>
            <a:r>
              <a:rPr lang="ru-RU" dirty="0" err="1"/>
              <a:t>құрылған</a:t>
            </a:r>
            <a:r>
              <a:rPr lang="ru-RU" dirty="0"/>
              <a:t> </a:t>
            </a:r>
            <a:r>
              <a:rPr lang="ru-RU" dirty="0" err="1"/>
              <a:t>қоғамдық</a:t>
            </a:r>
            <a:r>
              <a:rPr lang="ru-RU" dirty="0"/>
              <a:t> </a:t>
            </a:r>
            <a:r>
              <a:rPr lang="ru-RU" dirty="0" err="1"/>
              <a:t>кеңестерге</a:t>
            </a:r>
            <a:r>
              <a:rPr lang="ru-RU" dirty="0"/>
              <a:t> </a:t>
            </a:r>
            <a:r>
              <a:rPr lang="ru-RU" dirty="0" err="1"/>
              <a:t>талқылау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ұсынымдарды</a:t>
            </a:r>
            <a:r>
              <a:rPr lang="ru-RU" dirty="0"/>
              <a:t> </a:t>
            </a:r>
            <a:r>
              <a:rPr lang="ru-RU" dirty="0" err="1"/>
              <a:t>тұжырымдау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жібереді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      </a:t>
            </a:r>
            <a:r>
              <a:rPr lang="ru-RU" dirty="0" err="1"/>
              <a:t>Азаматтардың</a:t>
            </a:r>
            <a:r>
              <a:rPr lang="ru-RU" dirty="0"/>
              <a:t> </a:t>
            </a:r>
            <a:r>
              <a:rPr lang="ru-RU" dirty="0" err="1"/>
              <a:t>құқықтары</a:t>
            </a:r>
            <a:r>
              <a:rPr lang="ru-RU" dirty="0"/>
              <a:t> мен </a:t>
            </a:r>
            <a:r>
              <a:rPr lang="ru-RU" dirty="0" err="1"/>
              <a:t>бостандықтарын</a:t>
            </a:r>
            <a:r>
              <a:rPr lang="ru-RU" dirty="0"/>
              <a:t> </a:t>
            </a:r>
            <a:r>
              <a:rPr lang="ru-RU" dirty="0" err="1"/>
              <a:t>қозғайтын</a:t>
            </a:r>
            <a:r>
              <a:rPr lang="ru-RU" dirty="0"/>
              <a:t> </a:t>
            </a:r>
            <a:r>
              <a:rPr lang="ru-RU" dirty="0" err="1"/>
              <a:t>нормативтік-құқықтық</a:t>
            </a:r>
            <a:r>
              <a:rPr lang="ru-RU" dirty="0"/>
              <a:t> </a:t>
            </a:r>
            <a:r>
              <a:rPr lang="ru-RU" dirty="0" err="1"/>
              <a:t>актінің</a:t>
            </a:r>
            <a:r>
              <a:rPr lang="ru-RU" dirty="0"/>
              <a:t> </a:t>
            </a:r>
            <a:r>
              <a:rPr lang="ru-RU" dirty="0" err="1"/>
              <a:t>жобасы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ұсынымдар</a:t>
            </a:r>
            <a:r>
              <a:rPr lang="ru-RU" dirty="0"/>
              <a:t> беру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белгіленетін</a:t>
            </a:r>
            <a:r>
              <a:rPr lang="ru-RU" dirty="0"/>
              <a:t> </a:t>
            </a:r>
            <a:r>
              <a:rPr lang="ru-RU" dirty="0" err="1"/>
              <a:t>мерзім</a:t>
            </a:r>
            <a:r>
              <a:rPr lang="ru-RU" dirty="0"/>
              <a:t> </a:t>
            </a:r>
            <a:r>
              <a:rPr lang="ru-RU" dirty="0" err="1"/>
              <a:t>Қоғамдық</a:t>
            </a:r>
            <a:r>
              <a:rPr lang="ru-RU" dirty="0"/>
              <a:t> </a:t>
            </a:r>
            <a:r>
              <a:rPr lang="ru-RU" dirty="0" err="1"/>
              <a:t>кеңеске</a:t>
            </a:r>
            <a:r>
              <a:rPr lang="ru-RU" dirty="0"/>
              <a:t> </a:t>
            </a:r>
            <a:r>
              <a:rPr lang="ru-RU" dirty="0" err="1"/>
              <a:t>келіп</a:t>
            </a:r>
            <a:r>
              <a:rPr lang="ru-RU" dirty="0"/>
              <a:t> </a:t>
            </a:r>
            <a:r>
              <a:rPr lang="ru-RU" dirty="0" err="1"/>
              <a:t>түскен</a:t>
            </a:r>
            <a:r>
              <a:rPr lang="ru-RU" dirty="0"/>
              <a:t> </a:t>
            </a:r>
            <a:r>
              <a:rPr lang="ru-RU" dirty="0" err="1"/>
              <a:t>кезінен</a:t>
            </a:r>
            <a:r>
              <a:rPr lang="ru-RU" dirty="0"/>
              <a:t> </a:t>
            </a:r>
            <a:r>
              <a:rPr lang="ru-RU" dirty="0" err="1"/>
              <a:t>бастап</a:t>
            </a:r>
            <a:r>
              <a:rPr lang="ru-RU" dirty="0"/>
              <a:t> он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күнінен</a:t>
            </a:r>
            <a:r>
              <a:rPr lang="ru-RU" dirty="0"/>
              <a:t> кем </a:t>
            </a:r>
            <a:r>
              <a:rPr lang="ru-RU" dirty="0" err="1"/>
              <a:t>болмауға</a:t>
            </a:r>
            <a:r>
              <a:rPr lang="ru-RU" dirty="0"/>
              <a:t> </a:t>
            </a:r>
            <a:r>
              <a:rPr lang="ru-RU" dirty="0" err="1"/>
              <a:t>тиіс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      </a:t>
            </a:r>
            <a:r>
              <a:rPr lang="ru-RU" dirty="0" err="1"/>
              <a:t>Ұсынымдар</a:t>
            </a:r>
            <a:r>
              <a:rPr lang="ru-RU" dirty="0"/>
              <a:t> </a:t>
            </a:r>
            <a:r>
              <a:rPr lang="ru-RU" dirty="0" err="1"/>
              <a:t>нормативтік-құқықтық</a:t>
            </a:r>
            <a:r>
              <a:rPr lang="ru-RU" dirty="0"/>
              <a:t> акт </a:t>
            </a:r>
            <a:r>
              <a:rPr lang="ru-RU" dirty="0" err="1"/>
              <a:t>қабылданғанға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жобасына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осы </a:t>
            </a:r>
            <a:r>
              <a:rPr lang="ru-RU" dirty="0" err="1"/>
              <a:t>жобаны</a:t>
            </a:r>
            <a:r>
              <a:rPr lang="ru-RU" dirty="0"/>
              <a:t> </a:t>
            </a:r>
            <a:r>
              <a:rPr lang="ru-RU" dirty="0" err="1"/>
              <a:t>мүдделі</a:t>
            </a:r>
            <a:r>
              <a:rPr lang="ru-RU" dirty="0"/>
              <a:t>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органдармен</a:t>
            </a:r>
            <a:r>
              <a:rPr lang="ru-RU" dirty="0"/>
              <a:t> </a:t>
            </a:r>
            <a:r>
              <a:rPr lang="ru-RU" dirty="0" err="1"/>
              <a:t>әрбір</a:t>
            </a:r>
            <a:r>
              <a:rPr lang="ru-RU" dirty="0"/>
              <a:t>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келісу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міндетті</a:t>
            </a:r>
            <a:r>
              <a:rPr lang="ru-RU" dirty="0"/>
              <a:t> </a:t>
            </a:r>
            <a:r>
              <a:rPr lang="ru-RU" dirty="0" err="1"/>
              <a:t>қосымша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8780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97346"/>
            <a:ext cx="820891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Ұсынымдар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орыс</a:t>
            </a:r>
            <a:r>
              <a:rPr lang="ru-RU" dirty="0"/>
              <a:t> </a:t>
            </a:r>
            <a:r>
              <a:rPr lang="ru-RU" dirty="0" err="1"/>
              <a:t>тілдерінде</a:t>
            </a:r>
            <a:r>
              <a:rPr lang="ru-RU" dirty="0"/>
              <a:t> </a:t>
            </a:r>
            <a:r>
              <a:rPr lang="ru-RU" dirty="0" err="1"/>
              <a:t>беріледі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      3. </a:t>
            </a:r>
            <a:r>
              <a:rPr lang="ru-RU" dirty="0" err="1"/>
              <a:t>Орталық</a:t>
            </a:r>
            <a:r>
              <a:rPr lang="ru-RU" dirty="0"/>
              <a:t> </a:t>
            </a:r>
            <a:r>
              <a:rPr lang="ru-RU" dirty="0" err="1"/>
              <a:t>мемлекеттік</a:t>
            </a:r>
            <a:r>
              <a:rPr lang="ru-RU" dirty="0"/>
              <a:t> орган,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өкілді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атқарушы</a:t>
            </a:r>
            <a:r>
              <a:rPr lang="ru-RU" dirty="0"/>
              <a:t> орган </a:t>
            </a:r>
            <a:r>
              <a:rPr lang="ru-RU" dirty="0" err="1"/>
              <a:t>Қоғамдық</a:t>
            </a:r>
            <a:r>
              <a:rPr lang="ru-RU" dirty="0"/>
              <a:t> </a:t>
            </a:r>
            <a:r>
              <a:rPr lang="ru-RU" dirty="0" err="1"/>
              <a:t>кеңестің</a:t>
            </a:r>
            <a:r>
              <a:rPr lang="ru-RU" dirty="0"/>
              <a:t> </a:t>
            </a:r>
            <a:r>
              <a:rPr lang="ru-RU" dirty="0" err="1"/>
              <a:t>ұсынымдарымен</a:t>
            </a:r>
            <a:r>
              <a:rPr lang="ru-RU" dirty="0"/>
              <a:t> </a:t>
            </a:r>
            <a:r>
              <a:rPr lang="ru-RU" dirty="0" err="1"/>
              <a:t>келіскен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нормативтік-құқықтық</a:t>
            </a:r>
            <a:r>
              <a:rPr lang="ru-RU" dirty="0"/>
              <a:t> </a:t>
            </a:r>
            <a:r>
              <a:rPr lang="ru-RU" dirty="0" err="1"/>
              <a:t>актінің</a:t>
            </a:r>
            <a:r>
              <a:rPr lang="ru-RU" dirty="0"/>
              <a:t> </a:t>
            </a:r>
            <a:r>
              <a:rPr lang="ru-RU" dirty="0" err="1"/>
              <a:t>жобасына</a:t>
            </a:r>
            <a:r>
              <a:rPr lang="ru-RU" dirty="0"/>
              <a:t> </a:t>
            </a:r>
            <a:r>
              <a:rPr lang="ru-RU" dirty="0" err="1"/>
              <a:t>тиісті</a:t>
            </a:r>
            <a:r>
              <a:rPr lang="ru-RU" dirty="0"/>
              <a:t> </a:t>
            </a:r>
            <a:r>
              <a:rPr lang="ru-RU" dirty="0" err="1"/>
              <a:t>өзгерістер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(</a:t>
            </a:r>
            <a:r>
              <a:rPr lang="ru-RU" dirty="0" err="1"/>
              <a:t>немесе</a:t>
            </a:r>
            <a:r>
              <a:rPr lang="ru-RU" dirty="0"/>
              <a:t>) </a:t>
            </a:r>
            <a:r>
              <a:rPr lang="ru-RU" dirty="0" err="1"/>
              <a:t>толықтырулар</a:t>
            </a:r>
            <a:r>
              <a:rPr lang="ru-RU" dirty="0"/>
              <a:t> </a:t>
            </a:r>
            <a:r>
              <a:rPr lang="ru-RU" dirty="0" err="1"/>
              <a:t>енгізеді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      </a:t>
            </a:r>
            <a:r>
              <a:rPr lang="ru-RU" dirty="0" err="1"/>
              <a:t>Орталық</a:t>
            </a:r>
            <a:r>
              <a:rPr lang="ru-RU" dirty="0"/>
              <a:t> </a:t>
            </a:r>
            <a:r>
              <a:rPr lang="ru-RU" dirty="0" err="1"/>
              <a:t>мемлекеттік</a:t>
            </a:r>
            <a:r>
              <a:rPr lang="ru-RU" dirty="0"/>
              <a:t> орган,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өкілді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атқарушы</a:t>
            </a:r>
            <a:r>
              <a:rPr lang="ru-RU" dirty="0"/>
              <a:t> орган </a:t>
            </a:r>
            <a:r>
              <a:rPr lang="ru-RU" dirty="0" err="1"/>
              <a:t>ұсынымдармен</a:t>
            </a:r>
            <a:r>
              <a:rPr lang="ru-RU" dirty="0"/>
              <a:t> </a:t>
            </a:r>
            <a:r>
              <a:rPr lang="ru-RU" dirty="0" err="1"/>
              <a:t>келіспеген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тиісті</a:t>
            </a:r>
            <a:r>
              <a:rPr lang="ru-RU" dirty="0"/>
              <a:t> </a:t>
            </a:r>
            <a:r>
              <a:rPr lang="ru-RU" dirty="0" err="1"/>
              <a:t>Қоғамдық</a:t>
            </a:r>
            <a:r>
              <a:rPr lang="ru-RU" dirty="0"/>
              <a:t> </a:t>
            </a:r>
            <a:r>
              <a:rPr lang="ru-RU" dirty="0" err="1"/>
              <a:t>кеңеске</a:t>
            </a:r>
            <a:r>
              <a:rPr lang="ru-RU" dirty="0"/>
              <a:t> он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күні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келіспеу</a:t>
            </a:r>
            <a:r>
              <a:rPr lang="ru-RU" dirty="0"/>
              <a:t> </a:t>
            </a:r>
            <a:r>
              <a:rPr lang="ru-RU" dirty="0" err="1"/>
              <a:t>себептерінің</a:t>
            </a:r>
            <a:r>
              <a:rPr lang="ru-RU" dirty="0"/>
              <a:t> </a:t>
            </a:r>
            <a:r>
              <a:rPr lang="ru-RU" dirty="0" err="1"/>
              <a:t>негіздемесі</a:t>
            </a:r>
            <a:r>
              <a:rPr lang="ru-RU" dirty="0"/>
              <a:t> бар </a:t>
            </a:r>
            <a:r>
              <a:rPr lang="ru-RU" dirty="0" err="1"/>
              <a:t>жауап</a:t>
            </a:r>
            <a:r>
              <a:rPr lang="ru-RU" dirty="0"/>
              <a:t> </a:t>
            </a:r>
            <a:r>
              <a:rPr lang="ru-RU" dirty="0" err="1"/>
              <a:t>жібереді</a:t>
            </a:r>
            <a:r>
              <a:rPr lang="ru-RU" dirty="0"/>
              <a:t>. </a:t>
            </a:r>
            <a:r>
              <a:rPr lang="ru-RU" dirty="0" err="1"/>
              <a:t>Негіздемесі</a:t>
            </a:r>
            <a:r>
              <a:rPr lang="ru-RU" dirty="0"/>
              <a:t> бар </a:t>
            </a:r>
            <a:r>
              <a:rPr lang="ru-RU" dirty="0" err="1"/>
              <a:t>мұндай</a:t>
            </a:r>
            <a:r>
              <a:rPr lang="ru-RU" dirty="0"/>
              <a:t> </a:t>
            </a:r>
            <a:r>
              <a:rPr lang="ru-RU" dirty="0" err="1"/>
              <a:t>жауаптар</a:t>
            </a:r>
            <a:r>
              <a:rPr lang="ru-RU" dirty="0"/>
              <a:t> </a:t>
            </a:r>
            <a:r>
              <a:rPr lang="ru-RU" dirty="0" err="1"/>
              <a:t>нормативтік-құқықтық</a:t>
            </a:r>
            <a:r>
              <a:rPr lang="ru-RU" dirty="0"/>
              <a:t> акт </a:t>
            </a:r>
            <a:r>
              <a:rPr lang="ru-RU" dirty="0" err="1"/>
              <a:t>қабылданғанға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жобасына</a:t>
            </a:r>
            <a:r>
              <a:rPr lang="ru-RU" dirty="0"/>
              <a:t> </a:t>
            </a:r>
            <a:r>
              <a:rPr lang="ru-RU" dirty="0" err="1"/>
              <a:t>міндетті</a:t>
            </a:r>
            <a:r>
              <a:rPr lang="ru-RU" dirty="0"/>
              <a:t> </a:t>
            </a:r>
            <a:r>
              <a:rPr lang="ru-RU" dirty="0" err="1"/>
              <a:t>қосымша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      </a:t>
            </a:r>
            <a:r>
              <a:rPr lang="ru-RU" dirty="0" err="1"/>
              <a:t>Ескерту</a:t>
            </a:r>
            <a:r>
              <a:rPr lang="ru-RU" dirty="0"/>
              <a:t>. 3-тарау 15-1-баппен </a:t>
            </a:r>
            <a:r>
              <a:rPr lang="ru-RU" dirty="0" err="1"/>
              <a:t>толықтырылды</a:t>
            </a:r>
            <a:r>
              <a:rPr lang="ru-RU" dirty="0"/>
              <a:t> - ҚР 02.11.2015 </a:t>
            </a:r>
            <a:r>
              <a:rPr lang="ru-RU" dirty="0">
                <a:hlinkClick r:id="rId2"/>
              </a:rPr>
              <a:t>№ 384-</a:t>
            </a:r>
            <a:r>
              <a:rPr lang="en-US" dirty="0">
                <a:hlinkClick r:id="rId2"/>
              </a:rPr>
              <a:t>V</a:t>
            </a:r>
            <a:r>
              <a:rPr lang="en-US" dirty="0"/>
              <a:t> </a:t>
            </a:r>
            <a:r>
              <a:rPr lang="ru-RU" dirty="0" err="1"/>
              <a:t>Заңымен</a:t>
            </a:r>
            <a:r>
              <a:rPr lang="ru-RU" dirty="0"/>
              <a:t> (01.01.2016 </a:t>
            </a:r>
            <a:r>
              <a:rPr lang="ru-RU" dirty="0" err="1"/>
              <a:t>бастап</a:t>
            </a:r>
            <a:r>
              <a:rPr lang="ru-RU" dirty="0"/>
              <a:t> </a:t>
            </a:r>
            <a:r>
              <a:rPr lang="ru-RU" dirty="0" err="1"/>
              <a:t>қолданысқа</a:t>
            </a:r>
            <a:r>
              <a:rPr lang="ru-RU" dirty="0"/>
              <a:t> </a:t>
            </a:r>
            <a:r>
              <a:rPr lang="ru-RU" dirty="0" err="1"/>
              <a:t>енгізіледі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973746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51520" y="260647"/>
            <a:ext cx="842493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39-3-бап. </a:t>
            </a:r>
            <a:r>
              <a:rPr lang="ru-RU" b="1" dirty="0" err="1"/>
              <a:t>Жергілікті</a:t>
            </a:r>
            <a:r>
              <a:rPr lang="ru-RU" b="1" dirty="0"/>
              <a:t> </a:t>
            </a:r>
            <a:r>
              <a:rPr lang="ru-RU" b="1" dirty="0" err="1"/>
              <a:t>қоғамдастық</a:t>
            </a:r>
            <a:r>
              <a:rPr lang="ru-RU" b="1" dirty="0"/>
              <a:t> </a:t>
            </a:r>
            <a:r>
              <a:rPr lang="ru-RU" b="1" dirty="0" err="1"/>
              <a:t>жиындары</a:t>
            </a:r>
            <a:r>
              <a:rPr lang="ru-RU" b="1" dirty="0"/>
              <a:t> мен </a:t>
            </a:r>
            <a:r>
              <a:rPr lang="ru-RU" b="1" dirty="0" err="1"/>
              <a:t>жергілікті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               </a:t>
            </a:r>
            <a:r>
              <a:rPr lang="ru-RU" b="1" dirty="0" err="1"/>
              <a:t>қоғамдастық</a:t>
            </a:r>
            <a:r>
              <a:rPr lang="ru-RU" b="1" dirty="0"/>
              <a:t> </a:t>
            </a:r>
            <a:r>
              <a:rPr lang="ru-RU" b="1" dirty="0" err="1"/>
              <a:t>жиналыстары</a:t>
            </a:r>
            <a:endParaRPr lang="ru-RU" dirty="0"/>
          </a:p>
          <a:p>
            <a:r>
              <a:rPr lang="ru-RU" dirty="0"/>
              <a:t>      1.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маңызы</a:t>
            </a:r>
            <a:r>
              <a:rPr lang="ru-RU" dirty="0"/>
              <a:t> бар </a:t>
            </a:r>
            <a:r>
              <a:rPr lang="ru-RU" dirty="0" err="1"/>
              <a:t>мәселелерді</a:t>
            </a:r>
            <a:r>
              <a:rPr lang="ru-RU" dirty="0"/>
              <a:t> </a:t>
            </a:r>
            <a:r>
              <a:rPr lang="ru-RU" dirty="0" err="1"/>
              <a:t>шешу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аудандық</a:t>
            </a:r>
            <a:r>
              <a:rPr lang="ru-RU" dirty="0"/>
              <a:t> </a:t>
            </a:r>
            <a:r>
              <a:rPr lang="ru-RU" dirty="0" err="1"/>
              <a:t>маңызы</a:t>
            </a:r>
            <a:r>
              <a:rPr lang="ru-RU" dirty="0"/>
              <a:t> бар </a:t>
            </a:r>
            <a:r>
              <a:rPr lang="ru-RU" dirty="0" err="1"/>
              <a:t>қалалардың</a:t>
            </a:r>
            <a:r>
              <a:rPr lang="ru-RU" dirty="0"/>
              <a:t>, </a:t>
            </a:r>
            <a:r>
              <a:rPr lang="ru-RU" dirty="0" err="1"/>
              <a:t>ауылдардың</a:t>
            </a:r>
            <a:r>
              <a:rPr lang="ru-RU" dirty="0"/>
              <a:t>, </a:t>
            </a:r>
            <a:r>
              <a:rPr lang="ru-RU" dirty="0" err="1"/>
              <a:t>кенттердің</a:t>
            </a:r>
            <a:r>
              <a:rPr lang="ru-RU" dirty="0"/>
              <a:t>, </a:t>
            </a:r>
            <a:r>
              <a:rPr lang="ru-RU" dirty="0" err="1"/>
              <a:t>ауылдық</a:t>
            </a:r>
            <a:r>
              <a:rPr lang="ru-RU" dirty="0"/>
              <a:t> </a:t>
            </a:r>
            <a:r>
              <a:rPr lang="ru-RU" dirty="0" err="1"/>
              <a:t>округтердің</a:t>
            </a:r>
            <a:r>
              <a:rPr lang="ru-RU" dirty="0"/>
              <a:t> </a:t>
            </a:r>
            <a:r>
              <a:rPr lang="ru-RU" dirty="0" err="1"/>
              <a:t>аумағында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қоғамдастық</a:t>
            </a:r>
            <a:r>
              <a:rPr lang="ru-RU" dirty="0"/>
              <a:t> </a:t>
            </a:r>
            <a:r>
              <a:rPr lang="ru-RU" dirty="0" err="1"/>
              <a:t>жиыны</a:t>
            </a:r>
            <a:r>
              <a:rPr lang="ru-RU" dirty="0"/>
              <a:t> мен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қоғамдастық</a:t>
            </a:r>
            <a:r>
              <a:rPr lang="ru-RU" dirty="0"/>
              <a:t> </a:t>
            </a:r>
            <a:r>
              <a:rPr lang="ru-RU" dirty="0" err="1"/>
              <a:t>жиналысы</a:t>
            </a:r>
            <a:r>
              <a:rPr lang="ru-RU" dirty="0"/>
              <a:t> </a:t>
            </a:r>
            <a:r>
              <a:rPr lang="ru-RU" dirty="0" err="1"/>
              <a:t>өткізіледі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     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қоғамдастық</a:t>
            </a:r>
            <a:r>
              <a:rPr lang="ru-RU" dirty="0"/>
              <a:t> </a:t>
            </a:r>
            <a:r>
              <a:rPr lang="ru-RU" dirty="0" err="1"/>
              <a:t>жиыны</a:t>
            </a:r>
            <a:r>
              <a:rPr lang="ru-RU" dirty="0"/>
              <a:t> мен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қоғамдастық</a:t>
            </a:r>
            <a:r>
              <a:rPr lang="ru-RU" dirty="0"/>
              <a:t> </a:t>
            </a:r>
            <a:r>
              <a:rPr lang="ru-RU" dirty="0" err="1"/>
              <a:t>жиналысына</a:t>
            </a:r>
            <a:r>
              <a:rPr lang="ru-RU" dirty="0"/>
              <a:t> </a:t>
            </a:r>
            <a:r>
              <a:rPr lang="ru-RU" dirty="0" err="1"/>
              <a:t>кәмелетке</a:t>
            </a:r>
            <a:r>
              <a:rPr lang="ru-RU" dirty="0"/>
              <a:t> </a:t>
            </a:r>
            <a:r>
              <a:rPr lang="ru-RU" dirty="0" err="1"/>
              <a:t>толмаған</a:t>
            </a:r>
            <a:r>
              <a:rPr lang="ru-RU" dirty="0"/>
              <a:t> </a:t>
            </a:r>
            <a:r>
              <a:rPr lang="ru-RU" dirty="0" err="1"/>
              <a:t>адамдардың</a:t>
            </a:r>
            <a:r>
              <a:rPr lang="ru-RU" dirty="0"/>
              <a:t>, сот </a:t>
            </a:r>
            <a:r>
              <a:rPr lang="ru-RU" dirty="0" err="1"/>
              <a:t>әрекетке</a:t>
            </a:r>
            <a:r>
              <a:rPr lang="ru-RU" dirty="0"/>
              <a:t> </a:t>
            </a:r>
            <a:r>
              <a:rPr lang="ru-RU" dirty="0" err="1"/>
              <a:t>қабілетсіз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таныған</a:t>
            </a:r>
            <a:r>
              <a:rPr lang="ru-RU" dirty="0"/>
              <a:t> </a:t>
            </a:r>
            <a:r>
              <a:rPr lang="ru-RU" dirty="0" err="1"/>
              <a:t>адамдардың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сот </a:t>
            </a:r>
            <a:r>
              <a:rPr lang="ru-RU" dirty="0" err="1"/>
              <a:t>үкімімен</a:t>
            </a:r>
            <a:r>
              <a:rPr lang="ru-RU" dirty="0"/>
              <a:t> бас </a:t>
            </a:r>
            <a:r>
              <a:rPr lang="ru-RU" dirty="0" err="1"/>
              <a:t>бостандығынан</a:t>
            </a:r>
            <a:r>
              <a:rPr lang="ru-RU" dirty="0"/>
              <a:t> </a:t>
            </a:r>
            <a:r>
              <a:rPr lang="ru-RU" dirty="0" err="1"/>
              <a:t>айыру</a:t>
            </a:r>
            <a:r>
              <a:rPr lang="ru-RU" dirty="0"/>
              <a:t> </a:t>
            </a:r>
            <a:r>
              <a:rPr lang="ru-RU" dirty="0" err="1"/>
              <a:t>орындарындағы</a:t>
            </a:r>
            <a:r>
              <a:rPr lang="ru-RU" dirty="0"/>
              <a:t> </a:t>
            </a:r>
            <a:r>
              <a:rPr lang="ru-RU" dirty="0" err="1"/>
              <a:t>адамдардың</a:t>
            </a:r>
            <a:r>
              <a:rPr lang="ru-RU" dirty="0"/>
              <a:t> </a:t>
            </a:r>
            <a:r>
              <a:rPr lang="ru-RU" dirty="0" err="1"/>
              <a:t>қатысуға</a:t>
            </a:r>
            <a:r>
              <a:rPr lang="ru-RU" dirty="0"/>
              <a:t> </a:t>
            </a:r>
            <a:r>
              <a:rPr lang="ru-RU" dirty="0" err="1"/>
              <a:t>құқығы</a:t>
            </a:r>
            <a:r>
              <a:rPr lang="ru-RU" dirty="0"/>
              <a:t> </a:t>
            </a:r>
            <a:r>
              <a:rPr lang="ru-RU" dirty="0" err="1"/>
              <a:t>жоқ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      2. </a:t>
            </a:r>
            <a:r>
              <a:rPr lang="ru-RU" dirty="0" err="1"/>
              <a:t>Қажетіне</a:t>
            </a:r>
            <a:r>
              <a:rPr lang="ru-RU" dirty="0"/>
              <a:t> </a:t>
            </a:r>
            <a:r>
              <a:rPr lang="ru-RU" dirty="0" err="1"/>
              <a:t>қарай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қоғамдастық</a:t>
            </a:r>
            <a:r>
              <a:rPr lang="ru-RU" dirty="0"/>
              <a:t> </a:t>
            </a:r>
            <a:r>
              <a:rPr lang="ru-RU" dirty="0" err="1"/>
              <a:t>жиыны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мәні</a:t>
            </a:r>
            <a:r>
              <a:rPr lang="ru-RU" dirty="0"/>
              <a:t> бар аса </a:t>
            </a:r>
            <a:r>
              <a:rPr lang="ru-RU" dirty="0" err="1"/>
              <a:t>маңызды</a:t>
            </a:r>
            <a:r>
              <a:rPr lang="ru-RU" dirty="0"/>
              <a:t> </a:t>
            </a:r>
            <a:r>
              <a:rPr lang="ru-RU" dirty="0" err="1"/>
              <a:t>мәселелер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/>
              <a:t>      1)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қоғамдастықтың</a:t>
            </a:r>
            <a:r>
              <a:rPr lang="ru-RU" dirty="0"/>
              <a:t> </a:t>
            </a:r>
            <a:r>
              <a:rPr lang="ru-RU" dirty="0" err="1"/>
              <a:t>басым</a:t>
            </a:r>
            <a:r>
              <a:rPr lang="ru-RU" dirty="0"/>
              <a:t> </a:t>
            </a:r>
            <a:r>
              <a:rPr lang="ru-RU" dirty="0" err="1"/>
              <a:t>міндеттерін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іске</a:t>
            </a:r>
            <a:r>
              <a:rPr lang="ru-RU" dirty="0"/>
              <a:t> </a:t>
            </a:r>
            <a:r>
              <a:rPr lang="ru-RU" dirty="0" err="1"/>
              <a:t>асыру</a:t>
            </a:r>
            <a:r>
              <a:rPr lang="ru-RU" dirty="0"/>
              <a:t> </a:t>
            </a:r>
            <a:r>
              <a:rPr lang="ru-RU" dirty="0" err="1"/>
              <a:t>мерзімдерін</a:t>
            </a:r>
            <a:r>
              <a:rPr lang="ru-RU" dirty="0"/>
              <a:t> </a:t>
            </a:r>
            <a:r>
              <a:rPr lang="ru-RU" dirty="0" err="1"/>
              <a:t>айқындау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      2)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қоғамдастық</a:t>
            </a:r>
            <a:r>
              <a:rPr lang="ru-RU" dirty="0"/>
              <a:t> </a:t>
            </a:r>
            <a:r>
              <a:rPr lang="ru-RU" dirty="0" err="1"/>
              <a:t>жиналысына</a:t>
            </a:r>
            <a:r>
              <a:rPr lang="ru-RU" dirty="0"/>
              <a:t> </a:t>
            </a:r>
            <a:r>
              <a:rPr lang="ru-RU" dirty="0" err="1"/>
              <a:t>қатысушылардың</a:t>
            </a:r>
            <a:r>
              <a:rPr lang="ru-RU" dirty="0"/>
              <a:t> </a:t>
            </a:r>
            <a:r>
              <a:rPr lang="ru-RU" dirty="0" err="1"/>
              <a:t>құрамын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жіберілетін</a:t>
            </a:r>
            <a:r>
              <a:rPr lang="ru-RU" dirty="0"/>
              <a:t> </a:t>
            </a:r>
            <a:r>
              <a:rPr lang="ru-RU" dirty="0" err="1"/>
              <a:t>мерзімді</a:t>
            </a:r>
            <a:r>
              <a:rPr lang="ru-RU" dirty="0"/>
              <a:t> </a:t>
            </a:r>
            <a:r>
              <a:rPr lang="ru-RU" dirty="0" err="1"/>
              <a:t>айқындау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      3) </a:t>
            </a:r>
            <a:r>
              <a:rPr lang="ru-RU" dirty="0" err="1"/>
              <a:t>аудандардың</a:t>
            </a:r>
            <a:r>
              <a:rPr lang="ru-RU" dirty="0"/>
              <a:t> (</a:t>
            </a:r>
            <a:r>
              <a:rPr lang="ru-RU" dirty="0" err="1"/>
              <a:t>облыстық</a:t>
            </a:r>
            <a:r>
              <a:rPr lang="ru-RU" dirty="0"/>
              <a:t> </a:t>
            </a:r>
            <a:r>
              <a:rPr lang="ru-RU" dirty="0" err="1"/>
              <a:t>маңызы</a:t>
            </a:r>
            <a:r>
              <a:rPr lang="ru-RU" dirty="0"/>
              <a:t> бар </a:t>
            </a:r>
            <a:r>
              <a:rPr lang="ru-RU" dirty="0" err="1"/>
              <a:t>қалалардың</a:t>
            </a:r>
            <a:r>
              <a:rPr lang="ru-RU" dirty="0"/>
              <a:t>) </a:t>
            </a:r>
            <a:r>
              <a:rPr lang="ru-RU" dirty="0" err="1"/>
              <a:t>мәслихаттарына</a:t>
            </a:r>
            <a:r>
              <a:rPr lang="ru-RU" dirty="0"/>
              <a:t>, </a:t>
            </a:r>
            <a:r>
              <a:rPr lang="ru-RU" dirty="0" err="1"/>
              <a:t>аудандардың</a:t>
            </a:r>
            <a:r>
              <a:rPr lang="ru-RU" dirty="0"/>
              <a:t> (</a:t>
            </a:r>
            <a:r>
              <a:rPr lang="ru-RU" dirty="0" err="1"/>
              <a:t>облыстық</a:t>
            </a:r>
            <a:r>
              <a:rPr lang="ru-RU" dirty="0"/>
              <a:t> </a:t>
            </a:r>
            <a:r>
              <a:rPr lang="ru-RU" dirty="0" err="1"/>
              <a:t>маңызы</a:t>
            </a:r>
            <a:r>
              <a:rPr lang="ru-RU" dirty="0"/>
              <a:t> бар </a:t>
            </a:r>
            <a:r>
              <a:rPr lang="ru-RU" dirty="0" err="1"/>
              <a:t>қалалардың</a:t>
            </a:r>
            <a:r>
              <a:rPr lang="ru-RU" dirty="0"/>
              <a:t>), </a:t>
            </a:r>
            <a:r>
              <a:rPr lang="ru-RU" dirty="0" err="1"/>
              <a:t>аудандық</a:t>
            </a:r>
            <a:r>
              <a:rPr lang="ru-RU" dirty="0"/>
              <a:t> </a:t>
            </a:r>
            <a:r>
              <a:rPr lang="ru-RU" dirty="0" err="1"/>
              <a:t>маңызы</a:t>
            </a:r>
            <a:r>
              <a:rPr lang="ru-RU" dirty="0"/>
              <a:t> бар </a:t>
            </a:r>
            <a:r>
              <a:rPr lang="ru-RU" dirty="0" err="1"/>
              <a:t>қалалардың</a:t>
            </a:r>
            <a:r>
              <a:rPr lang="ru-RU" dirty="0"/>
              <a:t>, </a:t>
            </a:r>
            <a:r>
              <a:rPr lang="ru-RU" dirty="0" err="1"/>
              <a:t>ауылдардың</a:t>
            </a:r>
            <a:r>
              <a:rPr lang="ru-RU" dirty="0"/>
              <a:t>, </a:t>
            </a:r>
            <a:r>
              <a:rPr lang="ru-RU" dirty="0" err="1"/>
              <a:t>кенттердің</a:t>
            </a:r>
            <a:r>
              <a:rPr lang="ru-RU" dirty="0"/>
              <a:t>, </a:t>
            </a:r>
            <a:r>
              <a:rPr lang="ru-RU" dirty="0" err="1"/>
              <a:t>ауылдық</a:t>
            </a:r>
            <a:r>
              <a:rPr lang="ru-RU" dirty="0"/>
              <a:t> </a:t>
            </a:r>
            <a:r>
              <a:rPr lang="ru-RU" dirty="0" err="1"/>
              <a:t>округтердің</a:t>
            </a:r>
            <a:r>
              <a:rPr lang="ru-RU" dirty="0"/>
              <a:t> </a:t>
            </a:r>
            <a:r>
              <a:rPr lang="ru-RU" dirty="0" err="1"/>
              <a:t>әк</a:t>
            </a:r>
            <a:r>
              <a:rPr lang="en-US" dirty="0"/>
              <a:t>i</a:t>
            </a:r>
            <a:r>
              <a:rPr lang="ru-RU" dirty="0" err="1"/>
              <a:t>мдеріне</a:t>
            </a:r>
            <a:r>
              <a:rPr lang="ru-RU" dirty="0"/>
              <a:t>,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өзін-өзі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органдарына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маңызы</a:t>
            </a:r>
            <a:r>
              <a:rPr lang="ru-RU" dirty="0"/>
              <a:t> бар </a:t>
            </a:r>
            <a:r>
              <a:rPr lang="ru-RU" dirty="0" err="1"/>
              <a:t>мәселелер</a:t>
            </a:r>
            <a:r>
              <a:rPr lang="ru-RU" dirty="0"/>
              <a:t> </a:t>
            </a:r>
            <a:r>
              <a:rPr lang="ru-RU" dirty="0" err="1"/>
              <a:t>жөнінде</a:t>
            </a:r>
            <a:r>
              <a:rPr lang="ru-RU" dirty="0"/>
              <a:t> </a:t>
            </a:r>
            <a:r>
              <a:rPr lang="ru-RU" dirty="0" err="1"/>
              <a:t>ұсыныстар</a:t>
            </a:r>
            <a:r>
              <a:rPr lang="ru-RU" dirty="0"/>
              <a:t> </a:t>
            </a:r>
            <a:r>
              <a:rPr lang="ru-RU" dirty="0" err="1"/>
              <a:t>енгізу</a:t>
            </a:r>
            <a:r>
              <a:rPr lang="ru-RU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466275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620688"/>
            <a:ext cx="849694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4) </a:t>
            </a:r>
            <a:r>
              <a:rPr lang="ru-RU" dirty="0" err="1"/>
              <a:t>әкімдердің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өзін-өзі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функцияларын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асыру</a:t>
            </a:r>
            <a:r>
              <a:rPr lang="ru-RU" dirty="0"/>
              <a:t> </a:t>
            </a:r>
            <a:r>
              <a:rPr lang="ru-RU" dirty="0" err="1"/>
              <a:t>мәселелері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есептерін</a:t>
            </a:r>
            <a:r>
              <a:rPr lang="ru-RU" dirty="0"/>
              <a:t> </a:t>
            </a:r>
            <a:r>
              <a:rPr lang="ru-RU" dirty="0" err="1"/>
              <a:t>тыңдау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талқылау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      5) </a:t>
            </a:r>
            <a:r>
              <a:rPr lang="ru-RU" dirty="0" err="1"/>
              <a:t>аудан</a:t>
            </a:r>
            <a:r>
              <a:rPr lang="ru-RU" dirty="0"/>
              <a:t> (</a:t>
            </a:r>
            <a:r>
              <a:rPr lang="ru-RU" dirty="0" err="1"/>
              <a:t>облыстық</a:t>
            </a:r>
            <a:r>
              <a:rPr lang="ru-RU" dirty="0"/>
              <a:t> </a:t>
            </a:r>
            <a:r>
              <a:rPr lang="ru-RU" dirty="0" err="1"/>
              <a:t>маңызы</a:t>
            </a:r>
            <a:r>
              <a:rPr lang="ru-RU" dirty="0"/>
              <a:t> бар </a:t>
            </a:r>
            <a:r>
              <a:rPr lang="ru-RU" dirty="0" err="1"/>
              <a:t>қала</a:t>
            </a:r>
            <a:r>
              <a:rPr lang="ru-RU" dirty="0"/>
              <a:t>) </a:t>
            </a:r>
            <a:r>
              <a:rPr lang="ru-RU" dirty="0" err="1"/>
              <a:t>мәслихатының</a:t>
            </a:r>
            <a:r>
              <a:rPr lang="ru-RU" dirty="0"/>
              <a:t> </a:t>
            </a:r>
            <a:r>
              <a:rPr lang="ru-RU" dirty="0" err="1"/>
              <a:t>атқарған</a:t>
            </a:r>
            <a:r>
              <a:rPr lang="ru-RU" dirty="0"/>
              <a:t> </a:t>
            </a:r>
            <a:r>
              <a:rPr lang="ru-RU" dirty="0" err="1"/>
              <a:t>жұмысы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тұрақты</a:t>
            </a:r>
            <a:r>
              <a:rPr lang="ru-RU" dirty="0"/>
              <a:t> </a:t>
            </a:r>
            <a:r>
              <a:rPr lang="ru-RU" dirty="0" err="1"/>
              <a:t>комиссияларының</a:t>
            </a:r>
            <a:r>
              <a:rPr lang="ru-RU" dirty="0"/>
              <a:t> </a:t>
            </a:r>
            <a:r>
              <a:rPr lang="ru-RU" dirty="0" err="1"/>
              <a:t>қызметі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мәслихаттың</a:t>
            </a:r>
            <a:r>
              <a:rPr lang="ru-RU" dirty="0"/>
              <a:t> </a:t>
            </a:r>
            <a:r>
              <a:rPr lang="ru-RU" dirty="0" err="1"/>
              <a:t>есептерін</a:t>
            </a:r>
            <a:r>
              <a:rPr lang="ru-RU" dirty="0"/>
              <a:t> </a:t>
            </a:r>
            <a:r>
              <a:rPr lang="ru-RU" dirty="0" err="1"/>
              <a:t>тыңдау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талқылау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      6)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қоғамдастық</a:t>
            </a:r>
            <a:r>
              <a:rPr lang="ru-RU" dirty="0"/>
              <a:t> </a:t>
            </a:r>
            <a:r>
              <a:rPr lang="ru-RU" dirty="0" err="1"/>
              <a:t>жиыны</a:t>
            </a:r>
            <a:r>
              <a:rPr lang="ru-RU" dirty="0"/>
              <a:t> </a:t>
            </a:r>
            <a:r>
              <a:rPr lang="ru-RU" dirty="0" err="1"/>
              <a:t>айқындаған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маңызы</a:t>
            </a:r>
            <a:r>
              <a:rPr lang="ru-RU" dirty="0"/>
              <a:t> бар </a:t>
            </a:r>
            <a:r>
              <a:rPr lang="ru-RU" dirty="0" err="1"/>
              <a:t>өзге</a:t>
            </a:r>
            <a:r>
              <a:rPr lang="ru-RU" dirty="0"/>
              <a:t> де </a:t>
            </a:r>
            <a:r>
              <a:rPr lang="ru-RU" dirty="0" err="1"/>
              <a:t>мәселелер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өткізіледі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      3.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қоғамдастық</a:t>
            </a:r>
            <a:r>
              <a:rPr lang="ru-RU" dirty="0"/>
              <a:t> </a:t>
            </a:r>
            <a:r>
              <a:rPr lang="ru-RU" dirty="0" err="1"/>
              <a:t>жиналысы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маңызы</a:t>
            </a:r>
            <a:r>
              <a:rPr lang="ru-RU" dirty="0"/>
              <a:t> бар </a:t>
            </a:r>
            <a:r>
              <a:rPr lang="ru-RU" dirty="0" err="1"/>
              <a:t>ағымдағы</a:t>
            </a:r>
            <a:r>
              <a:rPr lang="ru-RU" dirty="0"/>
              <a:t> </a:t>
            </a:r>
            <a:r>
              <a:rPr lang="ru-RU" dirty="0" err="1"/>
              <a:t>мәселелер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/>
              <a:t>      1) </a:t>
            </a:r>
            <a:r>
              <a:rPr lang="ru-RU" dirty="0" err="1"/>
              <a:t>бюджеттік</a:t>
            </a:r>
            <a:r>
              <a:rPr lang="ru-RU" dirty="0"/>
              <a:t> </a:t>
            </a:r>
            <a:r>
              <a:rPr lang="ru-RU" dirty="0" err="1"/>
              <a:t>бағдарламаларды</a:t>
            </a:r>
            <a:r>
              <a:rPr lang="ru-RU" dirty="0"/>
              <a:t> </a:t>
            </a:r>
            <a:r>
              <a:rPr lang="ru-RU" dirty="0" err="1"/>
              <a:t>талқылау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бағдарламалық</a:t>
            </a:r>
            <a:r>
              <a:rPr lang="ru-RU" dirty="0"/>
              <a:t> </a:t>
            </a:r>
            <a:r>
              <a:rPr lang="ru-RU" dirty="0" err="1"/>
              <a:t>құжаттардың</a:t>
            </a:r>
            <a:r>
              <a:rPr lang="ru-RU" dirty="0"/>
              <a:t> </a:t>
            </a:r>
            <a:r>
              <a:rPr lang="ru-RU" dirty="0" err="1"/>
              <a:t>жобаларын</a:t>
            </a:r>
            <a:r>
              <a:rPr lang="ru-RU" dirty="0"/>
              <a:t>,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қоғамдастықты</a:t>
            </a:r>
            <a:r>
              <a:rPr lang="ru-RU" dirty="0"/>
              <a:t> </a:t>
            </a:r>
            <a:r>
              <a:rPr lang="ru-RU" dirty="0" err="1"/>
              <a:t>дамыту</a:t>
            </a:r>
            <a:r>
              <a:rPr lang="ru-RU" dirty="0"/>
              <a:t> </a:t>
            </a:r>
            <a:r>
              <a:rPr lang="ru-RU" dirty="0" err="1"/>
              <a:t>бағдарламаларын</a:t>
            </a:r>
            <a:r>
              <a:rPr lang="ru-RU" dirty="0"/>
              <a:t> </a:t>
            </a:r>
            <a:r>
              <a:rPr lang="ru-RU" dirty="0" err="1"/>
              <a:t>қарау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      2)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өзін-өзі</a:t>
            </a:r>
            <a:r>
              <a:rPr lang="ru-RU" dirty="0"/>
              <a:t> </a:t>
            </a:r>
            <a:r>
              <a:rPr lang="ru-RU" dirty="0" err="1"/>
              <a:t>басқарудың</a:t>
            </a:r>
            <a:r>
              <a:rPr lang="ru-RU" dirty="0"/>
              <a:t> </a:t>
            </a:r>
            <a:r>
              <a:rPr lang="ru-RU" dirty="0" err="1"/>
              <a:t>кіріс</a:t>
            </a:r>
            <a:r>
              <a:rPr lang="ru-RU" dirty="0"/>
              <a:t> </a:t>
            </a:r>
            <a:r>
              <a:rPr lang="ru-RU" dirty="0" err="1"/>
              <a:t>көздерін</a:t>
            </a:r>
            <a:r>
              <a:rPr lang="ru-RU" dirty="0"/>
              <a:t> </a:t>
            </a:r>
            <a:r>
              <a:rPr lang="ru-RU" dirty="0" err="1"/>
              <a:t>қалыптастыру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пайдалану</a:t>
            </a:r>
            <a:r>
              <a:rPr lang="ru-RU" dirty="0"/>
              <a:t> </a:t>
            </a:r>
            <a:r>
              <a:rPr lang="ru-RU" dirty="0" err="1"/>
              <a:t>мәселелерін</a:t>
            </a:r>
            <a:r>
              <a:rPr lang="ru-RU" dirty="0"/>
              <a:t> </a:t>
            </a:r>
            <a:r>
              <a:rPr lang="ru-RU" dirty="0" err="1"/>
              <a:t>талқылау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      3)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маңызы</a:t>
            </a:r>
            <a:r>
              <a:rPr lang="ru-RU" dirty="0"/>
              <a:t> бар </a:t>
            </a:r>
            <a:r>
              <a:rPr lang="ru-RU" dirty="0" err="1"/>
              <a:t>мәселелерді</a:t>
            </a:r>
            <a:r>
              <a:rPr lang="ru-RU" dirty="0"/>
              <a:t> </a:t>
            </a:r>
            <a:r>
              <a:rPr lang="ru-RU" dirty="0" err="1"/>
              <a:t>шешуге</a:t>
            </a:r>
            <a:r>
              <a:rPr lang="ru-RU" dirty="0"/>
              <a:t> </a:t>
            </a:r>
            <a:r>
              <a:rPr lang="ru-RU" dirty="0" err="1"/>
              <a:t>бөлінген</a:t>
            </a:r>
            <a:r>
              <a:rPr lang="ru-RU" dirty="0"/>
              <a:t> бюджет </a:t>
            </a:r>
            <a:r>
              <a:rPr lang="ru-RU" dirty="0" err="1"/>
              <a:t>қаражатын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өзін-өзі</a:t>
            </a:r>
            <a:r>
              <a:rPr lang="ru-RU" dirty="0"/>
              <a:t> </a:t>
            </a:r>
            <a:r>
              <a:rPr lang="ru-RU" dirty="0" err="1"/>
              <a:t>басқарудың</a:t>
            </a:r>
            <a:r>
              <a:rPr lang="ru-RU" dirty="0"/>
              <a:t> </a:t>
            </a:r>
            <a:r>
              <a:rPr lang="ru-RU" dirty="0" err="1"/>
              <a:t>кіріс</a:t>
            </a:r>
            <a:r>
              <a:rPr lang="ru-RU" dirty="0"/>
              <a:t> </a:t>
            </a:r>
            <a:r>
              <a:rPr lang="ru-RU" dirty="0" err="1"/>
              <a:t>көздерін</a:t>
            </a:r>
            <a:r>
              <a:rPr lang="ru-RU" dirty="0"/>
              <a:t> </a:t>
            </a:r>
            <a:r>
              <a:rPr lang="ru-RU" dirty="0" err="1"/>
              <a:t>пайдалануға</a:t>
            </a:r>
            <a:r>
              <a:rPr lang="ru-RU" dirty="0"/>
              <a:t> мониторинг </a:t>
            </a:r>
            <a:r>
              <a:rPr lang="ru-RU" dirty="0" err="1"/>
              <a:t>жүргізу</a:t>
            </a:r>
            <a:r>
              <a:rPr lang="ru-RU" dirty="0"/>
              <a:t> </a:t>
            </a:r>
            <a:r>
              <a:rPr lang="ru-RU" dirty="0" err="1"/>
              <a:t>мақсатында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қоғамдастық</a:t>
            </a:r>
            <a:r>
              <a:rPr lang="ru-RU" dirty="0"/>
              <a:t> </a:t>
            </a:r>
            <a:r>
              <a:rPr lang="ru-RU" dirty="0" err="1"/>
              <a:t>жиналысына</a:t>
            </a:r>
            <a:r>
              <a:rPr lang="ru-RU" dirty="0"/>
              <a:t> </a:t>
            </a:r>
            <a:r>
              <a:rPr lang="ru-RU" dirty="0" err="1"/>
              <a:t>қатысушылар</a:t>
            </a:r>
            <a:r>
              <a:rPr lang="ru-RU" dirty="0"/>
              <a:t> </a:t>
            </a:r>
            <a:r>
              <a:rPr lang="ru-RU" dirty="0" err="1"/>
              <a:t>арасынан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қоғамдастық</a:t>
            </a:r>
            <a:r>
              <a:rPr lang="ru-RU" dirty="0"/>
              <a:t> </a:t>
            </a:r>
            <a:r>
              <a:rPr lang="ru-RU" dirty="0" err="1"/>
              <a:t>комиссиясын</a:t>
            </a:r>
            <a:r>
              <a:rPr lang="ru-RU" dirty="0"/>
              <a:t> </a:t>
            </a:r>
            <a:r>
              <a:rPr lang="ru-RU" dirty="0" err="1"/>
              <a:t>құру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      4)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маңызы</a:t>
            </a:r>
            <a:r>
              <a:rPr lang="ru-RU" dirty="0"/>
              <a:t> бар </a:t>
            </a:r>
            <a:r>
              <a:rPr lang="ru-RU" dirty="0" err="1"/>
              <a:t>мәселелерді</a:t>
            </a:r>
            <a:r>
              <a:rPr lang="ru-RU" dirty="0"/>
              <a:t> </a:t>
            </a:r>
            <a:r>
              <a:rPr lang="ru-RU" dirty="0" err="1"/>
              <a:t>шешуге</a:t>
            </a:r>
            <a:r>
              <a:rPr lang="ru-RU" dirty="0"/>
              <a:t> </a:t>
            </a:r>
            <a:r>
              <a:rPr lang="ru-RU" dirty="0" err="1"/>
              <a:t>бөлінген</a:t>
            </a:r>
            <a:r>
              <a:rPr lang="ru-RU" dirty="0"/>
              <a:t> бюджет </a:t>
            </a:r>
            <a:r>
              <a:rPr lang="ru-RU" dirty="0" err="1"/>
              <a:t>қаражатын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өзін-өзі</a:t>
            </a:r>
            <a:r>
              <a:rPr lang="ru-RU" dirty="0"/>
              <a:t> </a:t>
            </a:r>
            <a:r>
              <a:rPr lang="ru-RU" dirty="0" err="1"/>
              <a:t>басқарудың</a:t>
            </a:r>
            <a:r>
              <a:rPr lang="ru-RU" dirty="0"/>
              <a:t> </a:t>
            </a:r>
            <a:r>
              <a:rPr lang="ru-RU" dirty="0" err="1"/>
              <a:t>кіріс</a:t>
            </a:r>
            <a:r>
              <a:rPr lang="ru-RU" dirty="0"/>
              <a:t> </a:t>
            </a:r>
            <a:r>
              <a:rPr lang="ru-RU" dirty="0" err="1"/>
              <a:t>көздерін</a:t>
            </a:r>
            <a:r>
              <a:rPr lang="ru-RU" dirty="0"/>
              <a:t> </a:t>
            </a:r>
            <a:r>
              <a:rPr lang="ru-RU" dirty="0" err="1"/>
              <a:t>пайдалануға</a:t>
            </a:r>
            <a:r>
              <a:rPr lang="ru-RU" dirty="0"/>
              <a:t> </a:t>
            </a:r>
            <a:r>
              <a:rPr lang="ru-RU" dirty="0" err="1"/>
              <a:t>жүргізілген</a:t>
            </a:r>
            <a:r>
              <a:rPr lang="ru-RU" dirty="0"/>
              <a:t> мониторинг </a:t>
            </a:r>
            <a:r>
              <a:rPr lang="ru-RU" dirty="0" err="1"/>
              <a:t>нәтижелері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 </a:t>
            </a:r>
            <a:r>
              <a:rPr lang="ru-RU" dirty="0" err="1">
                <a:hlinkClick r:id="rId2"/>
              </a:rPr>
              <a:t>есепті</a:t>
            </a:r>
            <a:r>
              <a:rPr lang="ru-RU" dirty="0"/>
              <a:t> </a:t>
            </a:r>
            <a:r>
              <a:rPr lang="ru-RU" dirty="0" err="1"/>
              <a:t>тыңдау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талқылау</a:t>
            </a:r>
            <a:r>
              <a:rPr lang="ru-RU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675123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260648"/>
            <a:ext cx="87129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4-1)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өзін-өзі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қаражаты</a:t>
            </a:r>
            <a:r>
              <a:rPr lang="ru-RU" dirty="0"/>
              <a:t> </a:t>
            </a:r>
            <a:r>
              <a:rPr lang="ru-RU" dirty="0" err="1"/>
              <a:t>есебінен</a:t>
            </a:r>
            <a:r>
              <a:rPr lang="ru-RU" dirty="0"/>
              <a:t> </a:t>
            </a:r>
            <a:r>
              <a:rPr lang="ru-RU" dirty="0" err="1"/>
              <a:t>сатып</a:t>
            </a:r>
            <a:r>
              <a:rPr lang="ru-RU" dirty="0"/>
              <a:t> </a:t>
            </a:r>
            <a:r>
              <a:rPr lang="ru-RU" dirty="0" err="1"/>
              <a:t>алынған</a:t>
            </a:r>
            <a:r>
              <a:rPr lang="ru-RU" dirty="0"/>
              <a:t> </a:t>
            </a:r>
            <a:r>
              <a:rPr lang="ru-RU" dirty="0" err="1"/>
              <a:t>мүлікті</a:t>
            </a:r>
            <a:r>
              <a:rPr lang="ru-RU" dirty="0"/>
              <a:t> </a:t>
            </a:r>
            <a:r>
              <a:rPr lang="ru-RU" dirty="0" err="1"/>
              <a:t>иеліктен</a:t>
            </a:r>
            <a:r>
              <a:rPr lang="ru-RU" dirty="0"/>
              <a:t> </a:t>
            </a:r>
            <a:r>
              <a:rPr lang="ru-RU" dirty="0" err="1"/>
              <a:t>шығаруды</a:t>
            </a:r>
            <a:r>
              <a:rPr lang="ru-RU" dirty="0"/>
              <a:t> </a:t>
            </a:r>
            <a:r>
              <a:rPr lang="ru-RU" dirty="0" err="1"/>
              <a:t>келісу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      4-2)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қоғамдастықтың</a:t>
            </a:r>
            <a:r>
              <a:rPr lang="ru-RU" dirty="0"/>
              <a:t> </a:t>
            </a:r>
            <a:r>
              <a:rPr lang="ru-RU" dirty="0" err="1"/>
              <a:t>өзекті</a:t>
            </a:r>
            <a:r>
              <a:rPr lang="ru-RU" dirty="0"/>
              <a:t> </a:t>
            </a:r>
            <a:r>
              <a:rPr lang="ru-RU" dirty="0" err="1"/>
              <a:t>мәселелерін</a:t>
            </a:r>
            <a:r>
              <a:rPr lang="ru-RU" dirty="0"/>
              <a:t>, </a:t>
            </a:r>
            <a:r>
              <a:rPr lang="ru-RU" dirty="0" err="1"/>
              <a:t>азаматтардың</a:t>
            </a:r>
            <a:r>
              <a:rPr lang="ru-RU" dirty="0"/>
              <a:t> </a:t>
            </a:r>
            <a:r>
              <a:rPr lang="ru-RU" dirty="0" err="1"/>
              <a:t>құқықтары</a:t>
            </a:r>
            <a:r>
              <a:rPr lang="ru-RU" dirty="0"/>
              <a:t> мен </a:t>
            </a:r>
            <a:r>
              <a:rPr lang="ru-RU" dirty="0" err="1"/>
              <a:t>бостандықтарын</a:t>
            </a:r>
            <a:r>
              <a:rPr lang="ru-RU" dirty="0"/>
              <a:t> </a:t>
            </a:r>
            <a:r>
              <a:rPr lang="ru-RU" dirty="0" err="1"/>
              <a:t>қозғайтын</a:t>
            </a:r>
            <a:r>
              <a:rPr lang="ru-RU" dirty="0"/>
              <a:t> </a:t>
            </a:r>
            <a:r>
              <a:rPr lang="ru-RU" dirty="0" err="1"/>
              <a:t>нормативтік-құқықтық</a:t>
            </a:r>
            <a:r>
              <a:rPr lang="ru-RU" dirty="0"/>
              <a:t> </a:t>
            </a:r>
            <a:r>
              <a:rPr lang="ru-RU" dirty="0" err="1"/>
              <a:t>актілердің</a:t>
            </a:r>
            <a:r>
              <a:rPr lang="ru-RU" dirty="0"/>
              <a:t> </a:t>
            </a:r>
            <a:r>
              <a:rPr lang="ru-RU" dirty="0" err="1"/>
              <a:t>жобаларын</a:t>
            </a:r>
            <a:r>
              <a:rPr lang="ru-RU" dirty="0"/>
              <a:t> </a:t>
            </a:r>
            <a:r>
              <a:rPr lang="ru-RU" dirty="0" err="1"/>
              <a:t>талқылау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      4-3) </a:t>
            </a:r>
            <a:r>
              <a:rPr lang="ru-RU" dirty="0" err="1"/>
              <a:t>аудандық</a:t>
            </a:r>
            <a:r>
              <a:rPr lang="ru-RU" dirty="0"/>
              <a:t> </a:t>
            </a:r>
            <a:r>
              <a:rPr lang="ru-RU" dirty="0" err="1"/>
              <a:t>маңызы</a:t>
            </a:r>
            <a:r>
              <a:rPr lang="ru-RU" dirty="0"/>
              <a:t> бар </a:t>
            </a:r>
            <a:r>
              <a:rPr lang="ru-RU" dirty="0" err="1"/>
              <a:t>қала</a:t>
            </a:r>
            <a:r>
              <a:rPr lang="ru-RU" dirty="0"/>
              <a:t>, </a:t>
            </a:r>
            <a:r>
              <a:rPr lang="ru-RU" dirty="0" err="1"/>
              <a:t>кент</a:t>
            </a:r>
            <a:r>
              <a:rPr lang="ru-RU" dirty="0"/>
              <a:t>, </a:t>
            </a:r>
            <a:r>
              <a:rPr lang="ru-RU" dirty="0" err="1"/>
              <a:t>ауыл</a:t>
            </a:r>
            <a:r>
              <a:rPr lang="ru-RU" dirty="0"/>
              <a:t>, </a:t>
            </a:r>
            <a:r>
              <a:rPr lang="ru-RU" dirty="0" err="1"/>
              <a:t>ауылдық</a:t>
            </a:r>
            <a:r>
              <a:rPr lang="ru-RU" dirty="0"/>
              <a:t> округ </a:t>
            </a:r>
            <a:r>
              <a:rPr lang="ru-RU" dirty="0" err="1"/>
              <a:t>әкімін</a:t>
            </a:r>
            <a:r>
              <a:rPr lang="ru-RU" dirty="0"/>
              <a:t> </a:t>
            </a:r>
            <a:r>
              <a:rPr lang="ru-RU" dirty="0" err="1"/>
              <a:t>сайлауды</a:t>
            </a:r>
            <a:r>
              <a:rPr lang="ru-RU" dirty="0"/>
              <a:t> </a:t>
            </a:r>
            <a:r>
              <a:rPr lang="ru-RU" dirty="0" err="1"/>
              <a:t>өткізуге</a:t>
            </a:r>
            <a:r>
              <a:rPr lang="ru-RU" dirty="0"/>
              <a:t> </a:t>
            </a:r>
            <a:r>
              <a:rPr lang="ru-RU" dirty="0" err="1"/>
              <a:t>аудан</a:t>
            </a:r>
            <a:r>
              <a:rPr lang="ru-RU" dirty="0"/>
              <a:t> (</a:t>
            </a:r>
            <a:r>
              <a:rPr lang="ru-RU" dirty="0" err="1"/>
              <a:t>облыстық</a:t>
            </a:r>
            <a:r>
              <a:rPr lang="ru-RU" dirty="0"/>
              <a:t> </a:t>
            </a:r>
            <a:r>
              <a:rPr lang="ru-RU" dirty="0" err="1"/>
              <a:t>маңызы</a:t>
            </a:r>
            <a:r>
              <a:rPr lang="ru-RU" dirty="0"/>
              <a:t> бар </a:t>
            </a:r>
            <a:r>
              <a:rPr lang="ru-RU" dirty="0" err="1"/>
              <a:t>қала</a:t>
            </a:r>
            <a:r>
              <a:rPr lang="ru-RU" dirty="0"/>
              <a:t>) </a:t>
            </a:r>
            <a:r>
              <a:rPr lang="ru-RU" dirty="0" err="1"/>
              <a:t>мәслихатына</a:t>
            </a:r>
            <a:r>
              <a:rPr lang="ru-RU" dirty="0"/>
              <a:t> </a:t>
            </a:r>
            <a:r>
              <a:rPr lang="ru-RU" dirty="0" err="1"/>
              <a:t>одан</a:t>
            </a:r>
            <a:r>
              <a:rPr lang="ru-RU" dirty="0"/>
              <a:t> </a:t>
            </a:r>
            <a:r>
              <a:rPr lang="ru-RU" dirty="0" err="1"/>
              <a:t>әрі</a:t>
            </a:r>
            <a:r>
              <a:rPr lang="ru-RU" dirty="0"/>
              <a:t> </a:t>
            </a:r>
            <a:r>
              <a:rPr lang="ru-RU" dirty="0" err="1"/>
              <a:t>ұсыну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аудандық</a:t>
            </a:r>
            <a:r>
              <a:rPr lang="ru-RU" dirty="0"/>
              <a:t> </a:t>
            </a:r>
            <a:r>
              <a:rPr lang="ru-RU" dirty="0" err="1"/>
              <a:t>маңызы</a:t>
            </a:r>
            <a:r>
              <a:rPr lang="ru-RU" dirty="0"/>
              <a:t> бар </a:t>
            </a:r>
            <a:r>
              <a:rPr lang="ru-RU" dirty="0" err="1"/>
              <a:t>қала</a:t>
            </a:r>
            <a:r>
              <a:rPr lang="ru-RU" dirty="0"/>
              <a:t>, </a:t>
            </a:r>
            <a:r>
              <a:rPr lang="ru-RU" dirty="0" err="1"/>
              <a:t>кент</a:t>
            </a:r>
            <a:r>
              <a:rPr lang="ru-RU" dirty="0"/>
              <a:t>, </a:t>
            </a:r>
            <a:r>
              <a:rPr lang="ru-RU" dirty="0" err="1"/>
              <a:t>ауыл</a:t>
            </a:r>
            <a:r>
              <a:rPr lang="ru-RU" dirty="0"/>
              <a:t>, </a:t>
            </a:r>
            <a:r>
              <a:rPr lang="ru-RU" dirty="0" err="1"/>
              <a:t>ауылдық</a:t>
            </a:r>
            <a:r>
              <a:rPr lang="ru-RU" dirty="0"/>
              <a:t> округ </a:t>
            </a:r>
            <a:r>
              <a:rPr lang="ru-RU" dirty="0" err="1"/>
              <a:t>әкімінің</a:t>
            </a:r>
            <a:r>
              <a:rPr lang="ru-RU" dirty="0"/>
              <a:t> </a:t>
            </a:r>
            <a:r>
              <a:rPr lang="ru-RU" dirty="0" err="1"/>
              <a:t>қызметіне</a:t>
            </a:r>
            <a:r>
              <a:rPr lang="ru-RU" dirty="0"/>
              <a:t> </a:t>
            </a:r>
            <a:r>
              <a:rPr lang="ru-RU" dirty="0" err="1"/>
              <a:t>аудан</a:t>
            </a:r>
            <a:r>
              <a:rPr lang="ru-RU" dirty="0"/>
              <a:t> (</a:t>
            </a:r>
            <a:r>
              <a:rPr lang="ru-RU" dirty="0" err="1"/>
              <a:t>облыстық</a:t>
            </a:r>
            <a:r>
              <a:rPr lang="ru-RU" dirty="0"/>
              <a:t> </a:t>
            </a:r>
            <a:r>
              <a:rPr lang="ru-RU" dirty="0" err="1"/>
              <a:t>маңызы</a:t>
            </a:r>
            <a:r>
              <a:rPr lang="ru-RU" dirty="0"/>
              <a:t> бар </a:t>
            </a:r>
            <a:r>
              <a:rPr lang="ru-RU" dirty="0" err="1"/>
              <a:t>қала</a:t>
            </a:r>
            <a:r>
              <a:rPr lang="ru-RU" dirty="0"/>
              <a:t>) </a:t>
            </a:r>
            <a:r>
              <a:rPr lang="ru-RU" dirty="0" err="1"/>
              <a:t>әкімі</a:t>
            </a:r>
            <a:r>
              <a:rPr lang="ru-RU" dirty="0"/>
              <a:t> </a:t>
            </a:r>
            <a:r>
              <a:rPr lang="ru-RU" dirty="0" err="1"/>
              <a:t>ұсынған</a:t>
            </a:r>
            <a:r>
              <a:rPr lang="ru-RU" dirty="0"/>
              <a:t> </a:t>
            </a:r>
            <a:r>
              <a:rPr lang="ru-RU" dirty="0" err="1"/>
              <a:t>кандидатураларды</a:t>
            </a:r>
            <a:r>
              <a:rPr lang="ru-RU" dirty="0"/>
              <a:t> </a:t>
            </a:r>
            <a:r>
              <a:rPr lang="ru-RU" dirty="0" err="1"/>
              <a:t>келісу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      4-4) </a:t>
            </a:r>
            <a:r>
              <a:rPr lang="ru-RU" dirty="0" err="1"/>
              <a:t>аудандық</a:t>
            </a:r>
            <a:r>
              <a:rPr lang="ru-RU" dirty="0"/>
              <a:t> </a:t>
            </a:r>
            <a:r>
              <a:rPr lang="ru-RU" dirty="0" err="1"/>
              <a:t>маңызы</a:t>
            </a:r>
            <a:r>
              <a:rPr lang="ru-RU" dirty="0"/>
              <a:t> бар </a:t>
            </a:r>
            <a:r>
              <a:rPr lang="ru-RU" dirty="0" err="1"/>
              <a:t>қаланың</a:t>
            </a:r>
            <a:r>
              <a:rPr lang="ru-RU" dirty="0"/>
              <a:t>, </a:t>
            </a:r>
            <a:r>
              <a:rPr lang="ru-RU" dirty="0" err="1"/>
              <a:t>кенттің</a:t>
            </a:r>
            <a:r>
              <a:rPr lang="ru-RU" dirty="0"/>
              <a:t>, </a:t>
            </a:r>
            <a:r>
              <a:rPr lang="ru-RU" dirty="0" err="1"/>
              <a:t>ауылдың</a:t>
            </a:r>
            <a:r>
              <a:rPr lang="ru-RU" dirty="0"/>
              <a:t>, </a:t>
            </a:r>
            <a:r>
              <a:rPr lang="ru-RU" dirty="0" err="1"/>
              <a:t>ауылдық</a:t>
            </a:r>
            <a:r>
              <a:rPr lang="ru-RU" dirty="0"/>
              <a:t> </a:t>
            </a:r>
            <a:r>
              <a:rPr lang="ru-RU" dirty="0" err="1"/>
              <a:t>округтің</a:t>
            </a:r>
            <a:r>
              <a:rPr lang="ru-RU" dirty="0"/>
              <a:t> </a:t>
            </a:r>
            <a:r>
              <a:rPr lang="ru-RU" dirty="0" err="1"/>
              <a:t>әкімін</a:t>
            </a:r>
            <a:r>
              <a:rPr lang="ru-RU" dirty="0"/>
              <a:t> </a:t>
            </a:r>
            <a:r>
              <a:rPr lang="ru-RU" dirty="0" err="1"/>
              <a:t>лауазымынан</a:t>
            </a:r>
            <a:r>
              <a:rPr lang="ru-RU" dirty="0"/>
              <a:t> </a:t>
            </a:r>
            <a:r>
              <a:rPr lang="ru-RU" dirty="0" err="1"/>
              <a:t>босату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мәселеге</a:t>
            </a:r>
            <a:r>
              <a:rPr lang="ru-RU" dirty="0"/>
              <a:t> </a:t>
            </a:r>
            <a:r>
              <a:rPr lang="ru-RU" dirty="0" err="1"/>
              <a:t>бастамашылық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      4-5)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бюджеттен</a:t>
            </a:r>
            <a:r>
              <a:rPr lang="ru-RU" dirty="0"/>
              <a:t> </a:t>
            </a:r>
            <a:r>
              <a:rPr lang="ru-RU" dirty="0" err="1"/>
              <a:t>қаржыландырылатын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тиісті</a:t>
            </a:r>
            <a:r>
              <a:rPr lang="ru-RU" dirty="0"/>
              <a:t> </a:t>
            </a:r>
            <a:r>
              <a:rPr lang="ru-RU" dirty="0" err="1"/>
              <a:t>аумақтарда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мекемелер</a:t>
            </a:r>
            <a:r>
              <a:rPr lang="ru-RU" dirty="0"/>
              <a:t> мен </a:t>
            </a:r>
            <a:r>
              <a:rPr lang="ru-RU" dirty="0" err="1"/>
              <a:t>ұйымдардың</a:t>
            </a:r>
            <a:r>
              <a:rPr lang="ru-RU" dirty="0"/>
              <a:t> </a:t>
            </a:r>
            <a:r>
              <a:rPr lang="ru-RU" dirty="0" err="1"/>
              <a:t>басшыларын</a:t>
            </a:r>
            <a:r>
              <a:rPr lang="ru-RU" dirty="0"/>
              <a:t> </a:t>
            </a:r>
            <a:r>
              <a:rPr lang="ru-RU" dirty="0" err="1"/>
              <a:t>тағайындау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ұсыныстар</a:t>
            </a:r>
            <a:r>
              <a:rPr lang="ru-RU" dirty="0"/>
              <a:t> </a:t>
            </a:r>
            <a:r>
              <a:rPr lang="ru-RU" dirty="0" err="1"/>
              <a:t>енгізу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      5)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қоғамдастықтың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да </a:t>
            </a:r>
            <a:r>
              <a:rPr lang="ru-RU" dirty="0" err="1"/>
              <a:t>ағымдағы</a:t>
            </a:r>
            <a:r>
              <a:rPr lang="ru-RU" dirty="0"/>
              <a:t> </a:t>
            </a:r>
            <a:r>
              <a:rPr lang="ru-RU" dirty="0" err="1"/>
              <a:t>мәселелері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өткізіледі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      4. Мониторинг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маңызы</a:t>
            </a:r>
            <a:r>
              <a:rPr lang="ru-RU" dirty="0"/>
              <a:t> бар </a:t>
            </a:r>
            <a:r>
              <a:rPr lang="ru-RU" dirty="0" err="1"/>
              <a:t>мәселелерді</a:t>
            </a:r>
            <a:r>
              <a:rPr lang="ru-RU" dirty="0"/>
              <a:t> </a:t>
            </a:r>
            <a:r>
              <a:rPr lang="ru-RU" dirty="0" err="1"/>
              <a:t>шешуге</a:t>
            </a:r>
            <a:r>
              <a:rPr lang="ru-RU" dirty="0"/>
              <a:t> </a:t>
            </a:r>
            <a:r>
              <a:rPr lang="ru-RU" dirty="0" err="1"/>
              <a:t>бөлінген</a:t>
            </a:r>
            <a:r>
              <a:rPr lang="ru-RU" dirty="0"/>
              <a:t> бюджет </a:t>
            </a:r>
            <a:r>
              <a:rPr lang="ru-RU" dirty="0" err="1"/>
              <a:t>қаражаттарының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өзін-өзі</a:t>
            </a:r>
            <a:r>
              <a:rPr lang="ru-RU" dirty="0"/>
              <a:t> </a:t>
            </a:r>
            <a:r>
              <a:rPr lang="ru-RU" dirty="0" err="1"/>
              <a:t>басқарудың</a:t>
            </a:r>
            <a:r>
              <a:rPr lang="ru-RU" dirty="0"/>
              <a:t> </a:t>
            </a:r>
            <a:r>
              <a:rPr lang="ru-RU" dirty="0" err="1"/>
              <a:t>кіріс</a:t>
            </a:r>
            <a:r>
              <a:rPr lang="ru-RU" dirty="0"/>
              <a:t> </a:t>
            </a:r>
            <a:r>
              <a:rPr lang="ru-RU" dirty="0" err="1"/>
              <a:t>көздерінің</a:t>
            </a:r>
            <a:r>
              <a:rPr lang="ru-RU" dirty="0"/>
              <a:t> </a:t>
            </a:r>
            <a:r>
              <a:rPr lang="ru-RU" dirty="0" err="1"/>
              <a:t>пайдаланылуы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жинау</a:t>
            </a:r>
            <a:r>
              <a:rPr lang="ru-RU" dirty="0"/>
              <a:t>, </a:t>
            </a:r>
            <a:r>
              <a:rPr lang="ru-RU" dirty="0" err="1"/>
              <a:t>жүйелендіру</a:t>
            </a:r>
            <a:r>
              <a:rPr lang="ru-RU" dirty="0"/>
              <a:t>, </a:t>
            </a:r>
            <a:r>
              <a:rPr lang="ru-RU" dirty="0" err="1"/>
              <a:t>талдау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жинақтау</a:t>
            </a:r>
            <a:r>
              <a:rPr lang="ru-RU" dirty="0"/>
              <a:t> </a:t>
            </a:r>
            <a:r>
              <a:rPr lang="ru-RU" dirty="0" err="1"/>
              <a:t>мақсатында</a:t>
            </a:r>
            <a:r>
              <a:rPr lang="ru-RU" dirty="0"/>
              <a:t> </a:t>
            </a:r>
            <a:r>
              <a:rPr lang="ru-RU" dirty="0" err="1"/>
              <a:t>жүргізіледі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      </a:t>
            </a:r>
          </a:p>
        </p:txBody>
      </p:sp>
    </p:spTree>
    <p:extLst>
      <p:ext uri="{BB962C8B-B14F-4D97-AF65-F5344CB8AC3E}">
        <p14:creationId xmlns:p14="http://schemas.microsoft.com/office/powerpoint/2010/main" val="3524794790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137</TotalTime>
  <Words>102</Words>
  <Application>Microsoft Office PowerPoint</Application>
  <PresentationFormat>Экран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9</cp:revision>
  <dcterms:created xsi:type="dcterms:W3CDTF">2016-01-16T10:00:17Z</dcterms:created>
  <dcterms:modified xsi:type="dcterms:W3CDTF">2016-02-25T03:25:50Z</dcterms:modified>
</cp:coreProperties>
</file>