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A48FC8-8293-4CF4-8837-D51FE2BB20CA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8560FA-00C3-48CE-9F06-B9AD85653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48FC8-8293-4CF4-8837-D51FE2BB20CA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60FA-00C3-48CE-9F06-B9AD85653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48FC8-8293-4CF4-8837-D51FE2BB20CA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60FA-00C3-48CE-9F06-B9AD85653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48FC8-8293-4CF4-8837-D51FE2BB20CA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60FA-00C3-48CE-9F06-B9AD85653E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48FC8-8293-4CF4-8837-D51FE2BB20CA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60FA-00C3-48CE-9F06-B9AD85653E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48FC8-8293-4CF4-8837-D51FE2BB20CA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60FA-00C3-48CE-9F06-B9AD85653E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48FC8-8293-4CF4-8837-D51FE2BB20CA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60FA-00C3-48CE-9F06-B9AD85653E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48FC8-8293-4CF4-8837-D51FE2BB20CA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60FA-00C3-48CE-9F06-B9AD85653E0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48FC8-8293-4CF4-8837-D51FE2BB20CA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60FA-00C3-48CE-9F06-B9AD85653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A48FC8-8293-4CF4-8837-D51FE2BB20CA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60FA-00C3-48CE-9F06-B9AD85653E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A48FC8-8293-4CF4-8837-D51FE2BB20CA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8560FA-00C3-48CE-9F06-B9AD85653E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A48FC8-8293-4CF4-8837-D51FE2BB20CA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8560FA-00C3-48CE-9F06-B9AD85653E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1%80%D0%B0%D0%B3%D0%B0%D0%BD%D0%B4%D0%B8%D0%BD%D1%81%D0%BA%D0%B0%D1%8F_%D0%BE%D0%B1%D0%BB%D0%B0%D1%81%D1%82%D1%8C" TargetMode="External"/><Relationship Id="rId2" Type="http://schemas.openxmlformats.org/officeDocument/2006/relationships/hyperlink" Target="https://ru.wikipedia.org/wiki/%D0%9A%D0%B0%D0%B7%D0%B0%D1%85%D1%81%D1%82%D0%B0%D0%B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tamga.bi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56084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Город в котором я живу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7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ru-RU" dirty="0" smtClean="0"/>
              <a:t>Цель : Узнать больше о своём городе Караганде .</a:t>
            </a:r>
          </a:p>
          <a:p>
            <a:r>
              <a:rPr lang="ru-RU" dirty="0" smtClean="0"/>
              <a:t>Задачи : 1) Сбор информации о нашем городе . 2) Выделить главное и систиматезировать.3) Найти необходимые иллюстрации ,фотографии, рисунки .4) оформления проекта: реферат , </a:t>
            </a:r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резентация, плакат .5) рассказать другим людям   </a:t>
            </a:r>
          </a:p>
        </p:txBody>
      </p:sp>
    </p:spTree>
    <p:extLst>
      <p:ext uri="{BB962C8B-B14F-4D97-AF65-F5344CB8AC3E}">
        <p14:creationId xmlns:p14="http://schemas.microsoft.com/office/powerpoint/2010/main" val="419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/>
              </a:rPr>
              <a:t> город в </a:t>
            </a:r>
            <a:r>
              <a:rPr lang="ru-RU" b="0" i="0" u="none" strike="noStrike" dirty="0" smtClean="0">
                <a:effectLst/>
                <a:latin typeface="Arial"/>
                <a:hlinkClick r:id="rId2" tooltip="Казахстан"/>
              </a:rPr>
              <a:t>Казахстане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/>
              </a:rPr>
              <a:t>, центр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Карагандинская область"/>
              </a:rPr>
              <a:t>Карагандинской области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/>
              </a:rPr>
              <a:t>. Является крупным индустриально-промышленным, научным и культурным областным центром. Статус города Караганда получила 10 февраля 1934 года. Находится в центральной части Казахстана. Географическое положение: Территория Караганды занимает площадь 550 км² и находится на 4-м месте по размеру территории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Караганды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0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43808" y="1556792"/>
            <a:ext cx="58326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16 лет сурок верой и правдой служил городу в качестве его символа. Несколько раз его пытались низложить, но каждый раз ему удавалось остаться на своем месте. И вот служба грызуна не оценена по достоинству городскими властями. По их мнению, и сурок, и сам герб морально устарели и не отвечали требованиям сегодняшним.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После жарких споров и долгих раздумий жюри присудило первое место работе художника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Айбека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Бегалина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 Но другие участники конкурса по всей видимости не сильно огорчились. К тому же приз за первое место и не предполагался, главными в конкурсе были- участие и победа. Наконец-то городские власти представили работу художника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Бегалина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на суд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маслихата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</a:t>
            </a:r>
            <a:endParaRPr lang="ru-RU" dirty="0"/>
          </a:p>
        </p:txBody>
      </p:sp>
      <p:pic>
        <p:nvPicPr>
          <p:cNvPr id="1029" name="Picture 5" descr="http://karnag.ucoz.kz/Karaga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26" y="976040"/>
            <a:ext cx="172819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55776" y="260648"/>
            <a:ext cx="6131024" cy="11569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Гербы Караганды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31" name="Picture 7" descr="https://upload.wikimedia.org/wikipedia/ru/8/81/%D0%9A%D0%B0%D1%80%D0%B0%D0%BD%D0%B0%D0%BD%D0%B4%D0%B0_%D0%B3%D0%B5%D1%80%D0%B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1708142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9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628800"/>
            <a:ext cx="5987008" cy="4752528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Новый герб Караганды родился в результате проведённого конкурса на лучший проект. В конкурсе победил карагандинский художник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Айбек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Бегалин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. Художник использовал мотивы своей же эмблемы, созданной к 70-летию Карагандинской области. По словам автора герба: "беркут - символ Сары-Арки. А белый цвет означает добро…" Новый герб утверждён 18 июля 2007 года.</a:t>
            </a: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"Форма герба - круг. Цвета герба - голубой,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золотой.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По внешней стороне герба расположен орнамент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кошкар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мюиз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и название города, внутри круга на фоне неба изображён парящий беркут, терриконы и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шанырак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. </a:t>
            </a:r>
            <a:br>
              <a:rPr lang="ru-RU" sz="1600" i="1" dirty="0">
                <a:solidFill>
                  <a:srgbClr val="000000"/>
                </a:solidFill>
                <a:latin typeface="Times New Roman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Круг символизирует бесконечность, совершенство и законченность, рассматривается как самая совершенная из фигур. В гербе использованы символы солнца - круг, белый беркут, золотой орнамент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кошкар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мюиз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. </a:t>
            </a:r>
            <a:br>
              <a:rPr lang="ru-RU" sz="1600" i="1" dirty="0">
                <a:solidFill>
                  <a:srgbClr val="000000"/>
                </a:solidFill>
                <a:latin typeface="Times New Roman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Беркут на голубом фоне - символ просторов Центрального Казахстана,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Сарыарки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heraldicum.ru/kazakstn/subjects/towns/images/karaga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1602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5936" y="1340768"/>
            <a:ext cx="4320480" cy="4954556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О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дна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из улиц нашего города носит имя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Игоря Ивановича 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Лободы. Он работал начальником участка на шахте № 22. В один из мартовских дней в лаве шахты произошло резкое смещение слоёв угля и в образовавшуюся трещину хлынул метан, вспыхнувший от искры короткого замыкания в кабеле. Игорь Лобода сообщил о случившемся и бросился спасать людей. Он собрал горняков и повёл их к выходу. Когда он вывел уже вторую группу, вспомнил, что в дальнем штреке оставались ещё 2 шахтёра, и вернулся в газовую ловушку. За проявленное мужество при спасении шахтёров Игорь Лобода был посмертно награждён орденом Ленина. А несколько дней спустя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карагандинцы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узнали, что бывший Дворцовый проезд переименовали в улицу имени Игоря Лободы.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Улица имени Лободы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7"/>
            <a:ext cx="3456384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Знаменитые люди Караганды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59228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268760"/>
            <a:ext cx="5400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Генна́дий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Генна́дьевич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Голо́вкин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(род. 8 апреля 1982 года, Караганда, Казахская ССР) — непобеждённый казахстанский боксёр-профессионал. Чемпион мира среди любителей 2003 года и вице-чемпион Олимпийских игр 2004 года. Чемпион мира по версиям WBA (2010—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IBF (2015—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IBO (2011—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временный WBC (2014—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Входит в тройку лучших боксёров независимо от весовой категории P4P согласно журналу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Выступает в средней весовой категории.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мастер спорта Республики Казахстан. 7-кратный чемпион Казахстана, победитель международных турниров: чемпион мира среди молодёжи 2000 года, победитель первой Спартакиады Республики Казахстан 2001 года, победитель Кубка мира среди нефтяных стран 2001 года, чемпион ІІІ Восточно-Азиатских игр (2001 г.), чемпион мира 2003 года, финалист XXVIII Летних Олимпийских игр в Афинах (2004 г.). В 2006 году перешёл в профессиональный бокс.</a:t>
            </a:r>
          </a:p>
        </p:txBody>
      </p:sp>
    </p:spTree>
    <p:extLst>
      <p:ext uri="{BB962C8B-B14F-4D97-AF65-F5344CB8AC3E}">
        <p14:creationId xmlns:p14="http://schemas.microsoft.com/office/powerpoint/2010/main" val="20360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1268760"/>
            <a:ext cx="5184576" cy="4738531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333333"/>
                </a:solidFill>
                <a:latin typeface="Open Sans"/>
              </a:rPr>
              <a:t>Монумент, посвященный погибшим шахтерам, открыт 25 августа 2006 года. Главную деталь монументальной </a:t>
            </a:r>
            <a:r>
              <a:rPr lang="ru-RU" dirty="0">
                <a:solidFill>
                  <a:srgbClr val="0099CC"/>
                </a:solidFill>
                <a:latin typeface="Open Sans"/>
                <a:hlinkClick r:id="rId2"/>
              </a:rPr>
              <a:t>композиции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 составляет разрушенный взрывом шахтный </a:t>
            </a:r>
            <a:r>
              <a:rPr lang="ru-RU" dirty="0" err="1">
                <a:solidFill>
                  <a:srgbClr val="333333"/>
                </a:solidFill>
                <a:latin typeface="Open Sans"/>
              </a:rPr>
              <a:t>терриконник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, сооружённый из металлических конструкций, и отделанный снаружи красно-коричневым гранитом. На одной из </a:t>
            </a:r>
            <a:r>
              <a:rPr lang="ru-RU" dirty="0" err="1">
                <a:solidFill>
                  <a:srgbClr val="333333"/>
                </a:solidFill>
                <a:latin typeface="Open Sans"/>
              </a:rPr>
              <a:t>стелл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 монумента погибшим шахтёрам в Караганде изображён барельеф: лицо шахтера, погребённого под углем. Красные </a:t>
            </a:r>
            <a:r>
              <a:rPr lang="ru-RU" dirty="0" err="1">
                <a:solidFill>
                  <a:srgbClr val="333333"/>
                </a:solidFill>
                <a:latin typeface="Open Sans"/>
              </a:rPr>
              <a:t>стеллы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 — символ огня и энергии, которую дает уголь, а так же опасности и тревоги, символ разрушительной стихии. Чуть в глубине монумента помещен белый мраморный куб — в виде алтаря.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Open Sans"/>
              </a:rPr>
              <a:t>Немного поодаль расположена скульптурная композиция скорбящей матери с младенцем на коленях. На голове у младенца шахтерская каска. Только одна половина женской фигуры отлита из бронзы, второй половины нет, она как бы уничтожена горем. Каска на голове маленького ребёнка </a:t>
            </a:r>
            <a:r>
              <a:rPr lang="ru-RU" dirty="0" err="1">
                <a:solidFill>
                  <a:srgbClr val="333333"/>
                </a:solidFill>
                <a:latin typeface="Open Sans"/>
              </a:rPr>
              <a:t>симводизирует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Open Sans"/>
              </a:rPr>
              <a:t>судьбу 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Монументы </a:t>
            </a:r>
            <a:r>
              <a:rPr lang="ru-RU" dirty="0"/>
              <a:t>К</a:t>
            </a:r>
            <a:r>
              <a:rPr lang="ru-RU" dirty="0" smtClean="0"/>
              <a:t>араганды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" y="836712"/>
            <a:ext cx="390967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1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2204864"/>
            <a:ext cx="4536504" cy="165618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 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86" y="3861048"/>
            <a:ext cx="2200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" y="0"/>
            <a:ext cx="2148458" cy="214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61" y="44624"/>
            <a:ext cx="2771800" cy="27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26" y="3789040"/>
            <a:ext cx="3619105" cy="249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79" y="119290"/>
            <a:ext cx="2383279" cy="206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4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1184</TotalTime>
  <Words>508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Город в котором я живу</vt:lpstr>
      <vt:lpstr>Презентация PowerPoint</vt:lpstr>
      <vt:lpstr>История Караганды</vt:lpstr>
      <vt:lpstr>Гербы Караганды  </vt:lpstr>
      <vt:lpstr>Презентация PowerPoint</vt:lpstr>
      <vt:lpstr>Улица имени Лободы </vt:lpstr>
      <vt:lpstr>Знаменитые люди Караганды</vt:lpstr>
      <vt:lpstr>Монументы Караганды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</dc:creator>
  <cp:lastModifiedBy>н</cp:lastModifiedBy>
  <cp:revision>21</cp:revision>
  <dcterms:created xsi:type="dcterms:W3CDTF">2015-12-19T12:40:12Z</dcterms:created>
  <dcterms:modified xsi:type="dcterms:W3CDTF">2015-12-25T16:26:20Z</dcterms:modified>
</cp:coreProperties>
</file>