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5" r:id="rId11"/>
    <p:sldId id="265" r:id="rId12"/>
    <p:sldId id="276" r:id="rId13"/>
    <p:sldId id="266" r:id="rId14"/>
    <p:sldId id="277" r:id="rId15"/>
    <p:sldId id="267" r:id="rId16"/>
    <p:sldId id="278" r:id="rId17"/>
    <p:sldId id="268" r:id="rId18"/>
    <p:sldId id="279" r:id="rId19"/>
    <p:sldId id="269" r:id="rId20"/>
    <p:sldId id="270" r:id="rId21"/>
    <p:sldId id="280" r:id="rId22"/>
    <p:sldId id="273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B2446CE-FD04-4F9E-BD6E-AE026989B202}" type="datetimeFigureOut">
              <a:rPr lang="ru-RU" smtClean="0"/>
              <a:pPr/>
              <a:t>12.01.2016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57E55C-6B0C-41ED-B5FF-D7C66B7399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340768"/>
            <a:ext cx="7175351" cy="1793167"/>
          </a:xfrm>
        </p:spPr>
        <p:txBody>
          <a:bodyPr>
            <a:noAutofit/>
          </a:bodyPr>
          <a:lstStyle/>
          <a:p>
            <a:pPr marL="182880" lvl="0" indent="0" algn="ctr" fontAlgn="base">
              <a:spcAft>
                <a:spcPct val="0"/>
              </a:spcAft>
              <a:buNone/>
            </a:pPr>
            <a:r>
              <a:rPr lang="kk-KZ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« № 36 ЖББ орта мектебі » КММ</a:t>
            </a: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600" b="1" dirty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физика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пәнінің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мұғалімі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Абдыгаликова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Рабигаш</a:t>
            </a: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ru-RU" sz="3600" b="1" dirty="0" err="1" smtClean="0">
                <a:solidFill>
                  <a:schemeClr val="tx2"/>
                </a:solidFill>
                <a:latin typeface="Times New Roman" pitchFamily="18" charset="0"/>
                <a:ea typeface="+mn-ea"/>
                <a:cs typeface="+mn-cs"/>
              </a:rPr>
              <a:t>Карабаевна</a:t>
            </a:r>
            <a:endParaRPr lang="ru-RU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229600" cy="612068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kk-KZ" b="1" dirty="0" smtClean="0">
                <a:effectLst/>
                <a:latin typeface="Times New Roman"/>
                <a:ea typeface="Times New Roman"/>
              </a:rPr>
              <a:t>№ 2. (26 жат/у 5)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 Судағы дыбыс толқынының ұзындығын анықтаңдар. Оның жылдамдығы 1480м/с, ал жиілігі 740Гц.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91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229600" cy="612068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kk-KZ" b="1" dirty="0" smtClean="0">
                <a:effectLst/>
                <a:latin typeface="Times New Roman"/>
                <a:ea typeface="Times New Roman"/>
              </a:rPr>
              <a:t>№ 3.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Толқын ұзындығы 2м, бөлшектердің толқындағы тербеліс периоды 0,2с. Толқын қандай жылдамдықпен тарайды? 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6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kk-KZ" b="1" dirty="0" smtClean="0">
                <a:effectLst/>
                <a:latin typeface="Times New Roman"/>
                <a:ea typeface="Times New Roman"/>
              </a:rPr>
              <a:t>№ 4.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>
                <a:solidFill>
                  <a:srgbClr val="000000"/>
                </a:solidFill>
                <a:latin typeface="Times New Roman"/>
                <a:ea typeface="Times New Roman"/>
              </a:rPr>
              <a:t>Адам </a:t>
            </a:r>
            <a:r>
              <a:rPr lang="kk-KZ" smtClean="0">
                <a:effectLst/>
                <a:latin typeface="Times New Roman"/>
                <a:ea typeface="Times New Roman"/>
              </a:rPr>
              <a:t>үңгірдің 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алдына келіп қатты айқайлады. Ол жаңғырығын 3 секундтан соң естіді. Осы үңгірдің тереңдігі қандай?</a:t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05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404664"/>
            <a:ext cx="8435280" cy="612068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kk-KZ" b="1" dirty="0" smtClean="0">
                <a:effectLst/>
                <a:latin typeface="Times New Roman"/>
                <a:ea typeface="Times New Roman"/>
              </a:rPr>
              <a:t>№5.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</a:t>
            </a:r>
            <a:r>
              <a:rPr lang="kk-KZ" b="1" dirty="0" smtClean="0">
                <a:effectLst/>
                <a:latin typeface="Times New Roman"/>
                <a:ea typeface="Times New Roman"/>
              </a:rPr>
              <a:t>(27 жат/у 1)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 Бақылаушы биік таудың баурайынан 200 м қашықтықта тұр.Қанша уақыттан кейін ол өзінің қатты дауыстаған сөзінің жаңғырығын естиді?Дыбыстың таралу жылдамдығын 343 м/с деп есептеңдер.</a:t>
            </a:r>
            <a:endParaRPr lang="ru-RU" sz="2800" dirty="0" smtClean="0">
              <a:effectLst/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06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692696"/>
            <a:ext cx="8208912" cy="543346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k-KZ" dirty="0" smtClean="0">
                <a:effectLst/>
                <a:latin typeface="Times New Roman"/>
                <a:ea typeface="Times New Roman"/>
              </a:rPr>
              <a:t>Жазық далада жаңғырық шығуы мүмкін бе? </a:t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endParaRPr lang="kk-KZ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kk-KZ" dirty="0" smtClean="0">
              <a:effectLst/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kk-KZ" b="1" dirty="0" smtClean="0">
                <a:effectLst/>
                <a:latin typeface="Times New Roman"/>
                <a:ea typeface="Times New Roman"/>
              </a:rPr>
              <a:t>2.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Неге күндізге қарағанда дауыс түнде қаттырақ шығады? </a:t>
            </a:r>
          </a:p>
          <a:p>
            <a:pPr marL="0" indent="0">
              <a:buNone/>
            </a:pPr>
            <a:r>
              <a:rPr lang="kk-KZ" dirty="0" smtClean="0">
                <a:effectLst/>
                <a:latin typeface="Times New Roman"/>
                <a:ea typeface="Times New Roman"/>
              </a:rPr>
              <a:t/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r>
              <a:rPr lang="kk-KZ" b="1" dirty="0" smtClean="0">
                <a:effectLst/>
                <a:latin typeface="Times New Roman"/>
                <a:ea typeface="Times New Roman"/>
              </a:rPr>
              <a:t>3.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Үкі – түн құсы. Оның дауысы түнгі орманда жоғалып кетпей, алысқа дейін естіледі. Бұны қалай түсінуге болады? </a:t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474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556792"/>
            <a:ext cx="7175351" cy="1793167"/>
          </a:xfrm>
        </p:spPr>
        <p:txBody>
          <a:bodyPr>
            <a:normAutofit fontScale="90000"/>
          </a:bodyPr>
          <a:lstStyle/>
          <a:p>
            <a:pPr marL="182880" lvl="0" indent="0" fontAlgn="base">
              <a:spcAft>
                <a:spcPct val="0"/>
              </a:spcAft>
              <a:buNone/>
            </a:pPr>
            <a:r>
              <a:rPr lang="kk-KZ" sz="4000" b="1" i="1" dirty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Сабақтың тақырыбы</a:t>
            </a: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: </a:t>
            </a:r>
            <a:br>
              <a:rPr lang="kk-KZ" sz="3200" b="1" i="1" dirty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</a:br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ea typeface="+mn-ea"/>
                <a:cs typeface="+mn-cs"/>
              </a:rPr>
              <a:t>  §31-35. Дыбыс. Дыбыс сипаттамалары. Акустикалық  резонанс. Дыбыстың таралуы. Жаңғырық. Ультрадыбыс.</a:t>
            </a:r>
            <a:r>
              <a:rPr lang="ru-RU" sz="32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  <a:t/>
            </a:r>
            <a:br>
              <a:rPr lang="ru-RU" sz="3200" i="1" dirty="0">
                <a:solidFill>
                  <a:prstClr val="black"/>
                </a:solidFill>
                <a:latin typeface="Times New Roman" pitchFamily="18" charset="0"/>
                <a:ea typeface="+mn-ea"/>
                <a:cs typeface="+mn-cs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2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764704"/>
            <a:ext cx="7128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Күнделікті енді ашайық</a:t>
            </a:r>
            <a:b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Үй тапсырмасын жазайық.</a:t>
            </a:r>
            <a:b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Дыбыстан алған білімді,</a:t>
            </a:r>
            <a:b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800" b="1" kern="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Ұмытпай есте сақтайық.</a:t>
            </a:r>
          </a:p>
          <a:p>
            <a:endParaRPr lang="kk-KZ" sz="3200" b="1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r>
              <a:rPr lang="kk-KZ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Үйге тапсырма:</a:t>
            </a: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 §31 - 35. </a:t>
            </a:r>
          </a:p>
          <a:p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26 жаттығыу  (3,4 ) </a:t>
            </a:r>
          </a:p>
          <a:p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27 – жаттығыу (2)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Шудың пайдасы мен зияны, онымен күресу жолы. / Эссе жазу/</a:t>
            </a:r>
            <a:br>
              <a:rPr lang="kk-KZ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34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7851716" cy="588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566" y="3394007"/>
            <a:ext cx="1241377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654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72816"/>
            <a:ext cx="5389331" cy="1902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623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kk-KZ" sz="3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</a:br>
            <a:r>
              <a:rPr lang="kk-KZ" sz="3200" b="1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>Мақсаты</a:t>
            </a:r>
            <a:r>
              <a:rPr lang="kk-KZ" sz="32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  <a:cs typeface="+mn-cs"/>
              </a:rPr>
              <a:t>: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3"/>
            <a:ext cx="8352928" cy="331236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kk-KZ" dirty="0" smtClean="0">
                <a:effectLst/>
                <a:latin typeface="Times New Roman"/>
                <a:ea typeface="Times New Roman"/>
              </a:rPr>
              <a:t>        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Дыбыс, дыбыстың түрлері, дыбыстың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сипаттамаларын, </a:t>
            </a:r>
          </a:p>
          <a:p>
            <a:pPr marL="0" indent="0">
              <a:spcAft>
                <a:spcPts val="0"/>
              </a:spcAft>
              <a:buNone/>
            </a:pP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дыбыстың шағылуын ,  жаңғырық , ультрадыбысты қарапайым </a:t>
            </a:r>
          </a:p>
          <a:p>
            <a:pPr marL="0" indent="0">
              <a:spcAft>
                <a:spcPts val="0"/>
              </a:spcAft>
              <a:buNone/>
            </a:pP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мысалдар арқылы түсінуге жол ашу , жағдай жасау, бәсекеге </a:t>
            </a:r>
          </a:p>
          <a:p>
            <a:pPr marL="0" indent="0">
              <a:spcAft>
                <a:spcPts val="0"/>
              </a:spcAft>
              <a:buNone/>
            </a:pPr>
            <a:r>
              <a:rPr lang="kk-KZ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ea typeface="Times New Roman"/>
              </a:rPr>
              <a:t>   </a:t>
            </a:r>
            <a:r>
              <a:rPr lang="kk-KZ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/>
                <a:ea typeface="Times New Roman"/>
              </a:rPr>
              <a:t>қабілетті,өз ойын жетік жеткізе алатын тұлға тәрбиелеу. </a:t>
            </a:r>
            <a:endParaRPr lang="ru-RU" sz="28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2609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6512511" cy="1143000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kumimoji="0" lang="kk-KZ" sz="4000" b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ІІ.Үй тапсырмасын тексеру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1412776"/>
            <a:ext cx="7931224" cy="4713387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 Жедел сұрақтар» 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1. Механикалық толқын дегеніміз не?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2. Толқынның неше түрі бар?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 Бойлық толқын дегеніміз не?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4. Көлденең толқын дегеніміз қандай толқын?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5. Толқын ұзындығы дегеніміз не?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6. Толқын жылдамдығы деп нені түсінесіздер?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7. Толқынның энергия тасымалдайтынын қалай түсіндіруге болады?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 Жер сілкінісі кезіндегі тербелістердің таралуынан пайда болатын толқын?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409575" algn="l"/>
              </a:tabLst>
              <a:defRPr/>
            </a:pP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9. Ауырлық және беттік керілу күштері әрекетінен туындайтын толқын?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04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II</a:t>
            </a:r>
            <a:r>
              <a:rPr lang="kk-KZ" sz="3600" b="1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І. Мағынаны тану.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6400800" cy="3474720"/>
          </a:xfrm>
        </p:spPr>
        <p:txBody>
          <a:bodyPr>
            <a:normAutofit fontScale="925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 Ой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шақыру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Қазір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өмірімізді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радио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телехабарларсыз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телефон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байланысынсыз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елестету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Механикалық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толқындар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әлемінде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біз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көрмейтін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бірақ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бірімізбен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жасап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музыка, радио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тыңдайтын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толқын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бар.Ол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қалай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аталады</a:t>
            </a:r>
            <a:r>
              <a:rPr lang="ru-RU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767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kk-KZ" dirty="0" smtClean="0">
                <a:effectLst/>
                <a:latin typeface="Times New Roman"/>
                <a:ea typeface="Times New Roman"/>
              </a:rPr>
              <a:t>     </a:t>
            </a:r>
            <a:r>
              <a:rPr lang="kk-KZ" b="1" dirty="0" smtClean="0">
                <a:effectLst/>
                <a:latin typeface="Times New Roman"/>
                <a:ea typeface="Times New Roman"/>
              </a:rPr>
              <a:t>ІҮ.</a:t>
            </a:r>
            <a:r>
              <a:rPr lang="kk-KZ" dirty="0" smtClean="0">
                <a:effectLst/>
                <a:latin typeface="Times New Roman"/>
                <a:ea typeface="Times New Roman"/>
              </a:rPr>
              <a:t>  «Бағытталған оқу»  </a:t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r>
              <a:rPr lang="kk-KZ" dirty="0" smtClean="0">
                <a:effectLst/>
                <a:latin typeface="Times New Roman"/>
                <a:ea typeface="Times New Roman"/>
              </a:rPr>
              <a:t>   Жаңа тақырыпты игерту. / постер жасап, қорғау/</a:t>
            </a:r>
            <a:br>
              <a:rPr lang="kk-KZ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27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14400" y="836712"/>
            <a:ext cx="7618040" cy="5289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ҮІ. Ой -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толғаныс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endParaRPr lang="ru-RU" sz="2000" dirty="0" smtClean="0">
              <a:solidFill>
                <a:schemeClr val="tx2"/>
              </a:solidFill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kk-KZ" sz="20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1.Физикалық диктант ( иә, жоқ) </a:t>
            </a:r>
            <a:r>
              <a:rPr lang="kk-KZ" sz="2000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kk-KZ" sz="20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kk-KZ" sz="2000" b="1" dirty="0" smtClean="0">
                <a:solidFill>
                  <a:schemeClr val="tx2"/>
                </a:solidFill>
                <a:effectLst/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1.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–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есту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түйсігін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туғызатын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серпімді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толқындар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2.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Жиілігі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20Гц -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тан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жоғары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толқындарды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адам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құлағы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естиді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3.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Найзағай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–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табиғи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көзі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4. Акустика –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дыбысты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зерттейтін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физика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бөлімі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5.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қаттылығы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тербеліс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жиілігімен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анықталады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6.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тоны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тербеліс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жиілігімен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анықталады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7.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Дыбыстың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аудағы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жылдамдығы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330 м/с.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8.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қаттылығының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өлшем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бірлігі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– Бел.</a:t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chemeClr val="tx2"/>
                </a:solidFill>
                <a:latin typeface="Times New Roman"/>
                <a:ea typeface="Times New Roman"/>
              </a:rPr>
              <a:t> 9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Медицинада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ультра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дыбысты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адам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денесіне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ультра-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дыбыстық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тексеру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үшін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қолданады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10.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Инфрадыбыстың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адам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организміне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кері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әсері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болмағандықтан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chemeClr val="tx2"/>
                </a:solidFill>
                <a:latin typeface="Times New Roman"/>
                <a:ea typeface="Times New Roman"/>
              </a:rPr>
              <a:t>ол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/>
                <a:ea typeface="Times New Roman"/>
              </a:rPr>
              <a:t>техникада</a:t>
            </a:r>
            <a:r>
              <a:rPr lang="ru-RU" sz="2000" dirty="0" smtClean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>
                <a:solidFill>
                  <a:srgbClr val="1F497D"/>
                </a:solidFill>
                <a:latin typeface="Times New Roman"/>
                <a:ea typeface="Times New Roman"/>
              </a:rPr>
              <a:t>кең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/>
                <a:ea typeface="Times New Roman"/>
              </a:rPr>
              <a:t>қолданыс</a:t>
            </a:r>
            <a:r>
              <a:rPr lang="ru-RU" sz="2000" dirty="0" smtClean="0">
                <a:solidFill>
                  <a:schemeClr val="tx2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err="1" smtClean="0">
                <a:solidFill>
                  <a:schemeClr val="tx2"/>
                </a:solidFill>
                <a:latin typeface="Times New Roman"/>
                <a:ea typeface="Times New Roman"/>
              </a:rPr>
              <a:t>таппаған</a:t>
            </a:r>
            <a:r>
              <a:rPr lang="ru-RU" sz="2000" dirty="0" smtClean="0">
                <a:solidFill>
                  <a:schemeClr val="tx2"/>
                </a:solidFill>
                <a:latin typeface="Times New Roman"/>
                <a:ea typeface="Times New Roman"/>
              </a:rPr>
              <a:t>.</a:t>
            </a:r>
            <a: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chemeClr val="tx2"/>
                </a:solidFill>
                <a:latin typeface="Times New Roman"/>
                <a:ea typeface="Times New Roman"/>
              </a:rPr>
            </a:b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/>
            </a:r>
            <a:b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91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908720"/>
            <a:ext cx="3198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800" dirty="0" smtClean="0">
                <a:effectLst/>
                <a:latin typeface="Times New Roman"/>
                <a:ea typeface="Times New Roman"/>
              </a:rPr>
              <a:t>Бір - біріңді тексер!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74740" y="1700808"/>
            <a:ext cx="676875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1.Иә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2.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3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Жоқ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4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5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6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endParaRPr lang="ru-RU" sz="2000" dirty="0" smtClean="0">
              <a:solidFill>
                <a:srgbClr val="1F497D"/>
              </a:solidFill>
              <a:latin typeface="Times New Roman"/>
              <a:ea typeface="Times New Roman"/>
            </a:endParaRPr>
          </a:p>
          <a:p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7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8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 </a:t>
            </a: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9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>. </a:t>
            </a:r>
            <a:r>
              <a:rPr lang="ru-RU" sz="2000" dirty="0" err="1" smtClean="0">
                <a:solidFill>
                  <a:srgbClr val="1F497D"/>
                </a:solidFill>
                <a:latin typeface="Times New Roman"/>
                <a:ea typeface="Times New Roman"/>
              </a:rPr>
              <a:t>Иә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r>
              <a:rPr lang="ru-RU" sz="2000" dirty="0" smtClean="0">
                <a:solidFill>
                  <a:srgbClr val="1F497D"/>
                </a:solidFill>
                <a:latin typeface="Times New Roman"/>
                <a:ea typeface="Times New Roman"/>
              </a:rPr>
              <a:t>     10.Жоқ </a:t>
            </a:r>
            <a: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  <a:t/>
            </a:r>
            <a:br>
              <a:rPr lang="ru-RU" sz="2000" dirty="0">
                <a:solidFill>
                  <a:srgbClr val="1F497D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40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kk-KZ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2.Есептер шығару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kk-KZ" sz="2800" b="1" dirty="0" smtClean="0">
                <a:effectLst/>
                <a:latin typeface="Times New Roman"/>
                <a:ea typeface="Times New Roman"/>
              </a:rPr>
              <a:t>№ 1.(26 жат/у 2)</a:t>
            </a:r>
            <a:r>
              <a:rPr lang="kk-KZ" sz="2800" dirty="0" smtClean="0">
                <a:effectLst/>
                <a:latin typeface="Times New Roman"/>
                <a:ea typeface="Times New Roman"/>
              </a:rPr>
              <a:t>  Жиілігі 510 Гц дыбыс көзінен толқын ауада 330 м/с жылдамдықпен таралады.Толқын ұзындығын табыңдар. </a:t>
            </a:r>
            <a:endParaRPr lang="ru-RU" sz="2400" dirty="0" smtClean="0">
              <a:effectLst/>
              <a:latin typeface="Times New Roman"/>
              <a:ea typeface="Times New Roman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kk-K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endParaRPr lang="kk-KZ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0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</TotalTime>
  <Words>335</Words>
  <Application>Microsoft Office PowerPoint</Application>
  <PresentationFormat>Экран (4:3)</PresentationFormat>
  <Paragraphs>45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« № 36 ЖББ орта мектебі » КММ физика пәнінің мұғалімі  Абдыгаликова Рабигаш Карабаевна</vt:lpstr>
      <vt:lpstr>Сабақтың тақырыбы:    §31-35. Дыбыс. Дыбыс сипаттамалары. Акустикалық  резонанс. Дыбыстың таралуы. Жаңғырық. Ультрадыбыс. </vt:lpstr>
      <vt:lpstr> Мақсаты:</vt:lpstr>
      <vt:lpstr>ІІ.Үй тапсырмасын тексеру</vt:lpstr>
      <vt:lpstr>IIІ. Мағынаны тану.</vt:lpstr>
      <vt:lpstr>Презентация PowerPoint</vt:lpstr>
      <vt:lpstr>Презентация PowerPoint</vt:lpstr>
      <vt:lpstr>Презентация PowerPoint</vt:lpstr>
      <vt:lpstr>2.Есептер шығару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№ 36 ЖББ орта мектебі » КММ физика пәнінің мұғалімі  Абдыгаликова Рабигаш Карабаевна</dc:title>
  <dc:creator>админ</dc:creator>
  <cp:lastModifiedBy>User</cp:lastModifiedBy>
  <cp:revision>44</cp:revision>
  <dcterms:created xsi:type="dcterms:W3CDTF">2016-01-11T16:43:15Z</dcterms:created>
  <dcterms:modified xsi:type="dcterms:W3CDTF">2016-01-12T10:27:09Z</dcterms:modified>
</cp:coreProperties>
</file>