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76" r:id="rId3"/>
    <p:sldId id="256" r:id="rId4"/>
    <p:sldId id="257" r:id="rId5"/>
    <p:sldId id="258" r:id="rId6"/>
    <p:sldId id="259" r:id="rId7"/>
    <p:sldId id="260" r:id="rId8"/>
    <p:sldId id="278" r:id="rId9"/>
    <p:sldId id="262" r:id="rId10"/>
    <p:sldId id="263" r:id="rId11"/>
    <p:sldId id="281" r:id="rId12"/>
    <p:sldId id="282" r:id="rId13"/>
    <p:sldId id="285" r:id="rId14"/>
    <p:sldId id="264" r:id="rId15"/>
    <p:sldId id="265" r:id="rId16"/>
    <p:sldId id="266" r:id="rId17"/>
    <p:sldId id="267" r:id="rId18"/>
    <p:sldId id="268" r:id="rId19"/>
    <p:sldId id="269" r:id="rId20"/>
    <p:sldId id="270" r:id="rId21"/>
    <p:sldId id="272" r:id="rId22"/>
    <p:sldId id="273" r:id="rId23"/>
    <p:sldId id="274" r:id="rId24"/>
    <p:sldId id="275" r:id="rId25"/>
    <p:sldId id="271" r:id="rId26"/>
  </p:sldIdLst>
  <p:sldSz cx="9144000" cy="6858000" type="screen4x3"/>
  <p:notesSz cx="6811963" cy="994568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99FF99"/>
    <a:srgbClr val="07A945"/>
    <a:srgbClr val="66FFCC"/>
    <a:srgbClr val="045C26"/>
    <a:srgbClr val="993300"/>
    <a:srgbClr val="33CCFF"/>
    <a:srgbClr val="66FF33"/>
    <a:srgbClr val="FF66FF"/>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B45945-B706-447E-A1E4-E3C53D5AC9F7}" type="doc">
      <dgm:prSet loTypeId="urn:microsoft.com/office/officeart/2005/8/layout/radial5" loCatId="cycle" qsTypeId="urn:microsoft.com/office/officeart/2005/8/quickstyle/simple1" qsCatId="simple" csTypeId="urn:microsoft.com/office/officeart/2005/8/colors/colorful5" csCatId="colorful" phldr="1"/>
      <dgm:spPr/>
      <dgm:t>
        <a:bodyPr/>
        <a:lstStyle/>
        <a:p>
          <a:endParaRPr lang="ru-RU"/>
        </a:p>
      </dgm:t>
    </dgm:pt>
    <dgm:pt modelId="{91AF5533-BE6B-422D-96D0-74C51A8D3167}">
      <dgm:prSet phldrT="[Текст]" custT="1"/>
      <dgm:spPr/>
      <dgm:t>
        <a:bodyPr/>
        <a:lstStyle/>
        <a:p>
          <a:r>
            <a:rPr lang="kk-KZ" sz="2800" b="1" dirty="0">
              <a:solidFill>
                <a:srgbClr val="FFFF00"/>
              </a:solidFill>
              <a:latin typeface="Times New Roman" panose="02020603050405020304" pitchFamily="18" charset="0"/>
              <a:cs typeface="Times New Roman" panose="02020603050405020304" pitchFamily="18" charset="0"/>
            </a:rPr>
            <a:t>Қысқаша көбейту формулаларының қолданылуы</a:t>
          </a:r>
          <a:endParaRPr lang="ru-RU" sz="2800" b="1" dirty="0">
            <a:solidFill>
              <a:srgbClr val="FFFF00"/>
            </a:solidFill>
            <a:latin typeface="Times New Roman" pitchFamily="18" charset="0"/>
            <a:cs typeface="Times New Roman" pitchFamily="18" charset="0"/>
          </a:endParaRPr>
        </a:p>
      </dgm:t>
    </dgm:pt>
    <dgm:pt modelId="{7185B194-3A01-4E5B-A8E2-04357BB254A4}" type="parTrans" cxnId="{C583D7A4-B109-4C57-B159-918B01FAE67E}">
      <dgm:prSet/>
      <dgm:spPr/>
      <dgm:t>
        <a:bodyPr/>
        <a:lstStyle/>
        <a:p>
          <a:endParaRPr lang="ru-RU"/>
        </a:p>
      </dgm:t>
    </dgm:pt>
    <dgm:pt modelId="{7D42B68C-A23D-4EB5-B345-CEA93233A94C}" type="sibTrans" cxnId="{C583D7A4-B109-4C57-B159-918B01FAE67E}">
      <dgm:prSet/>
      <dgm:spPr/>
      <dgm:t>
        <a:bodyPr/>
        <a:lstStyle/>
        <a:p>
          <a:endParaRPr lang="ru-RU"/>
        </a:p>
      </dgm:t>
    </dgm:pt>
    <dgm:pt modelId="{0E9DB677-D5CA-4C5F-8D8E-DD82DA91ED3B}">
      <dgm:prSet phldrT="[Текст]" custT="1"/>
      <dgm:spPr/>
      <dgm:t>
        <a:bodyPr/>
        <a:lstStyle/>
        <a:p>
          <a:endParaRPr lang="ru-RU" sz="1050" dirty="0">
            <a:latin typeface="Times New Roman" panose="02020603050405020304" pitchFamily="18" charset="0"/>
            <a:cs typeface="Times New Roman" panose="02020603050405020304" pitchFamily="18" charset="0"/>
          </a:endParaRPr>
        </a:p>
      </dgm:t>
    </dgm:pt>
    <dgm:pt modelId="{F229B7BB-96DD-4249-BAC3-0B0A2517F7A0}" type="parTrans" cxnId="{7944F421-36AC-4A57-82C4-E707D6177BAA}">
      <dgm:prSet/>
      <dgm:spPr/>
      <dgm:t>
        <a:bodyPr/>
        <a:lstStyle/>
        <a:p>
          <a:endParaRPr lang="ru-RU"/>
        </a:p>
      </dgm:t>
    </dgm:pt>
    <dgm:pt modelId="{FCAD3E64-521E-4F67-AC51-D299DD005819}" type="sibTrans" cxnId="{7944F421-36AC-4A57-82C4-E707D6177BAA}">
      <dgm:prSet/>
      <dgm:spPr/>
      <dgm:t>
        <a:bodyPr/>
        <a:lstStyle/>
        <a:p>
          <a:endParaRPr lang="ru-RU"/>
        </a:p>
      </dgm:t>
    </dgm:pt>
    <dgm:pt modelId="{013AE781-9ED8-4EA4-839D-1E895E9DAE5A}">
      <dgm:prSet phldrT="[Текст]" custT="1"/>
      <dgm:spPr/>
      <dgm:t>
        <a:bodyPr/>
        <a:lstStyle/>
        <a:p>
          <a:endParaRPr lang="ru-RU" sz="1050" dirty="0">
            <a:latin typeface="Times New Roman" panose="02020603050405020304" pitchFamily="18" charset="0"/>
            <a:cs typeface="Times New Roman" panose="02020603050405020304" pitchFamily="18" charset="0"/>
          </a:endParaRPr>
        </a:p>
      </dgm:t>
    </dgm:pt>
    <dgm:pt modelId="{EFCE2BBA-4E4C-4A34-9ECB-F7DDF61DE48C}" type="parTrans" cxnId="{3ED4F5D8-7298-4FA0-BA55-C32EA7EB7319}">
      <dgm:prSet/>
      <dgm:spPr/>
      <dgm:t>
        <a:bodyPr/>
        <a:lstStyle/>
        <a:p>
          <a:endParaRPr lang="ru-RU"/>
        </a:p>
      </dgm:t>
    </dgm:pt>
    <dgm:pt modelId="{24812F12-558A-4457-A6FF-28E354F512DA}" type="sibTrans" cxnId="{3ED4F5D8-7298-4FA0-BA55-C32EA7EB7319}">
      <dgm:prSet/>
      <dgm:spPr/>
      <dgm:t>
        <a:bodyPr/>
        <a:lstStyle/>
        <a:p>
          <a:endParaRPr lang="ru-RU"/>
        </a:p>
      </dgm:t>
    </dgm:pt>
    <dgm:pt modelId="{3928AFC5-C25B-4B29-B23B-468F47757171}">
      <dgm:prSet phldrT="[Текст]" custT="1"/>
      <dgm:spPr/>
      <dgm:t>
        <a:bodyPr/>
        <a:lstStyle/>
        <a:p>
          <a:endParaRPr lang="ru-RU" sz="1050" dirty="0">
            <a:latin typeface="Times New Roman" panose="02020603050405020304" pitchFamily="18" charset="0"/>
            <a:cs typeface="Times New Roman" panose="02020603050405020304" pitchFamily="18" charset="0"/>
          </a:endParaRPr>
        </a:p>
      </dgm:t>
    </dgm:pt>
    <dgm:pt modelId="{F2C5E747-BF53-48A3-89A9-906AD9BDA197}" type="parTrans" cxnId="{409ED520-140D-4CF5-B9E5-914C5F0BCBF8}">
      <dgm:prSet/>
      <dgm:spPr/>
      <dgm:t>
        <a:bodyPr/>
        <a:lstStyle/>
        <a:p>
          <a:endParaRPr lang="ru-RU"/>
        </a:p>
      </dgm:t>
    </dgm:pt>
    <dgm:pt modelId="{9AF514A4-B493-428E-BFF5-CCA0BB463D02}" type="sibTrans" cxnId="{409ED520-140D-4CF5-B9E5-914C5F0BCBF8}">
      <dgm:prSet/>
      <dgm:spPr/>
      <dgm:t>
        <a:bodyPr/>
        <a:lstStyle/>
        <a:p>
          <a:endParaRPr lang="ru-RU"/>
        </a:p>
      </dgm:t>
    </dgm:pt>
    <dgm:pt modelId="{2703EB4D-322D-4356-8B82-26341CDE8D33}">
      <dgm:prSet phldrT="[Текст]" custT="1"/>
      <dgm:spPr/>
      <dgm:t>
        <a:bodyPr/>
        <a:lstStyle/>
        <a:p>
          <a:endParaRPr lang="ru-RU" sz="1050" dirty="0">
            <a:latin typeface="Times New Roman" panose="02020603050405020304" pitchFamily="18" charset="0"/>
            <a:cs typeface="Times New Roman" panose="02020603050405020304" pitchFamily="18" charset="0"/>
          </a:endParaRPr>
        </a:p>
      </dgm:t>
    </dgm:pt>
    <dgm:pt modelId="{473D5895-6B2C-46DC-BDE9-F8778F1E91FD}" type="parTrans" cxnId="{089A2715-855E-499E-B455-728EC8B047EA}">
      <dgm:prSet/>
      <dgm:spPr/>
      <dgm:t>
        <a:bodyPr/>
        <a:lstStyle/>
        <a:p>
          <a:endParaRPr lang="ru-RU"/>
        </a:p>
      </dgm:t>
    </dgm:pt>
    <dgm:pt modelId="{EF4EAD06-37CE-462C-A163-A951C5D9A97A}" type="sibTrans" cxnId="{089A2715-855E-499E-B455-728EC8B047EA}">
      <dgm:prSet/>
      <dgm:spPr/>
      <dgm:t>
        <a:bodyPr/>
        <a:lstStyle/>
        <a:p>
          <a:endParaRPr lang="ru-RU"/>
        </a:p>
      </dgm:t>
    </dgm:pt>
    <dgm:pt modelId="{E29A33FA-E528-41C4-83EC-807D106D023B}">
      <dgm:prSet custT="1"/>
      <dgm:spPr/>
      <dgm:t>
        <a:bodyPr/>
        <a:lstStyle/>
        <a:p>
          <a:endParaRPr lang="ru-RU" sz="1050" dirty="0">
            <a:latin typeface="Times New Roman" panose="02020603050405020304" pitchFamily="18" charset="0"/>
            <a:cs typeface="Times New Roman" panose="02020603050405020304" pitchFamily="18" charset="0"/>
          </a:endParaRPr>
        </a:p>
      </dgm:t>
    </dgm:pt>
    <dgm:pt modelId="{FD5B1586-A449-4154-9B46-7AA55FE821B4}" type="parTrans" cxnId="{7FEE13F5-C5B4-4E3A-9AE2-112E787E9A5C}">
      <dgm:prSet/>
      <dgm:spPr/>
      <dgm:t>
        <a:bodyPr/>
        <a:lstStyle/>
        <a:p>
          <a:endParaRPr lang="ru-RU"/>
        </a:p>
      </dgm:t>
    </dgm:pt>
    <dgm:pt modelId="{B1B86784-1502-4F08-849D-E9B9F7A42DDE}" type="sibTrans" cxnId="{7FEE13F5-C5B4-4E3A-9AE2-112E787E9A5C}">
      <dgm:prSet/>
      <dgm:spPr/>
      <dgm:t>
        <a:bodyPr/>
        <a:lstStyle/>
        <a:p>
          <a:endParaRPr lang="ru-RU"/>
        </a:p>
      </dgm:t>
    </dgm:pt>
    <dgm:pt modelId="{DFC7BA31-7E73-4A36-A2E9-6B39BB099B1B}">
      <dgm:prSet custT="1"/>
      <dgm:spPr/>
      <dgm:t>
        <a:bodyPr/>
        <a:lstStyle/>
        <a:p>
          <a:endParaRPr lang="ru-RU" sz="1050" dirty="0">
            <a:latin typeface="Times New Roman" panose="02020603050405020304" pitchFamily="18" charset="0"/>
            <a:cs typeface="Times New Roman" panose="02020603050405020304" pitchFamily="18" charset="0"/>
          </a:endParaRPr>
        </a:p>
      </dgm:t>
    </dgm:pt>
    <dgm:pt modelId="{AB07A9E2-BD06-46B1-A221-8B0AADE43D5E}" type="parTrans" cxnId="{1410A0B5-9D7E-4381-BA5C-CC1B125772BA}">
      <dgm:prSet/>
      <dgm:spPr/>
      <dgm:t>
        <a:bodyPr/>
        <a:lstStyle/>
        <a:p>
          <a:endParaRPr lang="ru-RU"/>
        </a:p>
      </dgm:t>
    </dgm:pt>
    <dgm:pt modelId="{F6673ECD-264F-4AFA-AE60-9163909975A6}" type="sibTrans" cxnId="{1410A0B5-9D7E-4381-BA5C-CC1B125772BA}">
      <dgm:prSet/>
      <dgm:spPr/>
      <dgm:t>
        <a:bodyPr/>
        <a:lstStyle/>
        <a:p>
          <a:endParaRPr lang="ru-RU"/>
        </a:p>
      </dgm:t>
    </dgm:pt>
    <dgm:pt modelId="{102436C1-0896-4120-B0C6-0524BE7C5EF2}" type="pres">
      <dgm:prSet presAssocID="{81B45945-B706-447E-A1E4-E3C53D5AC9F7}" presName="Name0" presStyleCnt="0">
        <dgm:presLayoutVars>
          <dgm:chMax val="1"/>
          <dgm:dir/>
          <dgm:animLvl val="ctr"/>
          <dgm:resizeHandles val="exact"/>
        </dgm:presLayoutVars>
      </dgm:prSet>
      <dgm:spPr/>
      <dgm:t>
        <a:bodyPr/>
        <a:lstStyle/>
        <a:p>
          <a:endParaRPr lang="ru-RU"/>
        </a:p>
      </dgm:t>
    </dgm:pt>
    <dgm:pt modelId="{CF58F1FA-959A-4E5B-AD80-0ADC76A8DE48}" type="pres">
      <dgm:prSet presAssocID="{91AF5533-BE6B-422D-96D0-74C51A8D3167}" presName="centerShape" presStyleLbl="node0" presStyleIdx="0" presStyleCnt="1" custScaleX="281947" custScaleY="99839" custLinFactNeighborX="1124" custLinFactNeighborY="-9365"/>
      <dgm:spPr/>
      <dgm:t>
        <a:bodyPr/>
        <a:lstStyle/>
        <a:p>
          <a:endParaRPr lang="ru-RU"/>
        </a:p>
      </dgm:t>
    </dgm:pt>
    <dgm:pt modelId="{0C99E778-D033-429E-8780-28B6D91EA152}" type="pres">
      <dgm:prSet presAssocID="{F229B7BB-96DD-4249-BAC3-0B0A2517F7A0}" presName="parTrans" presStyleLbl="sibTrans2D1" presStyleIdx="0" presStyleCnt="6" custFlipHor="1" custScaleX="116995" custLinFactNeighborX="15010" custLinFactNeighborY="-636"/>
      <dgm:spPr/>
      <dgm:t>
        <a:bodyPr/>
        <a:lstStyle/>
        <a:p>
          <a:endParaRPr lang="ru-RU"/>
        </a:p>
      </dgm:t>
    </dgm:pt>
    <dgm:pt modelId="{D8E84D8C-07F5-41EF-A0F1-20DCC10B3EC2}" type="pres">
      <dgm:prSet presAssocID="{F229B7BB-96DD-4249-BAC3-0B0A2517F7A0}" presName="connectorText" presStyleLbl="sibTrans2D1" presStyleIdx="0" presStyleCnt="6"/>
      <dgm:spPr/>
      <dgm:t>
        <a:bodyPr/>
        <a:lstStyle/>
        <a:p>
          <a:endParaRPr lang="ru-RU"/>
        </a:p>
      </dgm:t>
    </dgm:pt>
    <dgm:pt modelId="{21E0FBC6-67DE-4D79-B029-D3D27DE9DAD9}" type="pres">
      <dgm:prSet presAssocID="{0E9DB677-D5CA-4C5F-8D8E-DD82DA91ED3B}" presName="node" presStyleLbl="node1" presStyleIdx="0" presStyleCnt="6" custScaleX="169897" custScaleY="84405">
        <dgm:presLayoutVars>
          <dgm:bulletEnabled val="1"/>
        </dgm:presLayoutVars>
      </dgm:prSet>
      <dgm:spPr/>
      <dgm:t>
        <a:bodyPr/>
        <a:lstStyle/>
        <a:p>
          <a:endParaRPr lang="ru-RU"/>
        </a:p>
      </dgm:t>
    </dgm:pt>
    <dgm:pt modelId="{C1C89BF5-B3F6-4FCF-914C-C76468435030}" type="pres">
      <dgm:prSet presAssocID="{EFCE2BBA-4E4C-4A34-9ECB-F7DDF61DE48C}" presName="parTrans" presStyleLbl="sibTrans2D1" presStyleIdx="1" presStyleCnt="6" custScaleX="124865" custLinFactNeighborX="-41082" custLinFactNeighborY="-2490"/>
      <dgm:spPr/>
      <dgm:t>
        <a:bodyPr/>
        <a:lstStyle/>
        <a:p>
          <a:endParaRPr lang="ru-RU"/>
        </a:p>
      </dgm:t>
    </dgm:pt>
    <dgm:pt modelId="{CC2CAAD2-8B04-4A3D-836E-B7BA1C910302}" type="pres">
      <dgm:prSet presAssocID="{EFCE2BBA-4E4C-4A34-9ECB-F7DDF61DE48C}" presName="connectorText" presStyleLbl="sibTrans2D1" presStyleIdx="1" presStyleCnt="6"/>
      <dgm:spPr/>
      <dgm:t>
        <a:bodyPr/>
        <a:lstStyle/>
        <a:p>
          <a:endParaRPr lang="ru-RU"/>
        </a:p>
      </dgm:t>
    </dgm:pt>
    <dgm:pt modelId="{0C95F8FB-2A37-401F-A67C-EFABEB48E8E9}" type="pres">
      <dgm:prSet presAssocID="{013AE781-9ED8-4EA4-839D-1E895E9DAE5A}" presName="node" presStyleLbl="node1" presStyleIdx="1" presStyleCnt="6" custAng="19659688" custScaleX="160521" custScaleY="101083" custRadScaleRad="150278" custRadScaleInc="-19035">
        <dgm:presLayoutVars>
          <dgm:bulletEnabled val="1"/>
        </dgm:presLayoutVars>
      </dgm:prSet>
      <dgm:spPr/>
      <dgm:t>
        <a:bodyPr/>
        <a:lstStyle/>
        <a:p>
          <a:endParaRPr lang="ru-RU"/>
        </a:p>
      </dgm:t>
    </dgm:pt>
    <dgm:pt modelId="{F4748946-20FF-4828-9D89-73C6A9381064}" type="pres">
      <dgm:prSet presAssocID="{F2C5E747-BF53-48A3-89A9-906AD9BDA197}" presName="parTrans" presStyleLbl="sibTrans2D1" presStyleIdx="2" presStyleCnt="6" custAng="491545" custScaleX="83357" custScaleY="93637" custLinFactNeighborX="-21719" custLinFactNeighborY="-13516"/>
      <dgm:spPr/>
      <dgm:t>
        <a:bodyPr/>
        <a:lstStyle/>
        <a:p>
          <a:endParaRPr lang="ru-RU"/>
        </a:p>
      </dgm:t>
    </dgm:pt>
    <dgm:pt modelId="{F46E1B9F-0B9E-4AF2-9D4E-947924B761AB}" type="pres">
      <dgm:prSet presAssocID="{F2C5E747-BF53-48A3-89A9-906AD9BDA197}" presName="connectorText" presStyleLbl="sibTrans2D1" presStyleIdx="2" presStyleCnt="6"/>
      <dgm:spPr/>
      <dgm:t>
        <a:bodyPr/>
        <a:lstStyle/>
        <a:p>
          <a:endParaRPr lang="ru-RU"/>
        </a:p>
      </dgm:t>
    </dgm:pt>
    <dgm:pt modelId="{738627F4-057D-4042-8925-04F63CB12D9D}" type="pres">
      <dgm:prSet presAssocID="{3928AFC5-C25B-4B29-B23B-468F47757171}" presName="node" presStyleLbl="node1" presStyleIdx="2" presStyleCnt="6" custAng="1789223" custScaleX="159030" custScaleY="101357" custRadScaleRad="142582" custRadScaleInc="1072">
        <dgm:presLayoutVars>
          <dgm:bulletEnabled val="1"/>
        </dgm:presLayoutVars>
      </dgm:prSet>
      <dgm:spPr/>
      <dgm:t>
        <a:bodyPr/>
        <a:lstStyle/>
        <a:p>
          <a:endParaRPr lang="ru-RU"/>
        </a:p>
      </dgm:t>
    </dgm:pt>
    <dgm:pt modelId="{D0DBDBB9-285A-4D34-BB93-D5DCA0ADB149}" type="pres">
      <dgm:prSet presAssocID="{473D5895-6B2C-46DC-BDE9-F8778F1E91FD}" presName="parTrans" presStyleLbl="sibTrans2D1" presStyleIdx="3" presStyleCnt="6"/>
      <dgm:spPr/>
      <dgm:t>
        <a:bodyPr/>
        <a:lstStyle/>
        <a:p>
          <a:endParaRPr lang="ru-RU"/>
        </a:p>
      </dgm:t>
    </dgm:pt>
    <dgm:pt modelId="{5F83864F-1520-4710-A063-478FAA661144}" type="pres">
      <dgm:prSet presAssocID="{473D5895-6B2C-46DC-BDE9-F8778F1E91FD}" presName="connectorText" presStyleLbl="sibTrans2D1" presStyleIdx="3" presStyleCnt="6"/>
      <dgm:spPr/>
      <dgm:t>
        <a:bodyPr/>
        <a:lstStyle/>
        <a:p>
          <a:endParaRPr lang="ru-RU"/>
        </a:p>
      </dgm:t>
    </dgm:pt>
    <dgm:pt modelId="{F479F17E-E197-4D77-9C40-ED4F38D185EA}" type="pres">
      <dgm:prSet presAssocID="{2703EB4D-322D-4356-8B82-26341CDE8D33}" presName="node" presStyleLbl="node1" presStyleIdx="3" presStyleCnt="6" custScaleX="179828" custRadScaleRad="78932" custRadScaleInc="-5496">
        <dgm:presLayoutVars>
          <dgm:bulletEnabled val="1"/>
        </dgm:presLayoutVars>
      </dgm:prSet>
      <dgm:spPr/>
      <dgm:t>
        <a:bodyPr/>
        <a:lstStyle/>
        <a:p>
          <a:endParaRPr lang="ru-RU"/>
        </a:p>
      </dgm:t>
    </dgm:pt>
    <dgm:pt modelId="{FCA5903D-B5B7-4F97-92AF-30C3FB072F5E}" type="pres">
      <dgm:prSet presAssocID="{FD5B1586-A449-4154-9B46-7AA55FE821B4}" presName="parTrans" presStyleLbl="sibTrans2D1" presStyleIdx="4" presStyleCnt="6" custLinFactNeighborX="39765" custLinFactNeighborY="-3941"/>
      <dgm:spPr/>
      <dgm:t>
        <a:bodyPr/>
        <a:lstStyle/>
        <a:p>
          <a:endParaRPr lang="ru-RU"/>
        </a:p>
      </dgm:t>
    </dgm:pt>
    <dgm:pt modelId="{0C7259A8-9CA6-49D1-9D9A-9E4BEDC1C3C6}" type="pres">
      <dgm:prSet presAssocID="{FD5B1586-A449-4154-9B46-7AA55FE821B4}" presName="connectorText" presStyleLbl="sibTrans2D1" presStyleIdx="4" presStyleCnt="6"/>
      <dgm:spPr/>
      <dgm:t>
        <a:bodyPr/>
        <a:lstStyle/>
        <a:p>
          <a:endParaRPr lang="ru-RU"/>
        </a:p>
      </dgm:t>
    </dgm:pt>
    <dgm:pt modelId="{A2D1DF24-4C5F-4F82-98C8-66A646658A0C}" type="pres">
      <dgm:prSet presAssocID="{E29A33FA-E528-41C4-83EC-807D106D023B}" presName="node" presStyleLbl="node1" presStyleIdx="4" presStyleCnt="6" custAng="19771990" custScaleX="169769" custScaleY="98919" custRadScaleRad="132734" custRadScaleInc="-4840">
        <dgm:presLayoutVars>
          <dgm:bulletEnabled val="1"/>
        </dgm:presLayoutVars>
      </dgm:prSet>
      <dgm:spPr/>
      <dgm:t>
        <a:bodyPr/>
        <a:lstStyle/>
        <a:p>
          <a:endParaRPr lang="ru-RU"/>
        </a:p>
      </dgm:t>
    </dgm:pt>
    <dgm:pt modelId="{16EB8B24-D751-47E1-8F61-9457B17A3D3E}" type="pres">
      <dgm:prSet presAssocID="{AB07A9E2-BD06-46B1-A221-8B0AADE43D5E}" presName="parTrans" presStyleLbl="sibTrans2D1" presStyleIdx="5" presStyleCnt="6" custAng="21366523" custScaleX="134633" custScaleY="84776" custLinFactNeighborX="56342" custLinFactNeighborY="-8687"/>
      <dgm:spPr/>
      <dgm:t>
        <a:bodyPr/>
        <a:lstStyle/>
        <a:p>
          <a:endParaRPr lang="ru-RU"/>
        </a:p>
      </dgm:t>
    </dgm:pt>
    <dgm:pt modelId="{E9C8F5CC-448D-45C4-AD0A-1EA547A546D8}" type="pres">
      <dgm:prSet presAssocID="{AB07A9E2-BD06-46B1-A221-8B0AADE43D5E}" presName="connectorText" presStyleLbl="sibTrans2D1" presStyleIdx="5" presStyleCnt="6"/>
      <dgm:spPr/>
      <dgm:t>
        <a:bodyPr/>
        <a:lstStyle/>
        <a:p>
          <a:endParaRPr lang="ru-RU"/>
        </a:p>
      </dgm:t>
    </dgm:pt>
    <dgm:pt modelId="{C8B0AAE7-86A9-4E9D-9DE8-EE85DB2D2653}" type="pres">
      <dgm:prSet presAssocID="{DFC7BA31-7E73-4A36-A2E9-6B39BB099B1B}" presName="node" presStyleLbl="node1" presStyleIdx="5" presStyleCnt="6" custAng="1519951" custScaleX="145892" custScaleY="93735" custRadScaleRad="146283" custRadScaleInc="22827">
        <dgm:presLayoutVars>
          <dgm:bulletEnabled val="1"/>
        </dgm:presLayoutVars>
      </dgm:prSet>
      <dgm:spPr/>
      <dgm:t>
        <a:bodyPr/>
        <a:lstStyle/>
        <a:p>
          <a:endParaRPr lang="ru-RU"/>
        </a:p>
      </dgm:t>
    </dgm:pt>
  </dgm:ptLst>
  <dgm:cxnLst>
    <dgm:cxn modelId="{BFD74767-3D3D-4047-928F-3C2385C42E9B}" type="presOf" srcId="{FD5B1586-A449-4154-9B46-7AA55FE821B4}" destId="{0C7259A8-9CA6-49D1-9D9A-9E4BEDC1C3C6}" srcOrd="1" destOrd="0" presId="urn:microsoft.com/office/officeart/2005/8/layout/radial5"/>
    <dgm:cxn modelId="{3D5D11DC-DF49-4FA7-B9CA-8075353E1291}" type="presOf" srcId="{91AF5533-BE6B-422D-96D0-74C51A8D3167}" destId="{CF58F1FA-959A-4E5B-AD80-0ADC76A8DE48}" srcOrd="0" destOrd="0" presId="urn:microsoft.com/office/officeart/2005/8/layout/radial5"/>
    <dgm:cxn modelId="{2C208C99-FA41-45DC-8440-3441C19C955A}" type="presOf" srcId="{473D5895-6B2C-46DC-BDE9-F8778F1E91FD}" destId="{5F83864F-1520-4710-A063-478FAA661144}" srcOrd="1" destOrd="0" presId="urn:microsoft.com/office/officeart/2005/8/layout/radial5"/>
    <dgm:cxn modelId="{B882B9AB-BA63-4D3A-9422-737B009165A9}" type="presOf" srcId="{F2C5E747-BF53-48A3-89A9-906AD9BDA197}" destId="{F46E1B9F-0B9E-4AF2-9D4E-947924B761AB}" srcOrd="1" destOrd="0" presId="urn:microsoft.com/office/officeart/2005/8/layout/radial5"/>
    <dgm:cxn modelId="{C515177A-C4AE-41F7-AF32-A6A853562DD1}" type="presOf" srcId="{2703EB4D-322D-4356-8B82-26341CDE8D33}" destId="{F479F17E-E197-4D77-9C40-ED4F38D185EA}" srcOrd="0" destOrd="0" presId="urn:microsoft.com/office/officeart/2005/8/layout/radial5"/>
    <dgm:cxn modelId="{51F4E74C-8617-44D3-ABFD-14D0370DF5E6}" type="presOf" srcId="{013AE781-9ED8-4EA4-839D-1E895E9DAE5A}" destId="{0C95F8FB-2A37-401F-A67C-EFABEB48E8E9}" srcOrd="0" destOrd="0" presId="urn:microsoft.com/office/officeart/2005/8/layout/radial5"/>
    <dgm:cxn modelId="{26C4619B-DAA8-4019-BE6F-0B113607EAB2}" type="presOf" srcId="{0E9DB677-D5CA-4C5F-8D8E-DD82DA91ED3B}" destId="{21E0FBC6-67DE-4D79-B029-D3D27DE9DAD9}" srcOrd="0" destOrd="0" presId="urn:microsoft.com/office/officeart/2005/8/layout/radial5"/>
    <dgm:cxn modelId="{409ED520-140D-4CF5-B9E5-914C5F0BCBF8}" srcId="{91AF5533-BE6B-422D-96D0-74C51A8D3167}" destId="{3928AFC5-C25B-4B29-B23B-468F47757171}" srcOrd="2" destOrd="0" parTransId="{F2C5E747-BF53-48A3-89A9-906AD9BDA197}" sibTransId="{9AF514A4-B493-428E-BFF5-CCA0BB463D02}"/>
    <dgm:cxn modelId="{FFCB1942-BE57-49F1-B962-1D02704C9CD0}" type="presOf" srcId="{F229B7BB-96DD-4249-BAC3-0B0A2517F7A0}" destId="{D8E84D8C-07F5-41EF-A0F1-20DCC10B3EC2}" srcOrd="1" destOrd="0" presId="urn:microsoft.com/office/officeart/2005/8/layout/radial5"/>
    <dgm:cxn modelId="{1410A0B5-9D7E-4381-BA5C-CC1B125772BA}" srcId="{91AF5533-BE6B-422D-96D0-74C51A8D3167}" destId="{DFC7BA31-7E73-4A36-A2E9-6B39BB099B1B}" srcOrd="5" destOrd="0" parTransId="{AB07A9E2-BD06-46B1-A221-8B0AADE43D5E}" sibTransId="{F6673ECD-264F-4AFA-AE60-9163909975A6}"/>
    <dgm:cxn modelId="{E64D260A-AC44-4120-BD76-016A519BF879}" type="presOf" srcId="{FD5B1586-A449-4154-9B46-7AA55FE821B4}" destId="{FCA5903D-B5B7-4F97-92AF-30C3FB072F5E}" srcOrd="0" destOrd="0" presId="urn:microsoft.com/office/officeart/2005/8/layout/radial5"/>
    <dgm:cxn modelId="{7944F421-36AC-4A57-82C4-E707D6177BAA}" srcId="{91AF5533-BE6B-422D-96D0-74C51A8D3167}" destId="{0E9DB677-D5CA-4C5F-8D8E-DD82DA91ED3B}" srcOrd="0" destOrd="0" parTransId="{F229B7BB-96DD-4249-BAC3-0B0A2517F7A0}" sibTransId="{FCAD3E64-521E-4F67-AC51-D299DD005819}"/>
    <dgm:cxn modelId="{46573F0A-CE79-4A41-BFC2-EB1B36F59AB2}" type="presOf" srcId="{E29A33FA-E528-41C4-83EC-807D106D023B}" destId="{A2D1DF24-4C5F-4F82-98C8-66A646658A0C}" srcOrd="0" destOrd="0" presId="urn:microsoft.com/office/officeart/2005/8/layout/radial5"/>
    <dgm:cxn modelId="{3ED4F5D8-7298-4FA0-BA55-C32EA7EB7319}" srcId="{91AF5533-BE6B-422D-96D0-74C51A8D3167}" destId="{013AE781-9ED8-4EA4-839D-1E895E9DAE5A}" srcOrd="1" destOrd="0" parTransId="{EFCE2BBA-4E4C-4A34-9ECB-F7DDF61DE48C}" sibTransId="{24812F12-558A-4457-A6FF-28E354F512DA}"/>
    <dgm:cxn modelId="{8F9087B5-8856-4FD0-B74E-40215D2EA899}" type="presOf" srcId="{AB07A9E2-BD06-46B1-A221-8B0AADE43D5E}" destId="{16EB8B24-D751-47E1-8F61-9457B17A3D3E}" srcOrd="0" destOrd="0" presId="urn:microsoft.com/office/officeart/2005/8/layout/radial5"/>
    <dgm:cxn modelId="{C583D7A4-B109-4C57-B159-918B01FAE67E}" srcId="{81B45945-B706-447E-A1E4-E3C53D5AC9F7}" destId="{91AF5533-BE6B-422D-96D0-74C51A8D3167}" srcOrd="0" destOrd="0" parTransId="{7185B194-3A01-4E5B-A8E2-04357BB254A4}" sibTransId="{7D42B68C-A23D-4EB5-B345-CEA93233A94C}"/>
    <dgm:cxn modelId="{2C712554-A468-492D-8B47-A81F9C7F9B9A}" type="presOf" srcId="{AB07A9E2-BD06-46B1-A221-8B0AADE43D5E}" destId="{E9C8F5CC-448D-45C4-AD0A-1EA547A546D8}" srcOrd="1" destOrd="0" presId="urn:microsoft.com/office/officeart/2005/8/layout/radial5"/>
    <dgm:cxn modelId="{0CA68420-2183-4F1C-9FDD-6D38BCBACF82}" type="presOf" srcId="{EFCE2BBA-4E4C-4A34-9ECB-F7DDF61DE48C}" destId="{CC2CAAD2-8B04-4A3D-836E-B7BA1C910302}" srcOrd="1" destOrd="0" presId="urn:microsoft.com/office/officeart/2005/8/layout/radial5"/>
    <dgm:cxn modelId="{05C9819C-78C5-4B67-B393-264E36C2FE39}" type="presOf" srcId="{DFC7BA31-7E73-4A36-A2E9-6B39BB099B1B}" destId="{C8B0AAE7-86A9-4E9D-9DE8-EE85DB2D2653}" srcOrd="0" destOrd="0" presId="urn:microsoft.com/office/officeart/2005/8/layout/radial5"/>
    <dgm:cxn modelId="{999DED19-1FB8-4632-9F41-0BCA714B2F81}" type="presOf" srcId="{81B45945-B706-447E-A1E4-E3C53D5AC9F7}" destId="{102436C1-0896-4120-B0C6-0524BE7C5EF2}" srcOrd="0" destOrd="0" presId="urn:microsoft.com/office/officeart/2005/8/layout/radial5"/>
    <dgm:cxn modelId="{BBC2BB69-E9D6-4F17-BEEF-29133D115227}" type="presOf" srcId="{EFCE2BBA-4E4C-4A34-9ECB-F7DDF61DE48C}" destId="{C1C89BF5-B3F6-4FCF-914C-C76468435030}" srcOrd="0" destOrd="0" presId="urn:microsoft.com/office/officeart/2005/8/layout/radial5"/>
    <dgm:cxn modelId="{7FEE13F5-C5B4-4E3A-9AE2-112E787E9A5C}" srcId="{91AF5533-BE6B-422D-96D0-74C51A8D3167}" destId="{E29A33FA-E528-41C4-83EC-807D106D023B}" srcOrd="4" destOrd="0" parTransId="{FD5B1586-A449-4154-9B46-7AA55FE821B4}" sibTransId="{B1B86784-1502-4F08-849D-E9B9F7A42DDE}"/>
    <dgm:cxn modelId="{C516F1B4-4D3D-46C0-8D7C-29407D156608}" type="presOf" srcId="{473D5895-6B2C-46DC-BDE9-F8778F1E91FD}" destId="{D0DBDBB9-285A-4D34-BB93-D5DCA0ADB149}" srcOrd="0" destOrd="0" presId="urn:microsoft.com/office/officeart/2005/8/layout/radial5"/>
    <dgm:cxn modelId="{8F1C334F-827D-43ED-8224-A160DEDB6ACD}" type="presOf" srcId="{F2C5E747-BF53-48A3-89A9-906AD9BDA197}" destId="{F4748946-20FF-4828-9D89-73C6A9381064}" srcOrd="0" destOrd="0" presId="urn:microsoft.com/office/officeart/2005/8/layout/radial5"/>
    <dgm:cxn modelId="{0F167DE9-3C4C-4620-848A-64534376DE48}" type="presOf" srcId="{3928AFC5-C25B-4B29-B23B-468F47757171}" destId="{738627F4-057D-4042-8925-04F63CB12D9D}" srcOrd="0" destOrd="0" presId="urn:microsoft.com/office/officeart/2005/8/layout/radial5"/>
    <dgm:cxn modelId="{089A2715-855E-499E-B455-728EC8B047EA}" srcId="{91AF5533-BE6B-422D-96D0-74C51A8D3167}" destId="{2703EB4D-322D-4356-8B82-26341CDE8D33}" srcOrd="3" destOrd="0" parTransId="{473D5895-6B2C-46DC-BDE9-F8778F1E91FD}" sibTransId="{EF4EAD06-37CE-462C-A163-A951C5D9A97A}"/>
    <dgm:cxn modelId="{47AEBC5F-6E1F-4557-BC34-9129A456F039}" type="presOf" srcId="{F229B7BB-96DD-4249-BAC3-0B0A2517F7A0}" destId="{0C99E778-D033-429E-8780-28B6D91EA152}" srcOrd="0" destOrd="0" presId="urn:microsoft.com/office/officeart/2005/8/layout/radial5"/>
    <dgm:cxn modelId="{A0000E8D-BAC9-4C86-B76C-2A8B128A00FF}" type="presParOf" srcId="{102436C1-0896-4120-B0C6-0524BE7C5EF2}" destId="{CF58F1FA-959A-4E5B-AD80-0ADC76A8DE48}" srcOrd="0" destOrd="0" presId="urn:microsoft.com/office/officeart/2005/8/layout/radial5"/>
    <dgm:cxn modelId="{9E859206-A76A-4778-B396-A702A5DC5589}" type="presParOf" srcId="{102436C1-0896-4120-B0C6-0524BE7C5EF2}" destId="{0C99E778-D033-429E-8780-28B6D91EA152}" srcOrd="1" destOrd="0" presId="urn:microsoft.com/office/officeart/2005/8/layout/radial5"/>
    <dgm:cxn modelId="{0658ED22-9A27-451E-993E-E7B6F20A969C}" type="presParOf" srcId="{0C99E778-D033-429E-8780-28B6D91EA152}" destId="{D8E84D8C-07F5-41EF-A0F1-20DCC10B3EC2}" srcOrd="0" destOrd="0" presId="urn:microsoft.com/office/officeart/2005/8/layout/radial5"/>
    <dgm:cxn modelId="{B01BA714-9327-4F1D-8434-B6B5B640EB01}" type="presParOf" srcId="{102436C1-0896-4120-B0C6-0524BE7C5EF2}" destId="{21E0FBC6-67DE-4D79-B029-D3D27DE9DAD9}" srcOrd="2" destOrd="0" presId="urn:microsoft.com/office/officeart/2005/8/layout/radial5"/>
    <dgm:cxn modelId="{B594B939-BCA6-411F-9278-EE862E9688C3}" type="presParOf" srcId="{102436C1-0896-4120-B0C6-0524BE7C5EF2}" destId="{C1C89BF5-B3F6-4FCF-914C-C76468435030}" srcOrd="3" destOrd="0" presId="urn:microsoft.com/office/officeart/2005/8/layout/radial5"/>
    <dgm:cxn modelId="{C52546CC-4FA2-47C4-9465-D6574D6F883E}" type="presParOf" srcId="{C1C89BF5-B3F6-4FCF-914C-C76468435030}" destId="{CC2CAAD2-8B04-4A3D-836E-B7BA1C910302}" srcOrd="0" destOrd="0" presId="urn:microsoft.com/office/officeart/2005/8/layout/radial5"/>
    <dgm:cxn modelId="{4FDDE9DF-956F-4510-B10B-A49FAED906EE}" type="presParOf" srcId="{102436C1-0896-4120-B0C6-0524BE7C5EF2}" destId="{0C95F8FB-2A37-401F-A67C-EFABEB48E8E9}" srcOrd="4" destOrd="0" presId="urn:microsoft.com/office/officeart/2005/8/layout/radial5"/>
    <dgm:cxn modelId="{164365E0-BD5F-4324-84B6-F22950BA034F}" type="presParOf" srcId="{102436C1-0896-4120-B0C6-0524BE7C5EF2}" destId="{F4748946-20FF-4828-9D89-73C6A9381064}" srcOrd="5" destOrd="0" presId="urn:microsoft.com/office/officeart/2005/8/layout/radial5"/>
    <dgm:cxn modelId="{DE89420C-F926-427B-AB3A-0DD7A2B70319}" type="presParOf" srcId="{F4748946-20FF-4828-9D89-73C6A9381064}" destId="{F46E1B9F-0B9E-4AF2-9D4E-947924B761AB}" srcOrd="0" destOrd="0" presId="urn:microsoft.com/office/officeart/2005/8/layout/radial5"/>
    <dgm:cxn modelId="{DECC3D4E-672D-4487-8721-81A20D539B1B}" type="presParOf" srcId="{102436C1-0896-4120-B0C6-0524BE7C5EF2}" destId="{738627F4-057D-4042-8925-04F63CB12D9D}" srcOrd="6" destOrd="0" presId="urn:microsoft.com/office/officeart/2005/8/layout/radial5"/>
    <dgm:cxn modelId="{6A7713AC-D852-475E-B8B7-1FA18ABFADF5}" type="presParOf" srcId="{102436C1-0896-4120-B0C6-0524BE7C5EF2}" destId="{D0DBDBB9-285A-4D34-BB93-D5DCA0ADB149}" srcOrd="7" destOrd="0" presId="urn:microsoft.com/office/officeart/2005/8/layout/radial5"/>
    <dgm:cxn modelId="{308C2AF2-4859-47DA-AE68-6F8EAC459930}" type="presParOf" srcId="{D0DBDBB9-285A-4D34-BB93-D5DCA0ADB149}" destId="{5F83864F-1520-4710-A063-478FAA661144}" srcOrd="0" destOrd="0" presId="urn:microsoft.com/office/officeart/2005/8/layout/radial5"/>
    <dgm:cxn modelId="{96A9B994-C2E7-4D57-A070-3F70D53883D4}" type="presParOf" srcId="{102436C1-0896-4120-B0C6-0524BE7C5EF2}" destId="{F479F17E-E197-4D77-9C40-ED4F38D185EA}" srcOrd="8" destOrd="0" presId="urn:microsoft.com/office/officeart/2005/8/layout/radial5"/>
    <dgm:cxn modelId="{76977EDD-1CBF-4E89-9101-FB51B128BB29}" type="presParOf" srcId="{102436C1-0896-4120-B0C6-0524BE7C5EF2}" destId="{FCA5903D-B5B7-4F97-92AF-30C3FB072F5E}" srcOrd="9" destOrd="0" presId="urn:microsoft.com/office/officeart/2005/8/layout/radial5"/>
    <dgm:cxn modelId="{5D50BDCC-7074-438B-ADFB-2FAE822FD4AE}" type="presParOf" srcId="{FCA5903D-B5B7-4F97-92AF-30C3FB072F5E}" destId="{0C7259A8-9CA6-49D1-9D9A-9E4BEDC1C3C6}" srcOrd="0" destOrd="0" presId="urn:microsoft.com/office/officeart/2005/8/layout/radial5"/>
    <dgm:cxn modelId="{64D20BC1-3E1D-48D0-BA91-9C442756A4C9}" type="presParOf" srcId="{102436C1-0896-4120-B0C6-0524BE7C5EF2}" destId="{A2D1DF24-4C5F-4F82-98C8-66A646658A0C}" srcOrd="10" destOrd="0" presId="urn:microsoft.com/office/officeart/2005/8/layout/radial5"/>
    <dgm:cxn modelId="{CE8EC499-A036-4984-AC8E-B61E854707FC}" type="presParOf" srcId="{102436C1-0896-4120-B0C6-0524BE7C5EF2}" destId="{16EB8B24-D751-47E1-8F61-9457B17A3D3E}" srcOrd="11" destOrd="0" presId="urn:microsoft.com/office/officeart/2005/8/layout/radial5"/>
    <dgm:cxn modelId="{D7D3EA1A-487D-4E64-9718-1E8E087FC5D2}" type="presParOf" srcId="{16EB8B24-D751-47E1-8F61-9457B17A3D3E}" destId="{E9C8F5CC-448D-45C4-AD0A-1EA547A546D8}" srcOrd="0" destOrd="0" presId="urn:microsoft.com/office/officeart/2005/8/layout/radial5"/>
    <dgm:cxn modelId="{74DB7313-F2F5-4725-95FA-35FDE48D9186}" type="presParOf" srcId="{102436C1-0896-4120-B0C6-0524BE7C5EF2}" destId="{C8B0AAE7-86A9-4E9D-9DE8-EE85DB2D2653}" srcOrd="12"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97485C-B5F4-40BE-ADBE-5768D6D26698}" type="datetimeFigureOut">
              <a:rPr lang="ru-RU" smtClean="0"/>
              <a:t>22.12.2015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648718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97485C-B5F4-40BE-ADBE-5768D6D26698}" type="datetimeFigureOut">
              <a:rPr lang="ru-RU" smtClean="0"/>
              <a:t>22.12.2015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3134293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97485C-B5F4-40BE-ADBE-5768D6D26698}" type="datetimeFigureOut">
              <a:rPr lang="ru-RU" smtClean="0"/>
              <a:t>22.12.2015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3582832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97485C-B5F4-40BE-ADBE-5768D6D26698}" type="datetimeFigureOut">
              <a:rPr lang="ru-RU" smtClean="0"/>
              <a:t>22.12.2015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2400942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97485C-B5F4-40BE-ADBE-5768D6D26698}" type="datetimeFigureOut">
              <a:rPr lang="ru-RU" smtClean="0"/>
              <a:t>22.12.2015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1728440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97485C-B5F4-40BE-ADBE-5768D6D26698}" type="datetimeFigureOut">
              <a:rPr lang="ru-RU" smtClean="0"/>
              <a:t>22.12.2015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3360423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97485C-B5F4-40BE-ADBE-5768D6D26698}" type="datetimeFigureOut">
              <a:rPr lang="ru-RU" smtClean="0"/>
              <a:t>22.12.2015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413222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97485C-B5F4-40BE-ADBE-5768D6D26698}" type="datetimeFigureOut">
              <a:rPr lang="ru-RU" smtClean="0"/>
              <a:t>22.12.2015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1271056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97485C-B5F4-40BE-ADBE-5768D6D26698}" type="datetimeFigureOut">
              <a:rPr lang="ru-RU" smtClean="0"/>
              <a:t>22.12.2015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3458820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97485C-B5F4-40BE-ADBE-5768D6D26698}" type="datetimeFigureOut">
              <a:rPr lang="ru-RU" smtClean="0"/>
              <a:t>22.12.2015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3438831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97485C-B5F4-40BE-ADBE-5768D6D26698}" type="datetimeFigureOut">
              <a:rPr lang="ru-RU" smtClean="0"/>
              <a:t>22.12.2015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9677580-6139-4249-8DAE-85A832B060EB}" type="slidenum">
              <a:rPr lang="ru-RU" smtClean="0"/>
              <a:t>‹#›</a:t>
            </a:fld>
            <a:endParaRPr lang="ru-RU"/>
          </a:p>
        </p:txBody>
      </p:sp>
    </p:spTree>
    <p:extLst>
      <p:ext uri="{BB962C8B-B14F-4D97-AF65-F5344CB8AC3E}">
        <p14:creationId xmlns:p14="http://schemas.microsoft.com/office/powerpoint/2010/main" val="27045922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97485C-B5F4-40BE-ADBE-5768D6D26698}" type="datetimeFigureOut">
              <a:rPr lang="ru-RU" smtClean="0"/>
              <a:t>22.12.2015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677580-6139-4249-8DAE-85A832B060EB}" type="slidenum">
              <a:rPr lang="ru-RU" smtClean="0"/>
              <a:t>‹#›</a:t>
            </a:fld>
            <a:endParaRPr lang="ru-RU"/>
          </a:p>
        </p:txBody>
      </p:sp>
    </p:spTree>
    <p:extLst>
      <p:ext uri="{BB962C8B-B14F-4D97-AF65-F5344CB8AC3E}">
        <p14:creationId xmlns:p14="http://schemas.microsoft.com/office/powerpoint/2010/main" val="15764080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4.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0.png"/><Relationship Id="rId5" Type="http://schemas.openxmlformats.org/officeDocument/2006/relationships/image" Target="../media/image140.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1.wmf"/><Relationship Id="rId5" Type="http://schemas.openxmlformats.org/officeDocument/2006/relationships/oleObject" Target="../embeddings/oleObject2.bin"/><Relationship Id="rId4" Type="http://schemas.openxmlformats.org/officeDocument/2006/relationships/image" Target="../media/image20.wmf"/></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alpha val="22000"/>
          </a:srgb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74" y="0"/>
            <a:ext cx="9144000" cy="778098"/>
          </a:xfrm>
        </p:spPr>
        <p:style>
          <a:lnRef idx="1">
            <a:schemeClr val="accent3"/>
          </a:lnRef>
          <a:fillRef idx="2">
            <a:schemeClr val="accent3"/>
          </a:fillRef>
          <a:effectRef idx="1">
            <a:schemeClr val="accent3"/>
          </a:effectRef>
          <a:fontRef idx="minor">
            <a:schemeClr val="dk1"/>
          </a:fontRef>
        </p:style>
        <p:txBody>
          <a:bodyPr>
            <a:normAutofit/>
          </a:bodyPr>
          <a:lstStyle/>
          <a:p>
            <a:r>
              <a:rPr lang="kk-KZ" sz="2800" b="1" i="1" dirty="0" smtClean="0">
                <a:solidFill>
                  <a:srgbClr val="660033"/>
                </a:solidFill>
                <a:latin typeface="Monotype Corsiva" panose="03010101010201010101" pitchFamily="66" charset="0"/>
              </a:rPr>
              <a:t>«Әлихан Бө</a:t>
            </a:r>
            <a:r>
              <a:rPr lang="kk-KZ" sz="2800" b="1" dirty="0" smtClean="0">
                <a:solidFill>
                  <a:srgbClr val="660033"/>
                </a:solidFill>
                <a:latin typeface="Monotype Corsiva" panose="03010101010201010101" pitchFamily="66" charset="0"/>
              </a:rPr>
              <a:t>кейхан атынд</a:t>
            </a:r>
            <a:r>
              <a:rPr lang="kk-KZ" sz="2800" b="1" i="1" dirty="0" smtClean="0">
                <a:solidFill>
                  <a:srgbClr val="660033"/>
                </a:solidFill>
                <a:latin typeface="Monotype Corsiva" panose="03010101010201010101" pitchFamily="66" charset="0"/>
              </a:rPr>
              <a:t>ағ</a:t>
            </a:r>
            <a:r>
              <a:rPr lang="kk-KZ" sz="2800" b="1" dirty="0" smtClean="0">
                <a:solidFill>
                  <a:srgbClr val="660033"/>
                </a:solidFill>
                <a:latin typeface="Monotype Corsiva" panose="03010101010201010101" pitchFamily="66" charset="0"/>
              </a:rPr>
              <a:t>ы №76 ЖББОМ» КММ</a:t>
            </a:r>
            <a:endParaRPr lang="ru-RU" sz="2800" b="1" dirty="0">
              <a:solidFill>
                <a:srgbClr val="660033"/>
              </a:solidFill>
              <a:latin typeface="Monotype Corsiva" panose="03010101010201010101" pitchFamily="66" charset="0"/>
            </a:endParaRPr>
          </a:p>
        </p:txBody>
      </p:sp>
      <p:sp>
        <p:nvSpPr>
          <p:cNvPr id="3" name="Объект 2"/>
          <p:cNvSpPr>
            <a:spLocks noGrp="1"/>
          </p:cNvSpPr>
          <p:nvPr>
            <p:ph idx="1"/>
          </p:nvPr>
        </p:nvSpPr>
        <p:spPr>
          <a:xfrm>
            <a:off x="3762299" y="908720"/>
            <a:ext cx="5381701" cy="5949280"/>
          </a:xfrm>
        </p:spPr>
        <p:txBody>
          <a:bodyPr>
            <a:normAutofit/>
          </a:bodyPr>
          <a:lstStyle/>
          <a:p>
            <a:pPr marL="0" indent="0" algn="ctr">
              <a:buNone/>
            </a:pPr>
            <a:endParaRPr lang="kk-KZ" i="1" dirty="0" smtClean="0">
              <a:solidFill>
                <a:schemeClr val="bg2">
                  <a:lumMod val="10000"/>
                </a:schemeClr>
              </a:solidFill>
              <a:latin typeface="Monotype Corsiva" panose="03010101010201010101" pitchFamily="66" charset="0"/>
            </a:endParaRPr>
          </a:p>
          <a:p>
            <a:pPr marL="0" indent="0" algn="ctr">
              <a:buNone/>
            </a:pPr>
            <a:endParaRPr lang="kk-KZ" i="1" dirty="0">
              <a:solidFill>
                <a:schemeClr val="bg2">
                  <a:lumMod val="10000"/>
                </a:schemeClr>
              </a:solidFill>
              <a:latin typeface="Monotype Corsiva" panose="03010101010201010101" pitchFamily="66" charset="0"/>
            </a:endParaRPr>
          </a:p>
          <a:p>
            <a:pPr marL="0" indent="0" algn="ctr">
              <a:buNone/>
            </a:pPr>
            <a:endParaRPr lang="kk-KZ" i="1" dirty="0" smtClean="0">
              <a:solidFill>
                <a:schemeClr val="bg2">
                  <a:lumMod val="10000"/>
                </a:schemeClr>
              </a:solidFill>
              <a:latin typeface="Monotype Corsiva" panose="03010101010201010101" pitchFamily="66" charset="0"/>
            </a:endParaRPr>
          </a:p>
          <a:p>
            <a:pPr marL="0" indent="0" algn="ctr">
              <a:buNone/>
            </a:pPr>
            <a:r>
              <a:rPr lang="kk-KZ" i="1" dirty="0" smtClean="0">
                <a:solidFill>
                  <a:schemeClr val="bg2">
                    <a:lumMod val="10000"/>
                  </a:schemeClr>
                </a:solidFill>
                <a:latin typeface="Monotype Corsiva" panose="03010101010201010101" pitchFamily="66" charset="0"/>
              </a:rPr>
              <a:t>Математика </a:t>
            </a:r>
            <a:r>
              <a:rPr lang="kk-KZ" i="1" dirty="0" smtClean="0">
                <a:solidFill>
                  <a:schemeClr val="bg2">
                    <a:lumMod val="10000"/>
                  </a:schemeClr>
                </a:solidFill>
                <a:latin typeface="Monotype Corsiva" panose="03010101010201010101" pitchFamily="66" charset="0"/>
              </a:rPr>
              <a:t>пәнінің мұғалімі </a:t>
            </a:r>
          </a:p>
          <a:p>
            <a:pPr marL="0" indent="0" algn="ctr">
              <a:buNone/>
            </a:pPr>
            <a:r>
              <a:rPr lang="kk-KZ" sz="4400" b="1" i="1" dirty="0" smtClean="0">
                <a:solidFill>
                  <a:srgbClr val="7030A0"/>
                </a:solidFill>
                <a:latin typeface="Monotype Corsiva" panose="03010101010201010101" pitchFamily="66" charset="0"/>
              </a:rPr>
              <a:t>Исатаева Гауһар Ораловна</a:t>
            </a:r>
          </a:p>
          <a:p>
            <a:pPr marL="0" indent="0" algn="ctr">
              <a:buNone/>
            </a:pPr>
            <a:endParaRPr lang="ru-RU" b="1" i="1" dirty="0">
              <a:solidFill>
                <a:srgbClr val="660033"/>
              </a:solidFill>
              <a:latin typeface="Monotype Corsiva" panose="03010101010201010101" pitchFamily="66" charset="0"/>
            </a:endParaRPr>
          </a:p>
        </p:txBody>
      </p:sp>
      <p:pic>
        <p:nvPicPr>
          <p:cNvPr id="5122" name="Picture 2" descr="D:\Рабочий стол2\жинақтар\Новая папка\акбота\гаухар.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308796"/>
            <a:ext cx="3438771" cy="4967114"/>
          </a:xfrm>
          <a:prstGeom prst="round2DiagRect">
            <a:avLst>
              <a:gd name="adj1" fmla="val 16667"/>
              <a:gd name="adj2" fmla="val 0"/>
            </a:avLst>
          </a:prstGeom>
          <a:ln w="88900" cap="sq">
            <a:solidFill>
              <a:srgbClr val="99FF99"/>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307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1691680" y="188640"/>
            <a:ext cx="7272808" cy="1556791"/>
          </a:xfrm>
          <a:solidFill>
            <a:srgbClr val="FFFF00">
              <a:alpha val="8000"/>
            </a:srgbClr>
          </a:solidFill>
          <a:ln>
            <a:solidFill>
              <a:srgbClr val="99FF99"/>
            </a:solidFill>
          </a:ln>
        </p:spPr>
        <p:txBody>
          <a:bodyPr>
            <a:normAutofit fontScale="90000"/>
          </a:bodyPr>
          <a:lstStyle/>
          <a:p>
            <a:r>
              <a:rPr lang="kk-KZ" b="1" dirty="0" smtClean="0"/>
              <a:t/>
            </a:r>
            <a:br>
              <a:rPr lang="kk-KZ" b="1" dirty="0" smtClean="0"/>
            </a:br>
            <a:r>
              <a:rPr lang="kk-KZ" b="1" cap="all" dirty="0" smtClean="0">
                <a:ln w="9000" cmpd="sng">
                  <a:solidFill>
                    <a:srgbClr val="00B0F0"/>
                  </a:solidFill>
                  <a:prstDash val="solid"/>
                </a:ln>
                <a:solidFill>
                  <a:srgbClr val="00B0F0"/>
                </a:solidFill>
                <a:effectLst>
                  <a:outerShdw blurRad="38100" dist="38100" dir="2700000" algn="tl">
                    <a:srgbClr val="000000">
                      <a:alpha val="43137"/>
                    </a:srgbClr>
                  </a:outerShdw>
                  <a:reflection blurRad="12700" stA="28000" endPos="45000" dist="1000" dir="5400000" sy="-100000" algn="bl" rotWithShape="0"/>
                </a:effectLst>
              </a:rPr>
              <a:t>V</a:t>
            </a:r>
            <a:r>
              <a:rPr lang="kk-KZ" b="1" cap="all" dirty="0">
                <a:ln w="9000" cmpd="sng">
                  <a:solidFill>
                    <a:srgbClr val="00B0F0"/>
                  </a:solidFill>
                  <a:prstDash val="solid"/>
                </a:ln>
                <a:solidFill>
                  <a:srgbClr val="00B0F0"/>
                </a:solidFill>
                <a:effectLst>
                  <a:outerShdw blurRad="38100" dist="38100" dir="2700000" algn="tl">
                    <a:srgbClr val="000000">
                      <a:alpha val="43137"/>
                    </a:srgbClr>
                  </a:outerShdw>
                  <a:reflection blurRad="12700" stA="28000" endPos="45000" dist="1000" dir="5400000" sy="-100000" algn="bl" rotWithShape="0"/>
                </a:effectLst>
              </a:rPr>
              <a:t>. «Кітап білім бұлағы» </a:t>
            </a:r>
            <a:r>
              <a:rPr lang="kk-KZ" b="1" dirty="0">
                <a:solidFill>
                  <a:srgbClr val="045C26"/>
                </a:solidFill>
              </a:rPr>
              <a:t>(оқулықпен жұмыс</a:t>
            </a:r>
            <a:r>
              <a:rPr lang="kk-KZ" b="1" dirty="0" smtClean="0">
                <a:solidFill>
                  <a:srgbClr val="045C26"/>
                </a:solidFill>
              </a:rPr>
              <a:t>)</a:t>
            </a:r>
            <a:r>
              <a:rPr lang="ru-RU" dirty="0">
                <a:solidFill>
                  <a:srgbClr val="045C26"/>
                </a:solidFill>
              </a:rPr>
              <a:t/>
            </a:r>
            <a:br>
              <a:rPr lang="ru-RU" dirty="0">
                <a:solidFill>
                  <a:srgbClr val="045C26"/>
                </a:solidFill>
              </a:rPr>
            </a:br>
            <a:endParaRPr lang="ru-RU" dirty="0">
              <a:solidFill>
                <a:srgbClr val="045C26"/>
              </a:solidFill>
            </a:endParaRPr>
          </a:p>
        </p:txBody>
      </p:sp>
      <p:sp>
        <p:nvSpPr>
          <p:cNvPr id="3" name="Подзаголовок 2"/>
          <p:cNvSpPr>
            <a:spLocks noGrp="1"/>
          </p:cNvSpPr>
          <p:nvPr>
            <p:ph type="subTitle" idx="1"/>
          </p:nvPr>
        </p:nvSpPr>
        <p:spPr>
          <a:xfrm>
            <a:off x="1403648" y="1988840"/>
            <a:ext cx="7488832" cy="3744416"/>
          </a:xfrm>
          <a:solidFill>
            <a:srgbClr val="FFFF00">
              <a:alpha val="8000"/>
            </a:srgbClr>
          </a:solidFill>
          <a:ln>
            <a:solidFill>
              <a:srgbClr val="99FF99"/>
            </a:solidFill>
          </a:ln>
        </p:spPr>
        <p:txBody>
          <a:bodyPr>
            <a:noAutofit/>
          </a:bodyPr>
          <a:lstStyle/>
          <a:p>
            <a:pPr algn="l"/>
            <a:r>
              <a:rPr lang="kk-KZ" sz="3600" b="1" dirty="0" smtClean="0">
                <a:solidFill>
                  <a:srgbClr val="0070C0"/>
                </a:solidFill>
              </a:rPr>
              <a:t>В деңгейі: </a:t>
            </a:r>
          </a:p>
          <a:p>
            <a:pPr algn="l"/>
            <a:r>
              <a:rPr lang="kk-KZ" sz="3600" b="1" dirty="0" smtClean="0">
                <a:solidFill>
                  <a:schemeClr val="bg2">
                    <a:lumMod val="25000"/>
                  </a:schemeClr>
                </a:solidFill>
              </a:rPr>
              <a:t>№351(теңдеуді шеш) , </a:t>
            </a:r>
          </a:p>
          <a:p>
            <a:pPr algn="l"/>
            <a:r>
              <a:rPr lang="kk-KZ" sz="3600" b="1" dirty="0" smtClean="0">
                <a:solidFill>
                  <a:schemeClr val="bg2">
                    <a:lumMod val="25000"/>
                  </a:schemeClr>
                </a:solidFill>
              </a:rPr>
              <a:t>№352(өрнекті ықшамда);</a:t>
            </a:r>
            <a:r>
              <a:rPr lang="ru-RU" sz="3600" b="1" dirty="0" smtClean="0">
                <a:solidFill>
                  <a:schemeClr val="bg2">
                    <a:lumMod val="25000"/>
                  </a:schemeClr>
                </a:solidFill>
              </a:rPr>
              <a:t/>
            </a:r>
            <a:br>
              <a:rPr lang="ru-RU" sz="3600" b="1" dirty="0" smtClean="0">
                <a:solidFill>
                  <a:schemeClr val="bg2">
                    <a:lumMod val="25000"/>
                  </a:schemeClr>
                </a:solidFill>
              </a:rPr>
            </a:br>
            <a:r>
              <a:rPr lang="ru-RU" sz="3600" b="1" dirty="0" smtClean="0">
                <a:solidFill>
                  <a:schemeClr val="bg2">
                    <a:lumMod val="25000"/>
                  </a:schemeClr>
                </a:solidFill>
              </a:rPr>
              <a:t>          </a:t>
            </a:r>
            <a:r>
              <a:rPr lang="kk-KZ" sz="3600" b="1" dirty="0" smtClean="0">
                <a:solidFill>
                  <a:srgbClr val="0070C0"/>
                </a:solidFill>
              </a:rPr>
              <a:t>С деңгейі:</a:t>
            </a:r>
          </a:p>
          <a:p>
            <a:pPr algn="l"/>
            <a:r>
              <a:rPr lang="kk-KZ" sz="3600" b="1" dirty="0" smtClean="0"/>
              <a:t>         </a:t>
            </a:r>
            <a:r>
              <a:rPr lang="kk-KZ" sz="3600" b="1" dirty="0" smtClean="0">
                <a:solidFill>
                  <a:schemeClr val="bg2">
                    <a:lumMod val="25000"/>
                  </a:schemeClr>
                </a:solidFill>
              </a:rPr>
              <a:t>№355(теңбе-теңдікті дәлелде).</a:t>
            </a:r>
            <a:r>
              <a:rPr lang="ru-RU" sz="3600" b="1" dirty="0" smtClean="0">
                <a:solidFill>
                  <a:schemeClr val="bg2">
                    <a:lumMod val="25000"/>
                  </a:schemeClr>
                </a:solidFill>
              </a:rPr>
              <a:t/>
            </a:r>
            <a:br>
              <a:rPr lang="ru-RU" sz="3600" b="1" dirty="0" smtClean="0">
                <a:solidFill>
                  <a:schemeClr val="bg2">
                    <a:lumMod val="25000"/>
                  </a:schemeClr>
                </a:solidFill>
              </a:rPr>
            </a:br>
            <a:endParaRPr lang="ru-RU" sz="3600" b="1" dirty="0">
              <a:solidFill>
                <a:schemeClr val="bg2">
                  <a:lumMod val="25000"/>
                </a:schemeClr>
              </a:solidFill>
            </a:endParaRPr>
          </a:p>
        </p:txBody>
      </p:sp>
      <p:pic>
        <p:nvPicPr>
          <p:cNvPr id="6146" name="Picture 2" descr="http://cs617317.vk.me/v617317184/944c/ZB2G7DM_aZ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7686" y="1556792"/>
            <a:ext cx="2396314" cy="259228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ttp://cs617317.vk.me/v617317184/944c/ZB2G7DM_aZ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265712"/>
            <a:ext cx="2396314" cy="2592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92770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solidFill>
                  <a:srgbClr val="0070C0"/>
                </a:solidFill>
              </a:rPr>
              <a:t>В деңгейі: </a:t>
            </a:r>
            <a:br>
              <a:rPr lang="kk-KZ" b="1" dirty="0">
                <a:solidFill>
                  <a:srgbClr val="0070C0"/>
                </a:solidFill>
              </a:rPr>
            </a:br>
            <a:r>
              <a:rPr lang="kk-KZ" b="1" dirty="0">
                <a:solidFill>
                  <a:schemeClr val="bg2">
                    <a:lumMod val="25000"/>
                  </a:schemeClr>
                </a:solidFill>
              </a:rPr>
              <a:t>№</a:t>
            </a:r>
            <a:r>
              <a:rPr lang="kk-KZ" b="1" dirty="0" smtClean="0">
                <a:solidFill>
                  <a:schemeClr val="bg2">
                    <a:lumMod val="25000"/>
                  </a:schemeClr>
                </a:solidFill>
              </a:rPr>
              <a:t>351(теңдеуді </a:t>
            </a:r>
            <a:r>
              <a:rPr lang="kk-KZ" b="1" dirty="0">
                <a:solidFill>
                  <a:schemeClr val="bg2">
                    <a:lumMod val="25000"/>
                  </a:schemeClr>
                </a:solidFill>
              </a:rPr>
              <a:t>шеш</a:t>
            </a:r>
            <a:r>
              <a:rPr lang="kk-KZ" b="1" dirty="0" smtClean="0">
                <a:solidFill>
                  <a:schemeClr val="bg2">
                    <a:lumMod val="25000"/>
                  </a:schemeClr>
                </a:solidFill>
              </a:rPr>
              <a:t>)</a:t>
            </a:r>
            <a:br>
              <a:rPr lang="kk-KZ" b="1" dirty="0" smtClean="0">
                <a:solidFill>
                  <a:schemeClr val="bg2">
                    <a:lumMod val="25000"/>
                  </a:schemeClr>
                </a:solidFill>
              </a:rPr>
            </a:br>
            <a:endParaRPr lang="ru-RU" dirty="0"/>
          </a:p>
        </p:txBody>
      </p:sp>
      <mc:AlternateContent xmlns:mc="http://schemas.openxmlformats.org/markup-compatibility/2006" xmlns:a14="http://schemas.microsoft.com/office/drawing/2010/main">
        <mc:Choice Requires="a14">
          <p:sp>
            <p:nvSpPr>
              <p:cNvPr id="3" name="TextBox 2"/>
              <p:cNvSpPr txBox="1"/>
              <p:nvPr/>
            </p:nvSpPr>
            <p:spPr>
              <a:xfrm>
                <a:off x="1691680" y="1196752"/>
                <a:ext cx="6336704" cy="658898"/>
              </a:xfrm>
              <a:prstGeom prst="rect">
                <a:avLst/>
              </a:prstGeom>
              <a:noFill/>
            </p:spPr>
            <p:txBody>
              <a:bodyPr wrap="square" rtlCol="0">
                <a:spAutoFit/>
              </a:bodyPr>
              <a:lstStyle/>
              <a:p>
                <a:r>
                  <a:rPr lang="ru-RU" sz="3600" b="1" dirty="0" smtClean="0">
                    <a:solidFill>
                      <a:srgbClr val="002060"/>
                    </a:solidFill>
                  </a:rPr>
                  <a:t>1) </a:t>
                </a:r>
                <a14:m>
                  <m:oMath xmlns:m="http://schemas.openxmlformats.org/officeDocument/2006/math">
                    <m:sSup>
                      <m:sSupPr>
                        <m:ctrlPr>
                          <a:rPr lang="ru-RU" sz="3600" b="1" i="1" smtClean="0">
                            <a:solidFill>
                              <a:srgbClr val="002060"/>
                            </a:solidFill>
                            <a:latin typeface="Cambria Math" panose="02040503050406030204" pitchFamily="18" charset="0"/>
                          </a:rPr>
                        </m:ctrlPr>
                      </m:sSupPr>
                      <m:e>
                        <m:r>
                          <a:rPr lang="kk-KZ" sz="3600" b="1" i="1" smtClean="0">
                            <a:solidFill>
                              <a:srgbClr val="002060"/>
                            </a:solidFill>
                            <a:latin typeface="Cambria Math"/>
                          </a:rPr>
                          <m:t>𝟒</m:t>
                        </m:r>
                        <m:r>
                          <a:rPr lang="kk-KZ" sz="3600" b="1" i="1" smtClean="0">
                            <a:solidFill>
                              <a:srgbClr val="002060"/>
                            </a:solidFill>
                            <a:latin typeface="Cambria Math"/>
                          </a:rPr>
                          <m:t>х</m:t>
                        </m:r>
                      </m:e>
                      <m:sup>
                        <m:r>
                          <a:rPr lang="kk-KZ" sz="3600" b="1" i="1" smtClean="0">
                            <a:solidFill>
                              <a:srgbClr val="002060"/>
                            </a:solidFill>
                            <a:latin typeface="Cambria Math"/>
                          </a:rPr>
                          <m:t>𝟐</m:t>
                        </m:r>
                      </m:sup>
                    </m:sSup>
                    <m:r>
                      <a:rPr lang="kk-KZ" sz="3600" b="1" i="0" smtClean="0">
                        <a:solidFill>
                          <a:srgbClr val="002060"/>
                        </a:solidFill>
                        <a:latin typeface="Cambria Math"/>
                      </a:rPr>
                      <m:t> − </m:t>
                    </m:r>
                    <m:sSup>
                      <m:sSupPr>
                        <m:ctrlPr>
                          <a:rPr lang="kk-KZ" sz="3600" b="1" i="1" smtClean="0">
                            <a:solidFill>
                              <a:srgbClr val="002060"/>
                            </a:solidFill>
                            <a:latin typeface="Cambria Math" panose="02040503050406030204" pitchFamily="18" charset="0"/>
                          </a:rPr>
                        </m:ctrlPr>
                      </m:sSupPr>
                      <m:e>
                        <m:d>
                          <m:dPr>
                            <m:ctrlPr>
                              <a:rPr lang="kk-KZ" sz="3600" b="1" i="1" smtClean="0">
                                <a:solidFill>
                                  <a:srgbClr val="002060"/>
                                </a:solidFill>
                                <a:latin typeface="Cambria Math" panose="02040503050406030204" pitchFamily="18" charset="0"/>
                              </a:rPr>
                            </m:ctrlPr>
                          </m:dPr>
                          <m:e>
                            <m:r>
                              <a:rPr lang="kk-KZ" sz="3600" b="1" i="1" smtClean="0">
                                <a:solidFill>
                                  <a:srgbClr val="002060"/>
                                </a:solidFill>
                                <a:latin typeface="Cambria Math"/>
                              </a:rPr>
                              <m:t>𝟐</m:t>
                            </m:r>
                            <m:r>
                              <a:rPr lang="kk-KZ" sz="3600" b="1" i="1" smtClean="0">
                                <a:solidFill>
                                  <a:srgbClr val="002060"/>
                                </a:solidFill>
                                <a:latin typeface="Cambria Math"/>
                              </a:rPr>
                              <m:t>х−</m:t>
                            </m:r>
                            <m:r>
                              <a:rPr lang="kk-KZ" sz="3600" b="1" i="1" smtClean="0">
                                <a:solidFill>
                                  <a:srgbClr val="002060"/>
                                </a:solidFill>
                                <a:latin typeface="Cambria Math"/>
                              </a:rPr>
                              <m:t>𝟏</m:t>
                            </m:r>
                          </m:e>
                        </m:d>
                      </m:e>
                      <m:sup>
                        <m:r>
                          <a:rPr lang="kk-KZ" sz="3600" b="1" i="1" smtClean="0">
                            <a:solidFill>
                              <a:srgbClr val="002060"/>
                            </a:solidFill>
                            <a:latin typeface="Cambria Math"/>
                          </a:rPr>
                          <m:t>𝟐</m:t>
                        </m:r>
                      </m:sup>
                    </m:sSup>
                    <m:r>
                      <a:rPr lang="ru-RU" sz="3600" b="1" i="0" smtClean="0">
                        <a:solidFill>
                          <a:srgbClr val="002060"/>
                        </a:solidFill>
                        <a:latin typeface="Cambria Math"/>
                      </a:rPr>
                      <m:t>=</m:t>
                    </m:r>
                    <m:r>
                      <a:rPr lang="ru-RU" sz="3600" b="1" i="0" smtClean="0">
                        <a:solidFill>
                          <a:srgbClr val="002060"/>
                        </a:solidFill>
                        <a:latin typeface="Cambria Math"/>
                      </a:rPr>
                      <m:t>𝟏𝟓</m:t>
                    </m:r>
                  </m:oMath>
                </a14:m>
                <a:endParaRPr lang="ru-RU" sz="3600" b="1" dirty="0">
                  <a:solidFill>
                    <a:srgbClr val="002060"/>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691680" y="1196752"/>
                <a:ext cx="6336704" cy="658898"/>
              </a:xfrm>
              <a:prstGeom prst="rect">
                <a:avLst/>
              </a:prstGeom>
              <a:blipFill rotWithShape="1">
                <a:blip r:embed="rId2"/>
                <a:stretch>
                  <a:fillRect l="-2984" t="-11111" b="-35185"/>
                </a:stretch>
              </a:blipFill>
            </p:spPr>
            <p:txBody>
              <a:bodyPr/>
              <a:lstStyle/>
              <a:p>
                <a:r>
                  <a:rPr lang="ru-RU">
                    <a:noFill/>
                  </a:rPr>
                  <a:t> </a:t>
                </a:r>
              </a:p>
            </p:txBody>
          </p:sp>
        </mc:Fallback>
      </mc:AlternateContent>
    </p:spTree>
    <p:extLst>
      <p:ext uri="{BB962C8B-B14F-4D97-AF65-F5344CB8AC3E}">
        <p14:creationId xmlns:p14="http://schemas.microsoft.com/office/powerpoint/2010/main" val="32139353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a:solidFill>
                  <a:srgbClr val="0070C0"/>
                </a:solidFill>
              </a:rPr>
              <a:t>В деңгейі: </a:t>
            </a:r>
            <a:br>
              <a:rPr lang="kk-KZ" b="1" dirty="0">
                <a:solidFill>
                  <a:srgbClr val="0070C0"/>
                </a:solidFill>
              </a:rPr>
            </a:br>
            <a:r>
              <a:rPr lang="kk-KZ" b="1" dirty="0">
                <a:solidFill>
                  <a:schemeClr val="bg2">
                    <a:lumMod val="25000"/>
                  </a:schemeClr>
                </a:solidFill>
              </a:rPr>
              <a:t>№</a:t>
            </a:r>
            <a:r>
              <a:rPr lang="kk-KZ" b="1" dirty="0" smtClean="0">
                <a:solidFill>
                  <a:schemeClr val="bg2">
                    <a:lumMod val="25000"/>
                  </a:schemeClr>
                </a:solidFill>
              </a:rPr>
              <a:t>352(өрнекті ықшамда)</a:t>
            </a:r>
            <a:br>
              <a:rPr lang="kk-KZ" b="1" dirty="0" smtClean="0">
                <a:solidFill>
                  <a:schemeClr val="bg2">
                    <a:lumMod val="25000"/>
                  </a:schemeClr>
                </a:solidFill>
              </a:rPr>
            </a:br>
            <a:endParaRPr lang="ru-RU" dirty="0"/>
          </a:p>
        </p:txBody>
      </p:sp>
      <mc:AlternateContent xmlns:mc="http://schemas.openxmlformats.org/markup-compatibility/2006" xmlns:a14="http://schemas.microsoft.com/office/drawing/2010/main">
        <mc:Choice Requires="a14">
          <p:sp>
            <p:nvSpPr>
              <p:cNvPr id="3" name="TextBox 2"/>
              <p:cNvSpPr txBox="1"/>
              <p:nvPr/>
            </p:nvSpPr>
            <p:spPr>
              <a:xfrm>
                <a:off x="251520" y="1260513"/>
                <a:ext cx="5538696" cy="658898"/>
              </a:xfrm>
              <a:prstGeom prst="rect">
                <a:avLst/>
              </a:prstGeom>
              <a:noFill/>
            </p:spPr>
            <p:txBody>
              <a:bodyPr wrap="none" rtlCol="0">
                <a:spAutoFit/>
              </a:bodyPr>
              <a:lstStyle/>
              <a:p>
                <a:r>
                  <a:rPr lang="ru-RU" sz="3600" b="1" dirty="0" smtClean="0">
                    <a:solidFill>
                      <a:srgbClr val="002060"/>
                    </a:solidFill>
                  </a:rPr>
                  <a:t>1</a:t>
                </a:r>
                <a:r>
                  <a:rPr lang="kk-KZ" sz="3600" b="1" dirty="0" smtClean="0">
                    <a:solidFill>
                      <a:srgbClr val="002060"/>
                    </a:solidFill>
                  </a:rPr>
                  <a:t>)</a:t>
                </a:r>
                <a14:m>
                  <m:oMath xmlns:m="http://schemas.openxmlformats.org/officeDocument/2006/math">
                    <m:sSup>
                      <m:sSupPr>
                        <m:ctrlPr>
                          <a:rPr lang="ru-RU" sz="3600" b="1" i="1" smtClean="0">
                            <a:solidFill>
                              <a:srgbClr val="002060"/>
                            </a:solidFill>
                            <a:latin typeface="Cambria Math" panose="02040503050406030204" pitchFamily="18" charset="0"/>
                          </a:rPr>
                        </m:ctrlPr>
                      </m:sSupPr>
                      <m:e>
                        <m:d>
                          <m:dPr>
                            <m:ctrlPr>
                              <a:rPr lang="ru-RU" sz="3600" b="1" i="1" smtClean="0">
                                <a:solidFill>
                                  <a:srgbClr val="002060"/>
                                </a:solidFill>
                                <a:latin typeface="Cambria Math" panose="02040503050406030204" pitchFamily="18" charset="0"/>
                              </a:rPr>
                            </m:ctrlPr>
                          </m:dPr>
                          <m:e>
                            <m:r>
                              <a:rPr lang="en-US" sz="3600" b="1" i="1" smtClean="0">
                                <a:solidFill>
                                  <a:srgbClr val="002060"/>
                                </a:solidFill>
                                <a:latin typeface="Cambria Math"/>
                              </a:rPr>
                              <m:t>𝒎</m:t>
                            </m:r>
                            <m:r>
                              <a:rPr lang="en-US" sz="3600" b="1" i="1" smtClean="0">
                                <a:solidFill>
                                  <a:srgbClr val="002060"/>
                                </a:solidFill>
                                <a:latin typeface="Cambria Math"/>
                              </a:rPr>
                              <m:t>+</m:t>
                            </m:r>
                            <m:r>
                              <a:rPr lang="en-US" sz="3600" b="1" i="1" smtClean="0">
                                <a:solidFill>
                                  <a:srgbClr val="002060"/>
                                </a:solidFill>
                                <a:latin typeface="Cambria Math"/>
                              </a:rPr>
                              <m:t>𝟒</m:t>
                            </m:r>
                          </m:e>
                        </m:d>
                      </m:e>
                      <m:sup>
                        <m:r>
                          <a:rPr lang="en-US" sz="3600" b="1" i="1" smtClean="0">
                            <a:solidFill>
                              <a:srgbClr val="002060"/>
                            </a:solidFill>
                            <a:latin typeface="Cambria Math"/>
                          </a:rPr>
                          <m:t>𝟐</m:t>
                        </m:r>
                      </m:sup>
                    </m:sSup>
                    <m:r>
                      <a:rPr lang="en-US" sz="3600" b="1" i="0" smtClean="0">
                        <a:solidFill>
                          <a:srgbClr val="002060"/>
                        </a:solidFill>
                        <a:latin typeface="Cambria Math"/>
                      </a:rPr>
                      <m:t> −</m:t>
                    </m:r>
                    <m:r>
                      <a:rPr lang="en-US" sz="3600" b="1" i="0" smtClean="0">
                        <a:solidFill>
                          <a:srgbClr val="002060"/>
                        </a:solidFill>
                        <a:latin typeface="Cambria Math"/>
                      </a:rPr>
                      <m:t>𝟒</m:t>
                    </m:r>
                    <m:sSup>
                      <m:sSupPr>
                        <m:ctrlPr>
                          <a:rPr lang="en-US" sz="3600" b="1" i="1" smtClean="0">
                            <a:solidFill>
                              <a:srgbClr val="002060"/>
                            </a:solidFill>
                            <a:latin typeface="Cambria Math" panose="02040503050406030204" pitchFamily="18" charset="0"/>
                          </a:rPr>
                        </m:ctrlPr>
                      </m:sSupPr>
                      <m:e>
                        <m:d>
                          <m:dPr>
                            <m:ctrlPr>
                              <a:rPr lang="en-US" sz="3600" b="1" i="1" smtClean="0">
                                <a:solidFill>
                                  <a:srgbClr val="002060"/>
                                </a:solidFill>
                                <a:latin typeface="Cambria Math" panose="02040503050406030204" pitchFamily="18" charset="0"/>
                              </a:rPr>
                            </m:ctrlPr>
                          </m:dPr>
                          <m:e>
                            <m:r>
                              <a:rPr lang="en-US" sz="3600" b="1" i="1" smtClean="0">
                                <a:solidFill>
                                  <a:srgbClr val="002060"/>
                                </a:solidFill>
                                <a:latin typeface="Cambria Math"/>
                              </a:rPr>
                              <m:t>𝒎</m:t>
                            </m:r>
                            <m:r>
                              <a:rPr lang="en-US" sz="3600" b="1" i="1" smtClean="0">
                                <a:solidFill>
                                  <a:srgbClr val="002060"/>
                                </a:solidFill>
                                <a:latin typeface="Cambria Math"/>
                              </a:rPr>
                              <m:t>+</m:t>
                            </m:r>
                            <m:r>
                              <a:rPr lang="en-US" sz="3600" b="1" i="1" smtClean="0">
                                <a:solidFill>
                                  <a:srgbClr val="002060"/>
                                </a:solidFill>
                                <a:latin typeface="Cambria Math"/>
                              </a:rPr>
                              <m:t>𝟏</m:t>
                            </m:r>
                          </m:e>
                        </m:d>
                      </m:e>
                      <m:sup>
                        <m:r>
                          <a:rPr lang="en-US" sz="3600" b="1" i="1" smtClean="0">
                            <a:solidFill>
                              <a:srgbClr val="002060"/>
                            </a:solidFill>
                            <a:latin typeface="Cambria Math"/>
                          </a:rPr>
                          <m:t>𝟐</m:t>
                        </m:r>
                      </m:sup>
                    </m:sSup>
                  </m:oMath>
                </a14:m>
                <a:r>
                  <a:rPr lang="ru-RU" sz="3600" b="1" dirty="0" smtClean="0">
                    <a:solidFill>
                      <a:srgbClr val="002060"/>
                    </a:solidFill>
                  </a:rPr>
                  <a:t> =</a:t>
                </a:r>
                <a:endParaRPr lang="ru-RU" sz="3600" b="1" dirty="0">
                  <a:solidFill>
                    <a:srgbClr val="002060"/>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51520" y="1260513"/>
                <a:ext cx="5538696" cy="658898"/>
              </a:xfrm>
              <a:prstGeom prst="rect">
                <a:avLst/>
              </a:prstGeom>
              <a:blipFill rotWithShape="1">
                <a:blip r:embed="rId2"/>
                <a:stretch>
                  <a:fillRect l="-3300" t="-11111" r="-2310" b="-35185"/>
                </a:stretch>
              </a:blipFill>
            </p:spPr>
            <p:txBody>
              <a:bodyPr/>
              <a:lstStyle/>
              <a:p>
                <a:r>
                  <a:rPr lang="ru-RU">
                    <a:noFill/>
                  </a:rPr>
                  <a:t> </a:t>
                </a:r>
              </a:p>
            </p:txBody>
          </p:sp>
        </mc:Fallback>
      </mc:AlternateContent>
    </p:spTree>
    <p:extLst>
      <p:ext uri="{BB962C8B-B14F-4D97-AF65-F5344CB8AC3E}">
        <p14:creationId xmlns:p14="http://schemas.microsoft.com/office/powerpoint/2010/main" val="32139353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b="1" dirty="0" smtClean="0">
                <a:solidFill>
                  <a:srgbClr val="0070C0"/>
                </a:solidFill>
              </a:rPr>
              <a:t>С </a:t>
            </a:r>
            <a:r>
              <a:rPr lang="kk-KZ" b="1" dirty="0">
                <a:solidFill>
                  <a:srgbClr val="0070C0"/>
                </a:solidFill>
              </a:rPr>
              <a:t>деңгейі: </a:t>
            </a:r>
            <a:br>
              <a:rPr lang="kk-KZ" b="1" dirty="0">
                <a:solidFill>
                  <a:srgbClr val="0070C0"/>
                </a:solidFill>
              </a:rPr>
            </a:br>
            <a:r>
              <a:rPr lang="kk-KZ" b="1" dirty="0">
                <a:solidFill>
                  <a:schemeClr val="bg2">
                    <a:lumMod val="25000"/>
                  </a:schemeClr>
                </a:solidFill>
              </a:rPr>
              <a:t>№</a:t>
            </a:r>
            <a:r>
              <a:rPr lang="kk-KZ" b="1" dirty="0" smtClean="0">
                <a:solidFill>
                  <a:schemeClr val="bg2">
                    <a:lumMod val="25000"/>
                  </a:schemeClr>
                </a:solidFill>
              </a:rPr>
              <a:t>355(теңбе-теңдікті дәлелде)</a:t>
            </a:r>
            <a:br>
              <a:rPr lang="kk-KZ" b="1" dirty="0" smtClean="0">
                <a:solidFill>
                  <a:schemeClr val="bg2">
                    <a:lumMod val="25000"/>
                  </a:schemeClr>
                </a:solidFill>
              </a:rPr>
            </a:br>
            <a:endParaRPr lang="ru-RU" dirty="0"/>
          </a:p>
        </p:txBody>
      </p:sp>
      <mc:AlternateContent xmlns:mc="http://schemas.openxmlformats.org/markup-compatibility/2006" xmlns:a14="http://schemas.microsoft.com/office/drawing/2010/main">
        <mc:Choice Requires="a14">
          <p:sp>
            <p:nvSpPr>
              <p:cNvPr id="4" name="TextBox 3"/>
              <p:cNvSpPr txBox="1"/>
              <p:nvPr/>
            </p:nvSpPr>
            <p:spPr>
              <a:xfrm>
                <a:off x="2411760" y="1268760"/>
                <a:ext cx="4336444" cy="65889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ru-RU" sz="3600" b="1" i="1" smtClean="0">
                              <a:solidFill>
                                <a:srgbClr val="002060"/>
                              </a:solidFill>
                              <a:latin typeface="Cambria Math" panose="02040503050406030204" pitchFamily="18" charset="0"/>
                            </a:rPr>
                          </m:ctrlPr>
                        </m:sSupPr>
                        <m:e>
                          <m:d>
                            <m:dPr>
                              <m:ctrlPr>
                                <a:rPr lang="ru-RU" sz="3600" b="1" i="1" smtClean="0">
                                  <a:solidFill>
                                    <a:srgbClr val="002060"/>
                                  </a:solidFill>
                                  <a:latin typeface="Cambria Math" panose="02040503050406030204" pitchFamily="18" charset="0"/>
                                </a:rPr>
                              </m:ctrlPr>
                            </m:dPr>
                            <m:e>
                              <m:r>
                                <a:rPr lang="ru-RU" sz="3600" b="1" i="1" smtClean="0">
                                  <a:solidFill>
                                    <a:srgbClr val="002060"/>
                                  </a:solidFill>
                                  <a:latin typeface="Cambria Math"/>
                                </a:rPr>
                                <m:t>а −в</m:t>
                              </m:r>
                            </m:e>
                          </m:d>
                        </m:e>
                        <m:sup>
                          <m:r>
                            <a:rPr lang="ru-RU" sz="3600" b="1" i="1" smtClean="0">
                              <a:solidFill>
                                <a:srgbClr val="002060"/>
                              </a:solidFill>
                              <a:latin typeface="Cambria Math"/>
                            </a:rPr>
                            <m:t>𝟐</m:t>
                          </m:r>
                        </m:sup>
                      </m:sSup>
                      <m:r>
                        <a:rPr lang="kk-KZ" sz="3600" b="1" i="0" smtClean="0">
                          <a:solidFill>
                            <a:srgbClr val="002060"/>
                          </a:solidFill>
                          <a:latin typeface="Cambria Math"/>
                        </a:rPr>
                        <m:t> </m:t>
                      </m:r>
                      <m:r>
                        <a:rPr lang="kk-KZ" sz="3600" b="1" i="1" smtClean="0">
                          <a:solidFill>
                            <a:srgbClr val="002060"/>
                          </a:solidFill>
                          <a:latin typeface="Cambria Math"/>
                          <a:ea typeface="Cambria Math"/>
                        </a:rPr>
                        <m:t>=</m:t>
                      </m:r>
                      <m:sSup>
                        <m:sSupPr>
                          <m:ctrlPr>
                            <a:rPr lang="kk-KZ" sz="3600" b="1" i="1" smtClean="0">
                              <a:solidFill>
                                <a:srgbClr val="002060"/>
                              </a:solidFill>
                              <a:latin typeface="Cambria Math" panose="02040503050406030204" pitchFamily="18" charset="0"/>
                              <a:ea typeface="Cambria Math"/>
                            </a:rPr>
                          </m:ctrlPr>
                        </m:sSupPr>
                        <m:e>
                          <m:d>
                            <m:dPr>
                              <m:ctrlPr>
                                <a:rPr lang="kk-KZ" sz="3600" b="1" i="1" smtClean="0">
                                  <a:solidFill>
                                    <a:srgbClr val="002060"/>
                                  </a:solidFill>
                                  <a:latin typeface="Cambria Math" panose="02040503050406030204" pitchFamily="18" charset="0"/>
                                  <a:ea typeface="Cambria Math"/>
                                </a:rPr>
                              </m:ctrlPr>
                            </m:dPr>
                            <m:e>
                              <m:r>
                                <a:rPr lang="kk-KZ" sz="3600" b="1" i="1" smtClean="0">
                                  <a:solidFill>
                                    <a:srgbClr val="002060"/>
                                  </a:solidFill>
                                  <a:latin typeface="Cambria Math"/>
                                  <a:ea typeface="Cambria Math"/>
                                </a:rPr>
                                <m:t>в−а</m:t>
                              </m:r>
                            </m:e>
                          </m:d>
                        </m:e>
                        <m:sup>
                          <m:r>
                            <a:rPr lang="kk-KZ" sz="3600" b="1" i="1" smtClean="0">
                              <a:solidFill>
                                <a:srgbClr val="002060"/>
                              </a:solidFill>
                              <a:latin typeface="Cambria Math"/>
                              <a:ea typeface="Cambria Math"/>
                            </a:rPr>
                            <m:t>𝟐</m:t>
                          </m:r>
                        </m:sup>
                      </m:sSup>
                    </m:oMath>
                  </m:oMathPara>
                </a14:m>
                <a:endParaRPr lang="ru-RU" sz="3600" b="1" dirty="0">
                  <a:solidFill>
                    <a:srgbClr val="002060"/>
                  </a:solidFill>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2411760" y="1268760"/>
                <a:ext cx="4336444" cy="658898"/>
              </a:xfrm>
              <a:prstGeom prst="rect">
                <a:avLst/>
              </a:prstGeom>
              <a:blipFill rotWithShape="1">
                <a:blip r:embed="rId2"/>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319762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1187624" y="404664"/>
            <a:ext cx="7772400" cy="4392488"/>
          </a:xfrm>
          <a:prstGeom prst="cloud">
            <a:avLst/>
          </a:prstGeom>
          <a:solidFill>
            <a:srgbClr val="FFFF00">
              <a:alpha val="21000"/>
            </a:srgbClr>
          </a:solidFill>
          <a:ln>
            <a:solidFill>
              <a:srgbClr val="07A945"/>
            </a:solidFill>
          </a:ln>
        </p:spPr>
        <p:txBody>
          <a:bodyPr>
            <a:normAutofit/>
          </a:bodyPr>
          <a:lstStyle/>
          <a:p>
            <a:r>
              <a:rPr lang="en-US" b="1" cap="all" dirty="0" smtClean="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V</a:t>
            </a:r>
            <a:r>
              <a:rPr lang="kk-KZ" b="1" cap="all" dirty="0" smtClean="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і. Сергіту сәті</a:t>
            </a:r>
            <a:endParaRPr lang="ru-RU"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8477999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179512" y="304303"/>
            <a:ext cx="8953903" cy="516138"/>
          </a:xfrm>
          <a:solidFill>
            <a:srgbClr val="FFFF00">
              <a:alpha val="8000"/>
            </a:srgbClr>
          </a:solidFill>
          <a:ln>
            <a:solidFill>
              <a:srgbClr val="99FF99"/>
            </a:solidFill>
          </a:ln>
        </p:spPr>
        <p:txBody>
          <a:bodyPr>
            <a:noAutofit/>
          </a:bodyPr>
          <a:lstStyle/>
          <a:p>
            <a:r>
              <a:rPr lang="kk-KZ" sz="4800" b="1" dirty="0" smtClean="0">
                <a:solidFill>
                  <a:srgbClr val="0070C0"/>
                </a:solidFill>
              </a:rPr>
              <a:t/>
            </a:r>
            <a:br>
              <a:rPr lang="kk-KZ" sz="4800" b="1" dirty="0" smtClean="0">
                <a:solidFill>
                  <a:srgbClr val="0070C0"/>
                </a:solidFill>
              </a:rPr>
            </a:br>
            <a:r>
              <a:rPr lang="kk-KZ" sz="4800" b="1" dirty="0" smtClean="0">
                <a:solidFill>
                  <a:srgbClr val="0070C0"/>
                </a:solidFill>
              </a:rPr>
              <a:t>VІІ</a:t>
            </a:r>
            <a:r>
              <a:rPr lang="kk-KZ" sz="4800" b="1" dirty="0">
                <a:solidFill>
                  <a:srgbClr val="0070C0"/>
                </a:solidFill>
              </a:rPr>
              <a:t>. Топпен жұмыс</a:t>
            </a:r>
            <a:r>
              <a:rPr lang="ru-RU" sz="4800" b="1" dirty="0">
                <a:solidFill>
                  <a:srgbClr val="0070C0"/>
                </a:solidFill>
              </a:rPr>
              <a:t/>
            </a:r>
            <a:br>
              <a:rPr lang="ru-RU" sz="4800" b="1" dirty="0">
                <a:solidFill>
                  <a:srgbClr val="0070C0"/>
                </a:solidFill>
              </a:rPr>
            </a:br>
            <a:endParaRPr lang="ru-RU" sz="4800" b="1" dirty="0">
              <a:solidFill>
                <a:srgbClr val="0070C0"/>
              </a:solidFill>
            </a:endParaRPr>
          </a:p>
        </p:txBody>
      </p:sp>
      <p:sp>
        <p:nvSpPr>
          <p:cNvPr id="3" name="Подзаголовок 2"/>
          <p:cNvSpPr>
            <a:spLocks noGrp="1"/>
          </p:cNvSpPr>
          <p:nvPr>
            <p:ph type="subTitle" idx="1"/>
          </p:nvPr>
        </p:nvSpPr>
        <p:spPr>
          <a:xfrm>
            <a:off x="179512" y="1124744"/>
            <a:ext cx="8964488" cy="5733256"/>
          </a:xfrm>
          <a:solidFill>
            <a:srgbClr val="FFFF00">
              <a:alpha val="8000"/>
            </a:srgbClr>
          </a:solidFill>
          <a:ln>
            <a:solidFill>
              <a:srgbClr val="99FF99"/>
            </a:solidFill>
          </a:ln>
        </p:spPr>
        <p:txBody>
          <a:bodyPr>
            <a:normAutofit fontScale="92500" lnSpcReduction="10000"/>
          </a:bodyPr>
          <a:lstStyle/>
          <a:p>
            <a:r>
              <a:rPr lang="kk-KZ" sz="3800" b="1" dirty="0" smtClean="0">
                <a:solidFill>
                  <a:srgbClr val="FF0000"/>
                </a:solidFill>
              </a:rPr>
              <a:t>    І </a:t>
            </a:r>
            <a:r>
              <a:rPr lang="kk-KZ" sz="3800" b="1" dirty="0">
                <a:solidFill>
                  <a:srgbClr val="FF0000"/>
                </a:solidFill>
              </a:rPr>
              <a:t>топ                  </a:t>
            </a:r>
            <a:r>
              <a:rPr lang="kk-KZ" sz="3800" b="1" dirty="0" smtClean="0">
                <a:solidFill>
                  <a:srgbClr val="FF0000"/>
                </a:solidFill>
              </a:rPr>
              <a:t>                      </a:t>
            </a:r>
            <a:r>
              <a:rPr lang="kk-KZ" sz="3800" b="1" dirty="0">
                <a:solidFill>
                  <a:srgbClr val="FF0000"/>
                </a:solidFill>
              </a:rPr>
              <a:t>ІІ топ</a:t>
            </a:r>
            <a:endParaRPr lang="ru-RU" sz="3800" b="1" dirty="0">
              <a:solidFill>
                <a:srgbClr val="FF0000"/>
              </a:solidFill>
            </a:endParaRPr>
          </a:p>
          <a:p>
            <a:pPr algn="l"/>
            <a:r>
              <a:rPr lang="kk-KZ" b="1" dirty="0" smtClean="0">
                <a:solidFill>
                  <a:schemeClr val="bg2">
                    <a:lumMod val="25000"/>
                  </a:schemeClr>
                </a:solidFill>
              </a:rPr>
              <a:t>                  Боялған </a:t>
            </a:r>
            <a:r>
              <a:rPr lang="kk-KZ" b="1" dirty="0">
                <a:solidFill>
                  <a:schemeClr val="bg2">
                    <a:lumMod val="25000"/>
                  </a:schemeClr>
                </a:solidFill>
              </a:rPr>
              <a:t>бөліктің </a:t>
            </a:r>
            <a:r>
              <a:rPr lang="kk-KZ" b="1" dirty="0" smtClean="0">
                <a:solidFill>
                  <a:schemeClr val="bg2">
                    <a:lumMod val="25000"/>
                  </a:schemeClr>
                </a:solidFill>
              </a:rPr>
              <a:t>             Берілген </a:t>
            </a:r>
            <a:r>
              <a:rPr lang="kk-KZ" b="1" dirty="0">
                <a:solidFill>
                  <a:schemeClr val="bg2">
                    <a:lumMod val="25000"/>
                  </a:schemeClr>
                </a:solidFill>
              </a:rPr>
              <a:t>ауданның      </a:t>
            </a:r>
            <a:endParaRPr lang="kk-KZ" b="1" dirty="0" smtClean="0">
              <a:solidFill>
                <a:schemeClr val="bg2">
                  <a:lumMod val="25000"/>
                </a:schemeClr>
              </a:solidFill>
            </a:endParaRPr>
          </a:p>
          <a:p>
            <a:pPr algn="l"/>
            <a:r>
              <a:rPr lang="kk-KZ" b="1" dirty="0" smtClean="0">
                <a:solidFill>
                  <a:schemeClr val="bg2">
                    <a:lumMod val="25000"/>
                  </a:schemeClr>
                </a:solidFill>
              </a:rPr>
              <a:t>                   ауданын тап</a:t>
            </a:r>
            <a:r>
              <a:rPr lang="kk-KZ" b="1" dirty="0">
                <a:solidFill>
                  <a:schemeClr val="bg2">
                    <a:lumMod val="25000"/>
                  </a:schemeClr>
                </a:solidFill>
              </a:rPr>
              <a:t>: </a:t>
            </a:r>
            <a:r>
              <a:rPr lang="kk-KZ" b="1" dirty="0" smtClean="0">
                <a:solidFill>
                  <a:schemeClr val="bg2">
                    <a:lumMod val="25000"/>
                  </a:schemeClr>
                </a:solidFill>
              </a:rPr>
              <a:t>                 </a:t>
            </a:r>
            <a:r>
              <a:rPr lang="kk-KZ" b="1" dirty="0">
                <a:solidFill>
                  <a:schemeClr val="bg2">
                    <a:lumMod val="25000"/>
                  </a:schemeClr>
                </a:solidFill>
              </a:rPr>
              <a:t>формуласы арқылы               </a:t>
            </a:r>
            <a:r>
              <a:rPr lang="kk-KZ" b="1" dirty="0" smtClean="0">
                <a:solidFill>
                  <a:schemeClr val="bg2">
                    <a:lumMod val="25000"/>
                  </a:schemeClr>
                </a:solidFill>
              </a:rPr>
              <a:t>          </a:t>
            </a:r>
          </a:p>
          <a:p>
            <a:pPr algn="l"/>
            <a:r>
              <a:rPr lang="kk-KZ" b="1" dirty="0">
                <a:solidFill>
                  <a:schemeClr val="bg2">
                    <a:lumMod val="25000"/>
                  </a:schemeClr>
                </a:solidFill>
              </a:rPr>
              <a:t> </a:t>
            </a:r>
            <a:r>
              <a:rPr lang="kk-KZ" b="1" dirty="0" smtClean="0">
                <a:solidFill>
                  <a:schemeClr val="bg2">
                    <a:lumMod val="25000"/>
                  </a:schemeClr>
                </a:solidFill>
              </a:rPr>
              <a:t>                                                                фигура </a:t>
            </a:r>
            <a:r>
              <a:rPr lang="kk-KZ" b="1" dirty="0">
                <a:solidFill>
                  <a:schemeClr val="bg2">
                    <a:lumMod val="25000"/>
                  </a:schemeClr>
                </a:solidFill>
              </a:rPr>
              <a:t>құрастыр:</a:t>
            </a:r>
            <a:endParaRPr lang="ru-RU" b="1" dirty="0">
              <a:solidFill>
                <a:schemeClr val="bg2">
                  <a:lumMod val="25000"/>
                </a:schemeClr>
              </a:solidFill>
            </a:endParaRPr>
          </a:p>
          <a:p>
            <a:pPr algn="l"/>
            <a:endParaRPr lang="kk-KZ" b="1" dirty="0" smtClean="0">
              <a:solidFill>
                <a:schemeClr val="bg2">
                  <a:lumMod val="25000"/>
                </a:schemeClr>
              </a:solidFill>
            </a:endParaRPr>
          </a:p>
          <a:p>
            <a:pPr algn="l"/>
            <a:r>
              <a:rPr lang="kk-KZ" b="1" dirty="0" smtClean="0">
                <a:solidFill>
                  <a:schemeClr val="bg2">
                    <a:lumMod val="25000"/>
                  </a:schemeClr>
                </a:solidFill>
              </a:rPr>
              <a:t>                                                                          </a:t>
            </a:r>
            <a:endParaRPr lang="ru-RU" b="1" dirty="0" smtClean="0">
              <a:solidFill>
                <a:schemeClr val="bg2">
                  <a:lumMod val="25000"/>
                </a:schemeClr>
              </a:solidFill>
            </a:endParaRPr>
          </a:p>
          <a:p>
            <a:pPr algn="l"/>
            <a:endParaRPr lang="ru-RU" dirty="0"/>
          </a:p>
          <a:p>
            <a:r>
              <a:rPr lang="kk-KZ" b="1" dirty="0" smtClean="0"/>
              <a:t>                        </a:t>
            </a:r>
            <a:endParaRPr lang="ru-RU" dirty="0">
              <a:solidFill>
                <a:srgbClr val="7030A0"/>
              </a:solidFill>
            </a:endParaRPr>
          </a:p>
          <a:p>
            <a:r>
              <a:rPr lang="kk-KZ" dirty="0"/>
              <a:t>  </a:t>
            </a:r>
            <a:r>
              <a:rPr lang="kk-KZ" dirty="0" smtClean="0"/>
              <a:t>                                                                       </a:t>
            </a:r>
            <a:r>
              <a:rPr lang="ru-RU" dirty="0" smtClean="0"/>
              <a:t> </a:t>
            </a:r>
            <a:endParaRPr lang="ru-RU" dirty="0"/>
          </a:p>
          <a:p>
            <a:r>
              <a:rPr lang="kk-KZ" dirty="0"/>
              <a:t> </a:t>
            </a:r>
            <a:endParaRPr lang="ru-RU" dirty="0"/>
          </a:p>
          <a:p>
            <a:pPr algn="l"/>
            <a:r>
              <a:rPr lang="kk-KZ" b="1" dirty="0" smtClean="0">
                <a:solidFill>
                  <a:srgbClr val="7030A0"/>
                </a:solidFill>
              </a:rPr>
              <a:t>              </a:t>
            </a:r>
            <a:endParaRPr lang="ru-RU" dirty="0"/>
          </a:p>
        </p:txBody>
      </p:sp>
      <p:pic>
        <p:nvPicPr>
          <p:cNvPr id="4" name="Picture 2" descr="C:\Users\Учитель\Desktop\Безымянный 3.png"/>
          <p:cNvPicPr/>
          <p:nvPr/>
        </p:nvPicPr>
        <p:blipFill rotWithShape="1">
          <a:blip r:embed="rId3">
            <a:extLst>
              <a:ext uri="{BEBA8EAE-BF5A-486C-A8C5-ECC9F3942E4B}">
                <a14:imgProps xmlns:a14="http://schemas.microsoft.com/office/drawing/2010/main">
                  <a14:imgLayer r:embed="rId4">
                    <a14:imgEffect>
                      <a14:sharpenSoften amount="50000"/>
                    </a14:imgEffect>
                    <a14:imgEffect>
                      <a14:colorTemperature colorTemp="11200"/>
                    </a14:imgEffect>
                  </a14:imgLayer>
                </a14:imgProps>
              </a:ext>
              <a:ext uri="{28A0092B-C50C-407E-A947-70E740481C1C}">
                <a14:useLocalDpi xmlns:a14="http://schemas.microsoft.com/office/drawing/2010/main" val="0"/>
              </a:ext>
            </a:extLst>
          </a:blip>
          <a:srcRect l="14831"/>
          <a:stretch/>
        </p:blipFill>
        <p:spPr bwMode="auto">
          <a:xfrm>
            <a:off x="2071219" y="3298288"/>
            <a:ext cx="2088232" cy="1802052"/>
          </a:xfrm>
          <a:prstGeom prst="rect">
            <a:avLst/>
          </a:prstGeom>
          <a:noFill/>
          <a:ln>
            <a:solidFill>
              <a:srgbClr val="002060"/>
            </a:solidFill>
          </a:ln>
          <a:extLst>
            <a:ext uri="{53640926-AAD7-44D8-BBD7-CCE9431645EC}">
              <a14:shadowObscured xmlns:a14="http://schemas.microsoft.com/office/drawing/2010/main"/>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168" y="3624837"/>
            <a:ext cx="2304257" cy="59620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09899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Рисунок 10"/>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429940" y="1463836"/>
            <a:ext cx="3718123" cy="2876185"/>
          </a:xfrm>
          <a:prstGeom prst="ellipse">
            <a:avLst/>
          </a:prstGeom>
          <a:ln>
            <a:solidFill>
              <a:schemeClr val="accent1"/>
            </a:solidFill>
          </a:ln>
          <a:effectLst>
            <a:softEdge rad="112500"/>
          </a:effectLst>
          <a:extLst>
            <a:ext uri="{909E8E84-426E-40DD-AFC4-6F175D3DCCD1}">
              <a14:hiddenFill xmlns:a14="http://schemas.microsoft.com/office/drawing/2010/main">
                <a:solidFill>
                  <a:srgbClr val="FFFFFF"/>
                </a:solidFill>
              </a14:hiddenFill>
            </a:ext>
          </a:extLst>
        </p:spPr>
      </p:pic>
      <p:sp>
        <p:nvSpPr>
          <p:cNvPr id="9" name="Rectangle 7"/>
          <p:cNvSpPr>
            <a:spLocks noChangeArrowheads="1"/>
          </p:cNvSpPr>
          <p:nvPr/>
        </p:nvSpPr>
        <p:spPr bwMode="auto">
          <a:xfrm>
            <a:off x="1296415" y="134921"/>
            <a:ext cx="7465570" cy="800219"/>
          </a:xfrm>
          <a:prstGeom prst="rect">
            <a:avLst/>
          </a:prstGeom>
          <a:solidFill>
            <a:srgbClr val="FFFF00">
              <a:alpha val="7000"/>
            </a:srgbClr>
          </a:solidFill>
          <a:ln>
            <a:noFill/>
          </a:ln>
          <a:effectLs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kk-KZ" altLang="ru-RU"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ІІІ топ                                    ІV топ</a:t>
            </a:r>
            <a:endParaRPr kumimoji="0" lang="ru-RU" altLang="ru-RU" sz="28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rgbClr val="FF0000"/>
              </a:solidFill>
              <a:effectLst/>
              <a:latin typeface="Arial" pitchFamily="34" charset="0"/>
              <a:cs typeface="Arial" pitchFamily="34" charset="0"/>
            </a:endParaRPr>
          </a:p>
        </p:txBody>
      </p:sp>
      <p:sp>
        <p:nvSpPr>
          <p:cNvPr id="10" name="Rectangle 8"/>
          <p:cNvSpPr>
            <a:spLocks noChangeArrowheads="1"/>
          </p:cNvSpPr>
          <p:nvPr/>
        </p:nvSpPr>
        <p:spPr bwMode="auto">
          <a:xfrm>
            <a:off x="5241953" y="1759380"/>
            <a:ext cx="3663047" cy="2611819"/>
          </a:xfrm>
          <a:prstGeom prst="rect">
            <a:avLst/>
          </a:prstGeom>
          <a:solidFill>
            <a:srgbClr val="FFFF00">
              <a:alpha val="7000"/>
            </a:srgbClr>
          </a:solidFill>
          <a:ln>
            <a:solidFill>
              <a:srgbClr val="99FF99"/>
            </a:solidFill>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ru-RU" sz="2400" b="1" i="0" u="none" strike="noStrike" normalizeH="0" baseline="0" dirty="0" smtClean="0">
                <a:ln w="0"/>
                <a:solidFill>
                  <a:srgbClr val="045C26"/>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Берілген бірмүшелерден формула құрастыр:</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kk-KZ" altLang="ru-RU" sz="2400" i="0" u="none" strike="noStrike" normalizeH="0" baseline="0" dirty="0" smtClean="0">
              <a:ln w="0"/>
              <a:solidFill>
                <a:schemeClr val="tx1"/>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altLang="ru-RU" sz="2400" b="1" i="0" u="none" strike="noStrike" normalizeH="0" baseline="0" dirty="0" smtClean="0">
                <a:ln w="0"/>
                <a:solidFill>
                  <a:srgbClr val="002060"/>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7х</a:t>
            </a:r>
            <a:r>
              <a:rPr kumimoji="0" lang="kk-KZ" altLang="ru-RU" sz="2400" b="1" i="0" u="none" strike="noStrike" normalizeH="0" baseline="30000" dirty="0" smtClean="0">
                <a:ln w="0"/>
                <a:solidFill>
                  <a:srgbClr val="002060"/>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2</a:t>
            </a:r>
            <a:r>
              <a:rPr kumimoji="0" lang="kk-KZ" altLang="ru-RU" sz="2400" b="1" i="0" u="none" strike="noStrike" normalizeH="0" baseline="0" dirty="0" smtClean="0">
                <a:ln w="0"/>
                <a:solidFill>
                  <a:srgbClr val="002060"/>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 7х, 6у, 7х, 6у, 49х</a:t>
            </a:r>
            <a:r>
              <a:rPr kumimoji="0" lang="kk-KZ" altLang="ru-RU" sz="2400" b="1" i="0" u="none" strike="noStrike" normalizeH="0" baseline="30000" dirty="0" smtClean="0">
                <a:ln w="0"/>
                <a:solidFill>
                  <a:srgbClr val="002060"/>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2</a:t>
            </a:r>
            <a:r>
              <a:rPr kumimoji="0" lang="kk-KZ" altLang="ru-RU" sz="2400" b="1" i="0" u="none" strike="noStrike" normalizeH="0" baseline="0" dirty="0" smtClean="0">
                <a:ln w="0"/>
                <a:solidFill>
                  <a:srgbClr val="002060"/>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  84ху</a:t>
            </a:r>
            <a:r>
              <a:rPr kumimoji="0" lang="kk-KZ" altLang="ru-RU" sz="2400" b="1" i="0" u="none" strike="noStrike" normalizeH="0" baseline="30000" dirty="0" smtClean="0">
                <a:ln w="0"/>
                <a:solidFill>
                  <a:srgbClr val="002060"/>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2</a:t>
            </a:r>
            <a:r>
              <a:rPr kumimoji="0" lang="kk-KZ" altLang="ru-RU" sz="2400" b="1" i="0" u="none" strike="noStrike" normalizeH="0" baseline="0" dirty="0" smtClean="0">
                <a:ln w="0"/>
                <a:solidFill>
                  <a:srgbClr val="002060"/>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,36у</a:t>
            </a:r>
            <a:r>
              <a:rPr kumimoji="0" lang="kk-KZ" altLang="ru-RU" sz="2400" b="1" i="0" u="none" strike="noStrike" normalizeH="0" baseline="30000" dirty="0" smtClean="0">
                <a:ln w="0"/>
                <a:solidFill>
                  <a:srgbClr val="002060"/>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2</a:t>
            </a:r>
            <a:r>
              <a:rPr kumimoji="0" lang="kk-KZ" altLang="ru-RU" sz="2400" b="1" i="0" u="none" strike="noStrike" normalizeH="0" baseline="0" dirty="0" smtClean="0">
                <a:ln w="0"/>
                <a:solidFill>
                  <a:srgbClr val="002060"/>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a:t>
            </a:r>
            <a:endParaRPr kumimoji="0" lang="kk-KZ" altLang="ru-RU" sz="2400" b="1" i="0" u="none" strike="noStrike" normalizeH="0" baseline="0" dirty="0" smtClean="0">
              <a:ln w="0"/>
              <a:solidFill>
                <a:srgbClr val="002060"/>
              </a:solidFill>
              <a:effectLst>
                <a:outerShdw blurRad="38100" dist="19050" dir="2700000" algn="tl" rotWithShape="0">
                  <a:schemeClr val="dk1">
                    <a:alpha val="40000"/>
                  </a:schemeClr>
                </a:outerShd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kk-KZ" altLang="ru-RU" sz="2400" b="1" i="0" u="none" strike="noStrike" normalizeH="0" baseline="0" dirty="0" smtClean="0">
                <a:ln w="0"/>
                <a:solidFill>
                  <a:srgbClr val="002060"/>
                </a:solidFill>
                <a:effectLst>
                  <a:outerShdw blurRad="38100" dist="19050" dir="2700000" algn="tl" rotWithShape="0">
                    <a:schemeClr val="dk1">
                      <a:alpha val="40000"/>
                    </a:schemeClr>
                  </a:outerShdw>
                </a:effectLst>
                <a:latin typeface="Times New Roman" pitchFamily="18" charset="0"/>
                <a:ea typeface="Calibri" pitchFamily="34" charset="0"/>
                <a:cs typeface="Times New Roman" pitchFamily="18" charset="0"/>
              </a:rPr>
              <a:t>84ху, 49у</a:t>
            </a:r>
            <a:endParaRPr kumimoji="0" lang="kk-KZ" altLang="ru-RU" sz="2400" b="1" i="0" u="none" strike="noStrike" normalizeH="0" baseline="0" dirty="0" smtClean="0">
              <a:ln w="0"/>
              <a:solidFill>
                <a:srgbClr val="002060"/>
              </a:solidFill>
              <a:effectLst>
                <a:outerShdw blurRad="38100" dist="19050" dir="2700000" algn="tl" rotWithShape="0">
                  <a:schemeClr val="dk1">
                    <a:alpha val="40000"/>
                  </a:schemeClr>
                </a:outerShdw>
              </a:effectLst>
              <a:latin typeface="Arial" pitchFamily="34" charset="0"/>
              <a:cs typeface="Arial" pitchFamily="34" charset="0"/>
            </a:endParaRPr>
          </a:p>
        </p:txBody>
      </p:sp>
      <p:sp>
        <p:nvSpPr>
          <p:cNvPr id="11" name="Rectangle 10"/>
          <p:cNvSpPr>
            <a:spLocks noChangeArrowheads="1"/>
          </p:cNvSpPr>
          <p:nvPr/>
        </p:nvSpPr>
        <p:spPr bwMode="auto">
          <a:xfrm>
            <a:off x="107504" y="929014"/>
            <a:ext cx="951485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kk-KZ" altLang="ru-RU" sz="2800" b="1" i="0" u="none" strike="noStrike" cap="none" normalizeH="0" baseline="0" dirty="0" smtClean="0">
                <a:ln>
                  <a:noFill/>
                </a:ln>
                <a:solidFill>
                  <a:schemeClr val="bg2">
                    <a:lumMod val="25000"/>
                  </a:schemeClr>
                </a:solidFill>
                <a:effectLst/>
                <a:ea typeface="Calibri" pitchFamily="34" charset="0"/>
                <a:cs typeface="Times New Roman" pitchFamily="18" charset="0"/>
              </a:rPr>
              <a:t>Қозғалу бағытын тап:  «Алгебралық мозайка» </a:t>
            </a:r>
            <a:r>
              <a:rPr kumimoji="0" lang="kk-KZ" altLang="ru-RU" sz="2800" b="1" i="0" u="none" strike="noStrike" cap="none" normalizeH="0" baseline="0" dirty="0" smtClean="0">
                <a:ln>
                  <a:noFill/>
                </a:ln>
                <a:solidFill>
                  <a:schemeClr val="bg2">
                    <a:lumMod val="50000"/>
                  </a:schemeClr>
                </a:solidFill>
                <a:effectLst/>
                <a:ea typeface="Calibri" pitchFamily="34" charset="0"/>
                <a:cs typeface="Times New Roman" pitchFamily="18" charset="0"/>
              </a:rPr>
              <a:t> </a:t>
            </a:r>
            <a:endParaRPr kumimoji="0" lang="kk-KZ" altLang="ru-RU" sz="2800" b="0" i="0" u="none" strike="noStrike" cap="none" normalizeH="0" baseline="0" dirty="0" smtClean="0">
              <a:ln>
                <a:noFill/>
              </a:ln>
              <a:solidFill>
                <a:schemeClr val="bg2">
                  <a:lumMod val="50000"/>
                </a:schemeClr>
              </a:solidFill>
              <a:effectLst/>
              <a:cs typeface="Arial" pitchFamily="34" charset="0"/>
            </a:endParaRPr>
          </a:p>
        </p:txBody>
      </p:sp>
      <p:sp>
        <p:nvSpPr>
          <p:cNvPr id="12" name="Rectangle 11"/>
          <p:cNvSpPr>
            <a:spLocks noChangeArrowheads="1"/>
          </p:cNvSpPr>
          <p:nvPr/>
        </p:nvSpPr>
        <p:spPr bwMode="auto">
          <a:xfrm>
            <a:off x="1043609" y="3992819"/>
            <a:ext cx="432947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25</a:t>
            </a:r>
            <a:r>
              <a:rPr kumimoji="0" lang="en-US" altLang="ru-RU"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p</a:t>
            </a:r>
            <a:r>
              <a:rPr kumimoji="0" lang="en-US" altLang="ru-RU" sz="24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en-US" altLang="ru-RU"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+ 100p + 100, </a:t>
            </a:r>
            <a:r>
              <a:rPr kumimoji="0" lang="kk-KZ" altLang="ru-RU"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мұндағы                     </a:t>
            </a:r>
          </a:p>
          <a:p>
            <a:pPr marL="0" marR="0" lvl="0" indent="0" algn="l" defTabSz="914400" rtl="0" eaLnBrk="1" fontAlgn="base" latinLnBrk="0" hangingPunct="1">
              <a:lnSpc>
                <a:spcPct val="100000"/>
              </a:lnSpc>
              <a:spcBef>
                <a:spcPct val="0"/>
              </a:spcBef>
              <a:spcAft>
                <a:spcPct val="0"/>
              </a:spcAft>
              <a:buClrTx/>
              <a:buSzTx/>
              <a:buFontTx/>
              <a:buNone/>
              <a:tabLst/>
            </a:pPr>
            <a:r>
              <a:rPr lang="kk-KZ" altLang="ru-RU" sz="2400" b="1" dirty="0">
                <a:solidFill>
                  <a:srgbClr val="002060"/>
                </a:solidFill>
                <a:latin typeface="Times New Roman" pitchFamily="18" charset="0"/>
                <a:ea typeface="Calibri" pitchFamily="34" charset="0"/>
                <a:cs typeface="Times New Roman" pitchFamily="18" charset="0"/>
              </a:rPr>
              <a:t> </a:t>
            </a:r>
            <a:r>
              <a:rPr lang="kk-KZ" altLang="ru-RU" sz="2400" b="1" dirty="0" smtClean="0">
                <a:solidFill>
                  <a:srgbClr val="002060"/>
                </a:solidFill>
                <a:latin typeface="Times New Roman" pitchFamily="18" charset="0"/>
                <a:ea typeface="Calibri" pitchFamily="34" charset="0"/>
                <a:cs typeface="Times New Roman" pitchFamily="18" charset="0"/>
              </a:rPr>
              <a:t>                                      </a:t>
            </a:r>
            <a:r>
              <a:rPr kumimoji="0" lang="en-US" altLang="ru-RU"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p</a:t>
            </a:r>
            <a:r>
              <a:rPr kumimoji="0" lang="ru-RU" altLang="ru-RU"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=-2</a:t>
            </a:r>
            <a:r>
              <a:rPr kumimoji="0" lang="kk-KZ" altLang="ru-RU" sz="20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a:t>
            </a:r>
            <a:endParaRPr kumimoji="0" lang="ru-RU" altLang="ru-RU" sz="2000" b="1" i="0" u="none" strike="noStrike" cap="none" normalizeH="0" baseline="0" dirty="0" smtClean="0">
              <a:ln>
                <a:noFill/>
              </a:ln>
              <a:solidFill>
                <a:srgbClr val="00206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1" i="0" u="none" strike="noStrike" cap="none" normalizeH="0" baseline="0" dirty="0" smtClean="0">
              <a:ln>
                <a:noFill/>
              </a:ln>
              <a:solidFill>
                <a:srgbClr val="002060"/>
              </a:solidFill>
              <a:effectLst/>
            </a:endParaRPr>
          </a:p>
        </p:txBody>
      </p:sp>
      <p:sp>
        <p:nvSpPr>
          <p:cNvPr id="13" name="Rectangle 12"/>
          <p:cNvSpPr>
            <a:spLocks noChangeArrowheads="1"/>
          </p:cNvSpPr>
          <p:nvPr/>
        </p:nvSpPr>
        <p:spPr bwMode="auto">
          <a:xfrm>
            <a:off x="457200" y="4657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3"/>
          <p:cNvSpPr>
            <a:spLocks noChangeArrowheads="1"/>
          </p:cNvSpPr>
          <p:nvPr/>
        </p:nvSpPr>
        <p:spPr bwMode="auto">
          <a:xfrm>
            <a:off x="457200" y="49149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mc:AlternateContent xmlns:mc="http://schemas.openxmlformats.org/markup-compatibility/2006" xmlns:a14="http://schemas.microsoft.com/office/drawing/2010/main">
        <mc:Choice Requires="a14">
          <p:sp>
            <p:nvSpPr>
              <p:cNvPr id="3" name="TextBox 2"/>
              <p:cNvSpPr txBox="1"/>
              <p:nvPr/>
            </p:nvSpPr>
            <p:spPr>
              <a:xfrm>
                <a:off x="1305437" y="4592174"/>
                <a:ext cx="2612306" cy="778996"/>
              </a:xfrm>
              <a:prstGeom prst="rect">
                <a:avLst/>
              </a:prstGeom>
              <a:noFill/>
            </p:spPr>
            <p:txBody>
              <a:bodyPr wrap="square" rtlCol="0">
                <a:spAutoFit/>
              </a:bodyPr>
              <a:lstStyle/>
              <a:p>
                <a14:m>
                  <m:oMath xmlns:m="http://schemas.openxmlformats.org/officeDocument/2006/math">
                    <m:f>
                      <m:fPr>
                        <m:ctrlPr>
                          <a:rPr lang="ru-RU" sz="2800" b="1" i="1" smtClean="0">
                            <a:solidFill>
                              <a:srgbClr val="002060"/>
                            </a:solidFill>
                            <a:latin typeface="Cambria Math" panose="02040503050406030204" pitchFamily="18" charset="0"/>
                          </a:rPr>
                        </m:ctrlPr>
                      </m:fPr>
                      <m:num>
                        <m:sSup>
                          <m:sSupPr>
                            <m:ctrlPr>
                              <a:rPr lang="ru-RU" sz="2800" b="1" i="1" smtClean="0">
                                <a:solidFill>
                                  <a:srgbClr val="002060"/>
                                </a:solidFill>
                                <a:latin typeface="Cambria Math" panose="02040503050406030204" pitchFamily="18" charset="0"/>
                              </a:rPr>
                            </m:ctrlPr>
                          </m:sSupPr>
                          <m:e>
                            <m:r>
                              <a:rPr lang="ru-RU" sz="2800" b="1" i="0" smtClean="0">
                                <a:solidFill>
                                  <a:srgbClr val="002060"/>
                                </a:solidFill>
                                <a:latin typeface="Cambria Math"/>
                              </a:rPr>
                              <m:t>𝟑𝟔</m:t>
                            </m:r>
                          </m:e>
                          <m:sup>
                            <m:r>
                              <a:rPr lang="ru-RU" sz="2800" b="1" i="0" smtClean="0">
                                <a:solidFill>
                                  <a:srgbClr val="002060"/>
                                </a:solidFill>
                                <a:latin typeface="Cambria Math"/>
                              </a:rPr>
                              <m:t>𝟐</m:t>
                            </m:r>
                          </m:sup>
                        </m:sSup>
                        <m:r>
                          <a:rPr lang="ru-RU" sz="2800" b="1" i="0" smtClean="0">
                            <a:solidFill>
                              <a:srgbClr val="002060"/>
                            </a:solidFill>
                            <a:latin typeface="Cambria Math"/>
                          </a:rPr>
                          <m:t>−</m:t>
                        </m:r>
                        <m:sSup>
                          <m:sSupPr>
                            <m:ctrlPr>
                              <a:rPr lang="ru-RU" sz="2800" b="1" i="1" smtClean="0">
                                <a:solidFill>
                                  <a:srgbClr val="002060"/>
                                </a:solidFill>
                                <a:latin typeface="Cambria Math" panose="02040503050406030204" pitchFamily="18" charset="0"/>
                              </a:rPr>
                            </m:ctrlPr>
                          </m:sSupPr>
                          <m:e>
                            <m:r>
                              <a:rPr lang="ru-RU" sz="2800" b="1" i="0" smtClean="0">
                                <a:solidFill>
                                  <a:srgbClr val="002060"/>
                                </a:solidFill>
                                <a:latin typeface="Cambria Math"/>
                              </a:rPr>
                              <m:t>𝟏𝟒</m:t>
                            </m:r>
                          </m:e>
                          <m:sup>
                            <m:r>
                              <a:rPr lang="ru-RU" sz="2800" b="1" i="0" smtClean="0">
                                <a:solidFill>
                                  <a:srgbClr val="002060"/>
                                </a:solidFill>
                                <a:latin typeface="Cambria Math"/>
                              </a:rPr>
                              <m:t>𝟐</m:t>
                            </m:r>
                          </m:sup>
                        </m:sSup>
                      </m:num>
                      <m:den>
                        <m:r>
                          <a:rPr lang="ru-RU" sz="2800" b="1" i="0" smtClean="0">
                            <a:solidFill>
                              <a:srgbClr val="002060"/>
                            </a:solidFill>
                            <a:latin typeface="Cambria Math"/>
                          </a:rPr>
                          <m:t>𝟓𝟎</m:t>
                        </m:r>
                      </m:den>
                    </m:f>
                  </m:oMath>
                </a14:m>
                <a:r>
                  <a:rPr lang="ru-RU" sz="2800" dirty="0" smtClean="0">
                    <a:solidFill>
                      <a:srgbClr val="002060"/>
                    </a:solidFill>
                  </a:rPr>
                  <a:t> - 12</a:t>
                </a:r>
                <a:endParaRPr lang="ru-RU" sz="2800" dirty="0">
                  <a:solidFill>
                    <a:srgbClr val="002060"/>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305437" y="4592174"/>
                <a:ext cx="2612306" cy="778996"/>
              </a:xfrm>
              <a:prstGeom prst="rect">
                <a:avLst/>
              </a:prstGeom>
              <a:blipFill rotWithShape="1">
                <a:blip r:embed="rId5"/>
                <a:stretch>
                  <a:fillRect b="-10156"/>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1330196" y="5356588"/>
                <a:ext cx="1525931"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ru-RU" sz="2800" b="1" i="1" smtClean="0">
                              <a:solidFill>
                                <a:srgbClr val="002060"/>
                              </a:solidFill>
                              <a:latin typeface="Cambria Math" panose="02040503050406030204" pitchFamily="18" charset="0"/>
                            </a:rPr>
                          </m:ctrlPr>
                        </m:sSupPr>
                        <m:e>
                          <m:d>
                            <m:dPr>
                              <m:ctrlPr>
                                <a:rPr lang="ru-RU" sz="2800" b="1" i="1" smtClean="0">
                                  <a:solidFill>
                                    <a:srgbClr val="002060"/>
                                  </a:solidFill>
                                  <a:latin typeface="Cambria Math" panose="02040503050406030204" pitchFamily="18" charset="0"/>
                                </a:rPr>
                              </m:ctrlPr>
                            </m:dPr>
                            <m:e>
                              <m:r>
                                <a:rPr lang="kk-KZ" sz="2800" b="1" i="0" smtClean="0">
                                  <a:solidFill>
                                    <a:srgbClr val="002060"/>
                                  </a:solidFill>
                                  <a:latin typeface="Cambria Math"/>
                                </a:rPr>
                                <m:t>в−а</m:t>
                              </m:r>
                            </m:e>
                          </m:d>
                        </m:e>
                        <m:sup>
                          <m:r>
                            <a:rPr lang="kk-KZ" sz="2800" b="1" i="0" smtClean="0">
                              <a:solidFill>
                                <a:srgbClr val="002060"/>
                              </a:solidFill>
                              <a:latin typeface="Cambria Math"/>
                            </a:rPr>
                            <m:t>𝟐</m:t>
                          </m:r>
                        </m:sup>
                      </m:sSup>
                    </m:oMath>
                  </m:oMathPara>
                </a14:m>
                <a:endParaRPr lang="ru-RU" sz="2800" b="1" dirty="0"/>
              </a:p>
            </p:txBody>
          </p:sp>
        </mc:Choice>
        <mc:Fallback xmlns="">
          <p:sp>
            <p:nvSpPr>
              <p:cNvPr id="4" name="TextBox 3"/>
              <p:cNvSpPr txBox="1">
                <a:spLocks noRot="1" noChangeAspect="1" noMove="1" noResize="1" noEditPoints="1" noAdjustHandles="1" noChangeArrowheads="1" noChangeShapeType="1" noTextEdit="1"/>
              </p:cNvSpPr>
              <p:nvPr/>
            </p:nvSpPr>
            <p:spPr>
              <a:xfrm>
                <a:off x="1330196" y="5356588"/>
                <a:ext cx="1525931" cy="532966"/>
              </a:xfrm>
              <a:prstGeom prst="rect">
                <a:avLst/>
              </a:prstGeom>
              <a:blipFill rotWithShape="1">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1296415" y="5889554"/>
                <a:ext cx="2053896" cy="5329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p>
                        <m:sSupPr>
                          <m:ctrlPr>
                            <a:rPr lang="ru-RU" sz="2800" b="1" i="1" smtClean="0">
                              <a:solidFill>
                                <a:srgbClr val="002060"/>
                              </a:solidFill>
                              <a:latin typeface="Cambria Math" panose="02040503050406030204" pitchFamily="18" charset="0"/>
                            </a:rPr>
                          </m:ctrlPr>
                        </m:sSupPr>
                        <m:e>
                          <m:r>
                            <a:rPr lang="kk-KZ" sz="2800" b="1" i="0" smtClean="0">
                              <a:solidFill>
                                <a:srgbClr val="002060"/>
                              </a:solidFill>
                              <a:latin typeface="Cambria Math"/>
                            </a:rPr>
                            <m:t>𝟏𝟑</m:t>
                          </m:r>
                        </m:e>
                        <m:sup>
                          <m:r>
                            <a:rPr lang="kk-KZ" sz="2800" b="1" i="0" smtClean="0">
                              <a:solidFill>
                                <a:srgbClr val="002060"/>
                              </a:solidFill>
                              <a:latin typeface="Cambria Math"/>
                            </a:rPr>
                            <m:t>𝟐</m:t>
                          </m:r>
                        </m:sup>
                      </m:sSup>
                      <m:r>
                        <a:rPr lang="kk-KZ" sz="2800" b="1" i="0" smtClean="0">
                          <a:solidFill>
                            <a:srgbClr val="002060"/>
                          </a:solidFill>
                          <a:latin typeface="Cambria Math"/>
                        </a:rPr>
                        <m:t> − </m:t>
                      </m:r>
                      <m:sSup>
                        <m:sSupPr>
                          <m:ctrlPr>
                            <a:rPr lang="kk-KZ" sz="2800" b="1" i="1" smtClean="0">
                              <a:solidFill>
                                <a:srgbClr val="002060"/>
                              </a:solidFill>
                              <a:latin typeface="Cambria Math" panose="02040503050406030204" pitchFamily="18" charset="0"/>
                            </a:rPr>
                          </m:ctrlPr>
                        </m:sSupPr>
                        <m:e>
                          <m:r>
                            <a:rPr lang="kk-KZ" sz="2800" b="1" i="0" smtClean="0">
                              <a:solidFill>
                                <a:srgbClr val="002060"/>
                              </a:solidFill>
                              <a:latin typeface="Cambria Math"/>
                            </a:rPr>
                            <m:t>𝟏𝟐</m:t>
                          </m:r>
                        </m:e>
                        <m:sup>
                          <m:r>
                            <a:rPr lang="kk-KZ" sz="2800" b="1" i="0" smtClean="0">
                              <a:solidFill>
                                <a:srgbClr val="002060"/>
                              </a:solidFill>
                              <a:latin typeface="Cambria Math"/>
                            </a:rPr>
                            <m:t>𝟐</m:t>
                          </m:r>
                        </m:sup>
                      </m:sSup>
                    </m:oMath>
                  </m:oMathPara>
                </a14:m>
                <a:endParaRPr lang="ru-RU" sz="2800" b="1" dirty="0"/>
              </a:p>
            </p:txBody>
          </p:sp>
        </mc:Choice>
        <mc:Fallback xmlns="">
          <p:sp>
            <p:nvSpPr>
              <p:cNvPr id="8" name="TextBox 7"/>
              <p:cNvSpPr txBox="1">
                <a:spLocks noRot="1" noChangeAspect="1" noMove="1" noResize="1" noEditPoints="1" noAdjustHandles="1" noChangeArrowheads="1" noChangeShapeType="1" noTextEdit="1"/>
              </p:cNvSpPr>
              <p:nvPr/>
            </p:nvSpPr>
            <p:spPr>
              <a:xfrm>
                <a:off x="1296415" y="5889554"/>
                <a:ext cx="2053896" cy="532966"/>
              </a:xfrm>
              <a:prstGeom prst="rect">
                <a:avLst/>
              </a:prstGeom>
              <a:blipFill rotWithShape="1">
                <a:blip r:embed="rId7"/>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27575012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descr="http://player.myshared.ru/411146/data/images/img0.jpg"/>
          <p:cNvPicPr>
            <a:picLocks noChangeAspect="1" noChangeArrowheads="1"/>
          </p:cNvPicPr>
          <p:nvPr/>
        </p:nvPicPr>
        <p:blipFill rotWithShape="1">
          <a:blip r:embed="rId3">
            <a:extLst>
              <a:ext uri="{28A0092B-C50C-407E-A947-70E740481C1C}">
                <a14:useLocalDpi xmlns:a14="http://schemas.microsoft.com/office/drawing/2010/main" val="0"/>
              </a:ext>
            </a:extLst>
          </a:blip>
          <a:srcRect l="1625" t="2157" r="1625" b="1796"/>
          <a:stretch/>
        </p:blipFill>
        <p:spPr bwMode="auto">
          <a:xfrm>
            <a:off x="1547664" y="151179"/>
            <a:ext cx="7488832" cy="6583730"/>
          </a:xfrm>
          <a:prstGeom prst="rect">
            <a:avLst/>
          </a:prstGeom>
          <a:noFill/>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1547664" y="151179"/>
            <a:ext cx="7488832" cy="5693866"/>
          </a:xfrm>
          <a:prstGeom prst="rect">
            <a:avLst/>
          </a:prstGeom>
          <a:solidFill>
            <a:srgbClr val="FFFF00">
              <a:alpha val="8000"/>
            </a:srgbClr>
          </a:solidFill>
        </p:spPr>
        <p:txBody>
          <a:bodyPr wrap="square">
            <a:spAutoFit/>
          </a:bodyPr>
          <a:lstStyle/>
          <a:p>
            <a:pPr lvl="0" algn="ctr" eaLnBrk="0" fontAlgn="base" hangingPunct="0">
              <a:spcBef>
                <a:spcPct val="0"/>
              </a:spcBef>
              <a:spcAft>
                <a:spcPct val="0"/>
              </a:spcAft>
            </a:pPr>
            <a:endParaRPr lang="kk-KZ" altLang="ru-RU" sz="3600" b="1" dirty="0" smtClean="0">
              <a:solidFill>
                <a:srgbClr val="FF0000"/>
              </a:solidFill>
              <a:latin typeface="Calibri" pitchFamily="34" charset="0"/>
              <a:ea typeface="Times New Roman" pitchFamily="18" charset="0"/>
              <a:cs typeface="Times New Roman" pitchFamily="18" charset="0"/>
            </a:endParaRPr>
          </a:p>
          <a:p>
            <a:pPr lvl="0" algn="ctr" eaLnBrk="0" fontAlgn="base" hangingPunct="0">
              <a:spcBef>
                <a:spcPct val="0"/>
              </a:spcBef>
              <a:spcAft>
                <a:spcPct val="0"/>
              </a:spcAft>
            </a:pPr>
            <a:endParaRPr lang="kk-KZ" altLang="ru-RU" sz="3600" b="1" dirty="0">
              <a:solidFill>
                <a:srgbClr val="FF0000"/>
              </a:solidFill>
              <a:latin typeface="Calibri" pitchFamily="34" charset="0"/>
              <a:ea typeface="Times New Roman" pitchFamily="18" charset="0"/>
              <a:cs typeface="Times New Roman" pitchFamily="18" charset="0"/>
            </a:endParaRPr>
          </a:p>
          <a:p>
            <a:pPr lvl="0" algn="ctr" eaLnBrk="0" fontAlgn="base" hangingPunct="0">
              <a:spcBef>
                <a:spcPct val="0"/>
              </a:spcBef>
              <a:spcAft>
                <a:spcPct val="0"/>
              </a:spcAft>
            </a:pPr>
            <a:r>
              <a:rPr lang="kk-KZ" altLang="ru-RU" sz="3600" b="1" dirty="0" smtClean="0">
                <a:solidFill>
                  <a:srgbClr val="FF0000"/>
                </a:solidFill>
                <a:latin typeface="Calibri" pitchFamily="34" charset="0"/>
                <a:ea typeface="Times New Roman" pitchFamily="18" charset="0"/>
                <a:cs typeface="Times New Roman" pitchFamily="18" charset="0"/>
              </a:rPr>
              <a:t>ІІІ. Тиімді </a:t>
            </a:r>
            <a:r>
              <a:rPr lang="kk-KZ" altLang="ru-RU" sz="3600" b="1" dirty="0">
                <a:solidFill>
                  <a:srgbClr val="FF0000"/>
                </a:solidFill>
                <a:latin typeface="Calibri" pitchFamily="34" charset="0"/>
                <a:ea typeface="Times New Roman" pitchFamily="18" charset="0"/>
                <a:cs typeface="Times New Roman" pitchFamily="18" charset="0"/>
              </a:rPr>
              <a:t>тәсілмен есептеңіздер</a:t>
            </a:r>
            <a:r>
              <a:rPr lang="kk-KZ" altLang="ru-RU" sz="3600" b="1" dirty="0" smtClean="0">
                <a:solidFill>
                  <a:srgbClr val="FF0000"/>
                </a:solidFill>
                <a:latin typeface="Calibri" pitchFamily="34" charset="0"/>
                <a:ea typeface="Times New Roman" pitchFamily="18" charset="0"/>
                <a:cs typeface="Times New Roman" pitchFamily="18" charset="0"/>
              </a:rPr>
              <a:t>:</a:t>
            </a:r>
          </a:p>
          <a:p>
            <a:pPr lvl="0" algn="ctr" eaLnBrk="0" fontAlgn="base" hangingPunct="0">
              <a:spcBef>
                <a:spcPct val="0"/>
              </a:spcBef>
              <a:spcAft>
                <a:spcPct val="0"/>
              </a:spcAft>
            </a:pPr>
            <a:r>
              <a:rPr lang="kk-KZ" altLang="ru-RU" sz="3600" b="1" dirty="0" smtClean="0">
                <a:solidFill>
                  <a:srgbClr val="FF0000"/>
                </a:solidFill>
                <a:latin typeface="Calibri" pitchFamily="34" charset="0"/>
                <a:ea typeface="Times New Roman" pitchFamily="18" charset="0"/>
                <a:cs typeface="Times New Roman" pitchFamily="18" charset="0"/>
              </a:rPr>
              <a:t> </a:t>
            </a:r>
            <a:r>
              <a:rPr lang="kk-KZ" altLang="ru-RU" sz="4400" b="1" dirty="0">
                <a:solidFill>
                  <a:srgbClr val="000000"/>
                </a:solidFill>
                <a:latin typeface="Calibri" pitchFamily="34" charset="0"/>
                <a:ea typeface="Times New Roman" pitchFamily="18" charset="0"/>
                <a:cs typeface="Times New Roman" pitchFamily="18" charset="0"/>
              </a:rPr>
              <a:t>2961</a:t>
            </a:r>
            <a:r>
              <a:rPr lang="kk-KZ" altLang="ru-RU" sz="4400" b="1" baseline="30000" dirty="0">
                <a:solidFill>
                  <a:srgbClr val="000000"/>
                </a:solidFill>
                <a:latin typeface="Calibri" pitchFamily="34" charset="0"/>
                <a:ea typeface="Times New Roman" pitchFamily="18" charset="0"/>
                <a:cs typeface="Times New Roman" pitchFamily="18" charset="0"/>
              </a:rPr>
              <a:t>2</a:t>
            </a:r>
            <a:r>
              <a:rPr lang="kk-KZ" altLang="ru-RU" sz="4400" b="1" dirty="0">
                <a:solidFill>
                  <a:srgbClr val="000000"/>
                </a:solidFill>
                <a:latin typeface="Calibri" pitchFamily="34" charset="0"/>
                <a:ea typeface="Times New Roman" pitchFamily="18" charset="0"/>
                <a:cs typeface="Times New Roman" pitchFamily="18" charset="0"/>
              </a:rPr>
              <a:t>- 2953∙2969</a:t>
            </a:r>
            <a:endParaRPr lang="ru-RU" altLang="ru-RU" sz="4400" b="1" dirty="0">
              <a:latin typeface="Arial" pitchFamily="34" charset="0"/>
              <a:cs typeface="Arial" pitchFamily="34" charset="0"/>
            </a:endParaRPr>
          </a:p>
          <a:p>
            <a:pPr eaLnBrk="0" fontAlgn="base" hangingPunct="0">
              <a:spcBef>
                <a:spcPct val="0"/>
              </a:spcBef>
              <a:spcAft>
                <a:spcPct val="0"/>
              </a:spcAft>
            </a:pPr>
            <a:endParaRPr kumimoji="0" lang="kk-KZ" altLang="ru-RU" sz="28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endParaRPr>
          </a:p>
          <a:p>
            <a:pPr lvl="0" eaLnBrk="0" fontAlgn="base" hangingPunct="0">
              <a:spcBef>
                <a:spcPct val="0"/>
              </a:spcBef>
              <a:spcAft>
                <a:spcPct val="0"/>
              </a:spcAft>
            </a:pPr>
            <a:endParaRPr lang="kk-KZ" altLang="ru-RU" sz="2800" b="1" dirty="0" smtClean="0">
              <a:solidFill>
                <a:srgbClr val="000000"/>
              </a:solidFill>
              <a:latin typeface="Calibri" pitchFamily="34" charset="0"/>
              <a:ea typeface="Times New Roman" pitchFamily="18" charset="0"/>
              <a:cs typeface="Times New Roman" pitchFamily="18" charset="0"/>
            </a:endParaRPr>
          </a:p>
          <a:p>
            <a:pPr lvl="0" algn="ctr" eaLnBrk="0" fontAlgn="base" hangingPunct="0">
              <a:spcBef>
                <a:spcPct val="0"/>
              </a:spcBef>
              <a:spcAft>
                <a:spcPct val="0"/>
              </a:spcAft>
            </a:pPr>
            <a:r>
              <a:rPr lang="kk-KZ" altLang="ru-RU" sz="3600" b="1" dirty="0" smtClean="0">
                <a:solidFill>
                  <a:srgbClr val="FF0000"/>
                </a:solidFill>
                <a:latin typeface="Calibri" pitchFamily="34" charset="0"/>
                <a:ea typeface="Times New Roman" pitchFamily="18" charset="0"/>
                <a:cs typeface="Times New Roman" pitchFamily="18" charset="0"/>
              </a:rPr>
              <a:t>І</a:t>
            </a:r>
            <a:r>
              <a:rPr lang="en-US" altLang="ru-RU" sz="3600" b="1" dirty="0" smtClean="0">
                <a:solidFill>
                  <a:srgbClr val="FF0000"/>
                </a:solidFill>
                <a:latin typeface="Calibri" pitchFamily="34" charset="0"/>
                <a:ea typeface="Times New Roman" pitchFamily="18" charset="0"/>
                <a:cs typeface="Times New Roman" pitchFamily="18" charset="0"/>
              </a:rPr>
              <a:t>V</a:t>
            </a:r>
            <a:r>
              <a:rPr lang="kk-KZ" altLang="ru-RU" sz="3600" b="1" dirty="0" smtClean="0">
                <a:solidFill>
                  <a:srgbClr val="FF0000"/>
                </a:solidFill>
                <a:latin typeface="Calibri" pitchFamily="34" charset="0"/>
                <a:ea typeface="Times New Roman" pitchFamily="18" charset="0"/>
                <a:cs typeface="Times New Roman" pitchFamily="18" charset="0"/>
              </a:rPr>
              <a:t>. Пифагор </a:t>
            </a:r>
            <a:r>
              <a:rPr lang="kk-KZ" altLang="ru-RU" sz="3600" b="1" dirty="0">
                <a:solidFill>
                  <a:srgbClr val="FF0000"/>
                </a:solidFill>
                <a:latin typeface="Calibri" pitchFamily="34" charset="0"/>
                <a:ea typeface="Times New Roman" pitchFamily="18" charset="0"/>
                <a:cs typeface="Times New Roman" pitchFamily="18" charset="0"/>
              </a:rPr>
              <a:t>есебі.</a:t>
            </a:r>
            <a:endParaRPr lang="ru-RU" altLang="ru-RU" sz="3600" b="1" dirty="0">
              <a:solidFill>
                <a:srgbClr val="FF0000"/>
              </a:solidFill>
              <a:latin typeface="Arial" pitchFamily="34" charset="0"/>
              <a:cs typeface="Arial" pitchFamily="34" charset="0"/>
            </a:endParaRPr>
          </a:p>
          <a:p>
            <a:pPr lvl="0" algn="ctr" eaLnBrk="0" fontAlgn="base" hangingPunct="0">
              <a:spcBef>
                <a:spcPct val="0"/>
              </a:spcBef>
              <a:spcAft>
                <a:spcPct val="0"/>
              </a:spcAft>
            </a:pPr>
            <a:r>
              <a:rPr lang="kk-KZ" altLang="ru-RU" sz="4000" b="1" dirty="0">
                <a:solidFill>
                  <a:srgbClr val="000000"/>
                </a:solidFill>
                <a:latin typeface="Calibri" pitchFamily="34" charset="0"/>
                <a:ea typeface="Times New Roman" pitchFamily="18" charset="0"/>
                <a:cs typeface="Times New Roman" pitchFamily="18" charset="0"/>
              </a:rPr>
              <a:t>«1-ден өзге кез келген тақ сан екі санның </a:t>
            </a:r>
            <a:r>
              <a:rPr lang="kk-KZ" altLang="ru-RU" sz="4000" b="1" dirty="0" smtClean="0">
                <a:solidFill>
                  <a:srgbClr val="000000"/>
                </a:solidFill>
                <a:latin typeface="Calibri" pitchFamily="34" charset="0"/>
                <a:ea typeface="Times New Roman" pitchFamily="18" charset="0"/>
                <a:cs typeface="Times New Roman" pitchFamily="18" charset="0"/>
              </a:rPr>
              <a:t>квадратының </a:t>
            </a:r>
            <a:r>
              <a:rPr lang="kk-KZ" altLang="ru-RU" sz="4000" b="1" dirty="0">
                <a:solidFill>
                  <a:srgbClr val="000000"/>
                </a:solidFill>
                <a:latin typeface="Calibri" pitchFamily="34" charset="0"/>
                <a:ea typeface="Times New Roman" pitchFamily="18" charset="0"/>
                <a:cs typeface="Times New Roman" pitchFamily="18" charset="0"/>
              </a:rPr>
              <a:t>айырмасына тең</a:t>
            </a:r>
            <a:r>
              <a:rPr lang="kk-KZ" altLang="ru-RU" sz="4000" b="1" dirty="0" smtClean="0">
                <a:solidFill>
                  <a:srgbClr val="000000"/>
                </a:solidFill>
                <a:latin typeface="Calibri" pitchFamily="34" charset="0"/>
                <a:ea typeface="Times New Roman" pitchFamily="18" charset="0"/>
                <a:cs typeface="Times New Roman" pitchFamily="18" charset="0"/>
              </a:rPr>
              <a:t>»</a:t>
            </a:r>
            <a:endParaRPr lang="ru-RU" altLang="ru-RU" sz="4000" b="1"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1736068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AutoShape 2" descr="data:image/jpeg;base64,/9j/4AAQSkZJRgABAQAAAQABAAD/2wCEAAkGBxQTEhUUExQWFhUWGB8bGBgYGCAgHhseHBwcHx0fHB4eISsgHRwlICAeIzEhJSkrLy4uGiIzODMsNygvLisBCgoKBQUFDgUFDisZExkrKysrKysrKysrKysrKysrKysrKysrKysrKysrKysrKysrKysrKysrKysrKysrKysrK//AABEIALoBDgMBIgACEQEDEQH/xAAcAAACAgMBAQAAAAAAAAAAAAAFBgMEAgcIAAH/xABKEAACAgAEBQIEAwQFCgQFBQABAgMRAAQSIQUTIjFBBlEHMmFxFCOBQpGhsTNSYsHwFRYXJFNyktHh8QhDY4NUgqLS03OTlKOy/8QAFAEBAAAAAAAAAAAAAAAAAAAAAP/EABQRAQAAAAAAAAAAAAAAAAAAAAD/2gAMAwEAAhEDEQA/ANqeuONNk8jPmEXU6KNIIJGpmCKWA3KgsCa8A45+/wA8M5NIH/HTkEkyaZHVVN7aUQilrxve+OjPUnCxmsrPlzsJY2S/YkbH9DR/THKOTSZW0Mu6fNXdQDvqvZQGFFjXfzgNo8F9Vy7D8VOxB7F7v6EP1e+58fvwSzvrdpBa6ytlbEoFkHxRCkj6H6YSI1L3GoUsyEuWPayBu4ZdGzXsaod6IGDSZCWIxUGZIgyhaUr3UBhSKB0hvBPeu+4Ty8WzZrRNLFd9pXNi9tmYr28VixDPxIkVnZu3bbb61Vk/fbEXEJMyhVVaLmvKqKoFxgu26KL5khVLZpGoAABV6jRmPNTO0axrFIGVzI9tGAUYKAKDkknXtt8pNjtgI483n11E5uY+N9G36aK/74r5n1Hn1BKZiU+3TH3+tx1iVeItLMI1oqrMshit1DqoOhn0jSBYuh3Ki/mxQ4lxF445pDlmIiuy5UKWFUqm9ThrG4U2WAu9gA9PV/GSQBmHJ3v8vL6aH1KBj3A7D+FHIevONLYBR+27RAAXfcBQb7fv2vFyR5owsk8QjVtyKJ0KDpCDYap3drK0AqK21qQMc66tmOUqFgmwYgsedpJKIACT+WNfY/MNwMB8HxD4tZvkkCx/RkdXi9zvfj73Xj0/xH4sqDTHG7+bhNbA3+2N7/TBjKhWywk5TgysulHUBtyaIBbwoLGvAOMOF5iKSR41V2kjcq9RvpB9i4UrdbmyO++Apx/Eji6HryuXdPorqf1Os0f0/wCt0/FfN9/wMYHk817r3rR/C/1wUPDVY9lvdQK3r7+BR7Da8R5rIpGpYnYAkkCgANzZs9h7C9sAJk+Lec7rkY2BNf0jA+/la7b/AKHF+P4tS6bbIdV1QzF9hffl/wAMBc3n4UkfRGzqJI49SjbU+l2+Xwqm2O3zADffB1sgrKhoMaGqtu48Dv7GjgMT8YQKDZGa/YSKfNe1k/TFiH4shjtk5a7E8xfI22772K++AmciSNacqCrKh/3nKgD6A6u/39sVny0dAWAWOkKos2RqqwCLpS1EdheAa/8ASftYyUxG/Z08friJviwBd5GfbzqSjv8Af9cAOHzIwpdlDFAX2JK7MAG6jX9ahvffFjNZS6GkdxVE/wCPbAX3+MC3QycpJ95F/W6BOIP9MpHfIOB/W5wr9SUFf9cKmcyLaxammYLQNWAAxJPcL3v3AIrEcvAgrh9WyAlhRO9HSBuQPG1fsiqvAN3+ma/lyd7X/T/WtwIyR+7EZ+NDDvkD/wDyP5/lYVchEjoJQrorLalgosGtIq7JIN7Cu++I88I0RmZgApAY0SFuioNblj/V84BizHxumB6cgv255J+/9EKxC3xynq/wCD7zk/yTC0gDhbRlvXoUqRQjdVOq/wBqzuBe5q7GKU8wblpHCV5+6aqFKRZbStmgtAGxZ998A4/6bM0e2Rj/AP3G/wDtx8/0y57ucnDQ/tP+7/AwpyMUuomYAWBvvRYVRHut2NtJB849JG/dlTZbPWSxIXUwA00KruTW4HfANSfGbPMwAycAHm3f+eL6fFnOXRysCjz1sf18fu+nfCFLG5DAIgahpDMNmNk6qNbDwL3IGJXzNyhVjV2ZWZVA8qQFUf1QQe+AfZfiXniLRMqPoVYn9wlB/hgWPivxAuVrLV2FQuOq6Gq5dhf1wsZ2SRelCtk0uogagpAlk32q2IA2FJe+10cwrs0slWq9KBWu2YCyQDVix3qrs1gGuH40Z5NXNjyxK3sI5APp1cza/HTv7+MPHw2+Jf8AlGSSGWJYZETWCGJV1sKe4BFEj3u/pjRDZMsWjKs5jVmkKqxuQikUEDYLd0dvmvDb8IOFsM/INLi4JN2BF6ZIRte5FEePP0wHR2ObvX+VOX4rmIhaxOxlGkA7SrrY0SLbWHoXtX7ukcaO+L8qrxRF2DvBGFJAodct797Pbb6b4Af6f4CzKjLCmxLatLAE1SnYkO/ntXfyRjZHDsk+lxISxvUPmUagvy2DbDUN2oX2+mFb01xQxx6AjhFatTMrObINUSt2CGsV398OEXFVXTaSGwaVImYnTVmo9VCyO/uMBX4pAkZGYkCjlK9Abcx5AtUe+o0wHnrOFHi/ECYsweHw1G2XLrJIbjUBQWjgiqgSGF3XVXfTs+ZfifMikeTL5iJFNAPH1uPdEQlgPG4B38eFvNSM2mODJZiCPoX+iOnlpKrnTGhpTo19xdkecBDmYIMlCgC9cSiNUjYm+c6LIzhVVQxZQxvYVt4xFxuOKLJjmaooopIiXSQSOirKlNdMCQQmxu6OMuJZoLzPys1DDLr5txOWkeWloEONJNAAAdiAAMBvUfGco8PIb8Qp5kazHTmDQSWMyBS177AA97K++AIIMuRBCpzNZYhpBJl5KKOru8kusKFL0waQ3QkYAbkjHMTSyPJk8vzFkgdOZmnj2QlhJsFa+ulSrG2u9jgjGkBy+YaczRtnVvQwlJiXkheoMdOsOHNk7krgl6e4bC2WVi7xIpbWGdSXIUIjzP8AK7iNUNA6QSLBK4D7meHxxsZQrnSSNK81wGVRHsFDLHSAiq31YWOD+oYMlHIjUczmM1KxXq21np1WoNaApHT57YY+G8TgDSqMzl9TZl2LBxR1kmxqbwrKpOwtCAKJxX4GIMu+YlZ8treQW/4hS7DsW191ABAVBp+p3vARReocsSamjuna0JI6ADIDQ7qCKHc0SBtiHjvHMmcoWlmPJk6SyggyA6dQUkeVs7b1deMfRmuZlXeRoelJhDCjqQADKlFzQIJ0Hbvy17+RnFuGtPJDHKqPJGrSCJZOYFI0pvrCpSF1NEgHSPF4CSWNURfzwDHKsdiNmXTakRqjMa0oEbVuzNGvfsCLZyJtaEszqp/KdqAqiNaoAOoNqpifmr3AwnyB0yTSvBphkknC1ZNRlI2JUkKUI1dIYqFXucXMhw9R1uiqIlD1sp5jK6sZVNWxUk6WOxkNgEYBali0T8uCBpS9c0wqAsIpuosrLTsXWlsdG43a8WouGsSgZXBEbo+kSBFL0ZHXVp7AMook0ygDbBPhHDTFl0EgQvStM1LVhhzDewpY1Cgjuqr9TitnuPRLrI6lTeVhQEYYjSpa9Osi9gdtj5GAs8DygHNYqF1Smgf7AWK/1MZb7EYvZmIAb1fcd/8AH+Binwni0MmoIDudV2Ctt1NuPq3eq8d+86oKOty7g99gF38AbCiNjufr7gF4nk1R+cZW16NABFoAaJoUDdgWdXgDADiMpSJ3MxGpJGC8tLYkybVRYKNqa7wx8RnQWOih5Jvb27/xwu5howetkvfu4F14r9f54CWTLyB41hXUixrCqgkaW0h2kJ/ZCoQL26nFb4I/gUuJjGHMFlTzl06jdsVLG3BOxazv74DS8ajWNQZoi8k0rs2sCjrIXa7rRX8MT5bjeXhPOMqytTAKGBZzZNKAffpB9yPY4AnLEHQu0zoG1KAumwFklAe2Q0SCPbx3OKMXLaaNEDAEPQBOqRoyhGrwy6bbqIP7yDlm+LrpMMxCvsJEpzpb59BYDSXoliATve5rFrhuag02sqadBXUvYBiLo1tdDfvv9cAMEUbKsil6temwASh+1sCSWuxekfW6MuREOXKFmkkWM30qdJZQwUDfttufb7DBieeOgsQYAA0QrGgBQF13NjYb9/rjNhqG4m9v6KQ3fcjp+b+A+2AHy8PVZAisVYOGLlVJALU6jararuib3x9izA1oVSy63ZJNg9tRO1DfYAVbe+LseXbUX0TDU2quS+570LQGgb3Nd8DHkCiERgm40GuSljUABSzk9l1Gh5bT7G8BZkel1LCq7BE1KOldzpFWACT2Heh7Cg0vYr2HekAHckmqoEFtjv8AvrBgpr1LCvOrpJ5kYvtZY6rBNVipPwqfykIU9wZ13q67e1Gh2H8cABzEwWEogonV2O5ug1m/IHcew/Ry+Aqa+I5uajXIABN9mcGt/wDcr/5cIEfDs1JPJl4lXUulnJcFVoXZYgDv4r6VjafwN4TJlszmo5XVn5MRpSToGqShuB43oe+A3Hjnv4nRDNcXmRCS8axx0V6NlV/mBsG2I+lY6AzEyorOxpVBZj7ACyf3Y5sh4gZM08zAKJnLs1mxzGY19D2AO21e2AY+GemTLl1jlPWCG1qxqwg3Wx2oj7kE/bYnp3K8uFVLFiB3Pfb3+/fC7wOZuUt2FoWbs+T47bV298GsjmG0sNOlRsg1XYrcn23vaz+nbAHsxJdbnY+Nv5eMLnFvV0McoiS5J/6tEcsD5nckdKAbk+1VeoYg45xcRwNK6M4VqCo4UubK6bJHnv8Abse2E3gPC3dnjbLfh4YxqzH5gcySKS8YkkP9IOqmX3XegNwnfi+TfiCZmbMv+TemFwdKuy9DAae9FjRs7g3tpxn6PAXLwTTZ48rltPmH6CEkMySxpZUnVrLs1kklB4xW9PwlpZnCsUmnnfnDMNGoVQiax40jW41dyf7IOLPrCF54puXOJ10acrFHrKozOqvqZiwaTQQoJIoF6CnfAN2T9eZMmRRm1YK2lXZwNWyWRpULQL0NtyDuewzT1hA/RGxYEPI7BhUUaluuRrpdTDpXvZ8AGg2Z4PGhAfMoc38lpFGAjMI3dQArFTy4gobvGhDVvuPfh7R5d3yyIsKoJoYgA7ZhwGIknZq1SI2htNkHSTbXsDzl+P5aYDTPC4I8SIbJ39/bH3OZnLqBrSHqIA6V3Y9gBVk/yG+EPhPpnl/hY5YcmxZ4tZ5AtneOWUqWLEsEoNsOoso2Axlx/wBJL+Kh5vJmafMaUDRBI4o0ikcqsatZOsAsb6gADtdg4jKQ1vFAxLMR+UmwLWANu9Vj0XDohuqQV+0vKSj2oEAAH377UPrhZ9McChjy4zE8GWFbps22kaAdJoBnYFy256/pi7kcwrgkWtbkK7iid+xb61/DxgDmV4bEAwMcJDd6iQbf1dh27YEetoQuRzS6QqtA7Uq0BQNnbvZI8eT3wQ4ZmQLvURrJGo2TZvz2A7AewF4o+t3VkFxmSlYCMNWstpAQn+0SF3BALX4GAW+Beh4Isnl0kB1yws0qAnmM5AbQLbQqAEqen5tJJqwceOcGKxRI6rGs8saxZeMatGuXXMsnV+dKVCgtqGysAQNRNfPZqYR5vMO7tmeQBI6BdGXI7ZeJtW8hk0u5H7Kbb1i1wzKy8yKPn5gyRvIdT5YsQwEcbUb0KKlYkitI0qbbbAXeG8NEspd4hJ8x6smu5llNEtr0HQsYAP1ahgjmuC5dzbQRIdQ+aOMGtgNgCN/ABuie14XOPZrMxOqJO0aGKTQCkas/KRaZmdgFGpyAB1Em63BBzhHDsy/Md8xLWo0wWAKANrFM5NV3r9T3wH3McBiNhYoh335a0L87bYFfhUy6lQAxIALUBdKBsABW/wCmGV+DSEE/iZKstQijOrYDfYb0KH3xUzfp913Oanu/6kQ79gQUOwvxWAWPS/Dgyq7IpMudldiQpoRpKqjfvRWxsQMW4csyxrJLQl5xWaSUXKEWYaXhUDSvToW1+X6laIXKx594YeTmOWWMrRgxqNI5wiQsy7amMrkkDYAbdsXeI+ns4utDmpyY0jjV1CKsjzypGo6SW0rYLFjqqhQBOA+5TKZnk5mUJy40bNvqOYddVMQNKBStBVKgE71uaoYIZkt+Iy8UhJcHrGssqKg2s6FW7IoAX8p8DFrgfpueVc3G3EJxAk7xdoizjSpkLOykgFmfpA2374WYuCZjMcYkhjzEqxhObJIyxtq/YFqiqhLUAAfYnfAMudZ2cFroAWLoX79/bbv48eawy/sSDfvbD6X+yCbwWznAmTSn4nMSMDbEmEbC/wD0j57D6dx5kg4WK1NLMBfbVHv9doh/HABOJcMDQy6k1K0ZsGx2UkAfrpG3tjPM5FeZFF2QSqGN6QEgUug/40Xz3ba+2L3Fsm/LKwsbYgF5JDsGIFgKp1keFNA9jttgZmuE6s/lgJpOnmzHcMKAAWlawXJcW5He68UB7MZdtVFuilpaO3clmJ8keKPbvvgJxMhbdQSaoff+7z7DBp+EqpOqWZybLa5SAO/bRpvv2OF/1RlYtDHQ5oE/00n1vs49qrtgAfBIY8r+KncgklUHb9ldTAeACSNr8Dc98MHwAmMs/Epjdtydyb/2t7/u2+2E70n6Yy8sZknLuqpG2kyEKGZdTkkUdlK9u2NgfA3MxSPxBoECRa4goAIulcFiCSQWO9fXAMvxc4pyOGT70ZaiH2c0/wD9GrGkeASxKAd9QJq2G/mgao7XsD7+LvYn/iFza8jKQ0Gd5S4Q6qIRaOy+esAfrWNXcGyLNegKLupOhANRKgqu+4F2L2rtdEhsLh3EWNAadZYA1Z/tHc/fvW+/cYb8tnBo1u3SLNtsBvQ8ee1ffChlctCjPpj5iq3KIV6q+kn5go202QRR3NVhxzWdjiVFIUNYAUWx229r79jXi9sBA+VMyiXSpcU0YkBXqBJXZl1CtiBsNQs4h9XZ2SXLZlRGGhXLOwkJRlkbSaChWOygWdVWSPbcFnoczmjzJkljhkV2IEgGiFNzH0m+dMQCx2CoKBJ1YBem+Ha4oSqyamjU6edmY1orKdIJR0ogqo2A09tiWIXM/wCmxlMtpWCB2XKULhUs8+2rWxtmAvUqilsb3pAxdX04qRySJlcjG0cqpzCnM0KTErsqNGAzJ4JO7K5rq3gi4NmnLZmRSzmPmKjys4BD9UZ/aqIqJJIxRkbSooKRiTLcMzBll05nOBDmTFGEkCs2nLvLO9N+XcrLSk6VBaxtQwFnMen+RHNJLyAipKSuoqCF3iUtVaZiNcrgAu2mOtKkYh4T6IjCRxJ0zKQjMXlCuRlNZ1BXUlDJMAQK2QDttiHL8FkbMQtI008iqsiRylTDANgksr6Yw5jZ2BjjBJ0blQKxY4Jw7NtINOenXm5rNqCY42YRRs2tvk/pGkjVdtgDQGAh4rwgRZfOS8vMvII1jEsxIYvPIFYQD3A0gvZ1aVUEL2J+nvSaO8krZfMIqmSNNObNAh5EffmahS0tgCyG99wmafMvmIUWbOEPm+Wq64OYxjVJHdxo0KFGgCNrKkEtuNOCGTnmlZIGn4gsU3OKaUyzazHKRIQyrqVBqADEdRaxQwE/EOGxlkjUZp40NAnNNpHsQCpLeNyR5OLeU4ToXSGzADdgXViK2JIMZ2H67mz74KScNEYBEc4oftSQi/qVDVe/ttfa8eRiK5iHvuTJHW5qgNR7mtsBYyuVA26jXja6N/Ye/wC/Cz8UuJtlcsssRUPHIrKG83qUgLe+xP8AisOUZOoUpqvddz+h/wAXhA+K/EVh/CGUM0QnVpEWrcRglR7UT3+/vgPrHNKiLmGhM8iLPIlSVGkYVmaUihpULRVTbEso7k4h4LxaQxxE5zLIZAS5khdXPP8Az3IJlAJLaRsCt69OyVizxf1LJmIZ42ymYjJWSBWIWw0senQF127Estqmo3p6bUHFiX1EmWeMrl5jrlYJHGUZy7KkcQADVSpGyEqSoJCgswfSArhnEJczmopwVeGN2SGZ4ghZ5FI0wRsxLigeo0Bptuxsv6Th4jnPxTtmlSNZnhgDRhqCNRYhdOrYVue+rFM8ajEi5tclKzZXWP6RCi82TSy6t1MmotoRCTbMG0jB7gPGZ4kWGLh2ZLW7N1wBQWlfWb5h/b1fetsAw5fhkqCjmCzeSIlA/QG6H6nFTjmTfluec7aVJ0iJCTQ7fUnx98EFzsu/+rOP/ci/W+v/ABWKvE55ij1DW235kV/oCav7msBrX01l50yMOannKjlBkBESRxwwyKyLehmZ2IV6CgkAb3sS/BeFo0ck8c0rVIv+sgKCdMinTCHV+kUCzGyzjTezYBmSfMQcMC5BxHBypI2SeMtSMkYYq4A0uxFDUL7kgDDvxfiOajgYrkxGpBJEmZiXSepnbYuCO5772TtW4KnGOIzwKIYPx0kkpmm1M8CRGmdi8knJ3OhQ+gEAAge2KPOlg5RTNzF8zHK0mY1RrzBGVjiKibSFiDs5UA24cHYN03uDeos5KsbLlYmMhQxgZxAwYqWBGxK0qlje9MFO9jBVeFz/AIlJpIMqDEp0R/iCxjBljkIH5NBQFZRXbmNWwAAUuD02u87O51PpH4jK7gMQDUeuQ2K3A87bYO5XIrIuzznY/wDnAbAf2UHtthVy/qzPZrnZLJ5VW5R0zSJMqgiyO7KAASDZFkgGq74aIlzqAKY8qvbZsy5q/ouXr3PfuLwFHjEEimMRpKdbqGlfMNphGsdWnUCzDahpK2BfasRcL4Vqz8r6plWPLonzHpLu5YAuCRsqnau4PnEXFOOSLMmXLZdp3NhFd2AUAm3JRQqjv7nTQ73itwuXNjMzxlFOlVZWViELSIEDOSAzsFTZVUAW30IBgzWTiViBzWA/aaeXc+as138jzf1wq+v4fyCIQ7GQqqkTyGiz6d7NEdqHmyawUzHPQdUmXVhRoGSwTVbgd77Ab/3rPHs7PzMuolypLSqygs4QaDqUsWAVRqXsDqJob+Qt8K4EssZWWSZolSO1aQ6CdAJvTRYBQAANqrbDD8AZkc8RMahE5qaVHYKA4XvvdDc+ThRyXCZ8zlpV/HQRxWVIiUs7pCqxWQSGVCI9XffXv3rDT/4dVQLnxGxdRJHTMukkaX302a8+f3dsB9+POWjeTKF2kUosn9GASdTRgC2I09idW9VjXS8GCxyzZiSR48vehFcDVJrCsrPR/smwLOs+QcbF+N3C8w+Yy8saB4jEyOupBupJ6i/ZabuP6t7UDhHkyzNBHA0YWDmgKquA0skhYoqNqYBFJLM99tgRvgGLheTEEivOM1K5AREYoAzXo0ogcAEsjEj60flbFDinD2nmSXMyVNJIn5aN05eIRtIykmhzGCFBfdkb7Bm4GjSRlI8qyM0okPLClVRi3L0uraVICgi1uzqItrxcz3o2MpBCIAI1mjdyWBL8rUOql6mZWOo9zvt5wF7K5JpcuVExQpSdNMrfli9QIPTbH5aNDvvjA8LzyEGD8GSNurmpSkInYFuyIvnwffBeaRkIVMuyxAX0Kq+37Ir/AJ7YEZ71ZAGIP4npY2Bl5KXllQQCq2esrZNjqIwC/wCqeL57IIZpDlZF16mEfOVi7dNjWGA+pBF7+TiLLcbzsfLH4RWzPVIY1lVm1uKtlBPLQQhgAzaib22OLnq3jOWmSJZllUc2M6Wy7hpNMgJRFKjWzBSo8bjffEGd4nDNMI2zAyzWZc5BFExdnC6WTmgBQxQ6HKnfTYO5OAP8LyXEYtDusMkrMWkbmKpUMb5cfTXLA2NhizMxsGiJOF8OzcDRNyVYQRNHEAyi2lMbSO7D+0hpVUABgPO1fK+qIs1Ppg6svAdLzbiO+yqgA62LdhVBBftbhlZYtIpkoCu9V4Hf9MAtCHNHOw5iaCkgjlASPW7MzhVB+QL2sE6iffsMR8EgaJsnI0bgQZORGCxuwDySQkKoUEkij2vtvhvNadiKu9j/AI84+HK0O1Hx37f48YAN+JvdlkBbuWglXb6llFfqd/3VXbORWLYHTdC7r3PuKB84L5uxvfbt/wAq98AOLSOo6L1Hx/Pz9cARk4mBpVPA71328f8AP/kca+9fFMxm+HwuyhTPbkmhpAXULNAbd9/IwTyzGQlQQdm7tezEjq8ntXntha416Z/FcQyeXYAR6nMlAjoXS0m499lH1OAe1GVeBGleEvzcxIdRWzFmJZhIl3Y1RNQo7siYoZ7L5SWTLwsYGVpmeYKy2QmVmjDEKekVyio/Z1EbbDBvN8MyKIwhymVB3/8AKQfIaPYb9S1uQMa44Lwv8XJOjZCF9ebzC83WErSgUADTemMG9juzrtYsAycV4YcyeWZVEcjwLpuMqgSZjIqxgaSjGpBY7EA7CsWfT+VijR8xJJl1RqNtAurquQbhwt/mAbJ2A7ACr3EOAZOFKXJZSM+xjVzVV3ZfP3N4X14OjWBlMqBYC6oFJuhv29lH0u+4wDtw3j8TfK8ZA2FFRsDXg0KxQ9XepIY8vJ+YjOVKoisGZmYEAAX9z9gcQZPhEAKloILGwqCPfuDdKL9vbH31TCI8pmHQIpSFmXSiqbVT3pdh9v4YBe9E5bIww5bXPEWjy7STN+I+V2aNkDaXHyjUAv32vE/qH1Bl2y8wgKxIQ6K/bWwQ31Gro0LJrUwXdjWJPT/pNIeG5SyqdpMyVjUyOsgJrXWoBLW9JBKq1Vij644fFl4suCXJM8QWOJV6imonSD0uWZkKhgVVSaW9WoMPTOWysUcCz57LOsaO7a0y+lSCkcVahqoqXYFrLfN5NkJvWWTCyETxlEBoB4wzAG+lFob7gAC9hffBLhXCkysHOnaRSq9WoQWApOlV5UZN17GyTi3w3PSNb6gFO9FifHgkkVXf67/cF/0HJl8nBJNmJIYcxm5DKUklXUi941NkEnct2HzeO2C0/qTLMBpzMTX4WQGz52G//QYMNnCAp1C6rb9LP/ffGMnFWVQS58Vv/wAzgFbivGYSVLOoKE70SASjUO1m20iu5vArI8bREzOYNIloqu6hfljU6VAA1U7OT9WHcdsPUXqeFM1G8uZkKqCBFqtVY7ByoBJbe7PajW+2NXepuNtmJ5WDNy2YUlkLQAAOntewPbANo9UxhzOz7sSE/abx1KhFKCRsWIr2OJOA8dy0maMzkxrAvMMjsDZrlqsaUCKZg4IBbp3741vo/j2w0+lTKt6KBEblaVWLMwAFhlPtVfT6nAOnFPWWXj4emXhkDM6P0KSSupmoEj9ok/tb+SN7wZ/8OEen8ethgDDRAI8S3sQCPGFDLcczDZd5jHlugsGYxnUpFbHT3OoiwB4B2w4/+HORnPEHbuzxE7VR/NsV479sAT+M/GI45MvE6k7awdNqDqsXbKG3T5b3/fjXubOsZQc4BoZVkmmkH5ahTS2Aa2oKFvftd6iNifFbiCLIeoq6RiqbSzb6qB71vX6tvhSyrty4y6IrBpMxyhuSmXWUwq/9Y8xk37UFA9sA88NzGQyyGUtExffWIx2ULHS6bNChtZJLHBDK+osrKjSrIhRKbWWFKCDvvuOn3r5sLfD/AE5GXj0rG0aMyzlo1Llo10qdRGoprQOQO5aye4xDwj0uBHCgy0bvJGk0sksaaA0japANtTyBT0K1Kui9zgDsfH45StOqq/yAmmYVd0epRW4utqPkYXvT3DdEBYu4EkzSkiVgKfNoEbY1WhWcf7xOKvFeFK0mekkSMlnmkVZI9Z0wwiJSWNEXIehbrYkA1sTm9JSc9RoysUKaNIijokAdbsSCxeP9lLA3DHVp04CSfgTc1poJlllMhRpHkLPDDalkhG4SRepfHzX3sYz4ZwULDmiot5MzNIE1GNJFViiRORvy9KnY7A74WvSfp6GZ5KjYOsjMzmOQt/TTrQlVwf2VUmxdP9bs/wCSZEy+YmnUBUhnCwh5CLiZtakyEsQ+lHZgetaA6dWoH7gEDRZWPm8vmkAuqrpVG0gaVXuNICr7miT3xbd49PUENC7ZV2H9btsPp9ca94LwGUvFGzTqw/pP9ek6isETuTqQj55VBqt1AHkmlksi+eziw5mV1QNqbJiTmMUQuGOZcEAHmKgqjs4A9wGzIo4XAYCM3W4Ub2NqqrOJRw+LxGm33H994r6irECRALJ6o/NkncSDt9tsWIs3/bQ+AQh/ds/0wFfP5KJFsBlUDapJRXk3TffA3OcNjUizJQFH86QgVuKBbv3/AIYM5xR3NHttoO5/4v8AG+BszEt1VQNV+uxPf9N/fbAD8itg6Q6jsNTNdAnvq7Gtzt+m2Nf+qcy0fFBWYmhH4Y6jGurSoYl6FbLS6mNb6PJONmiQadQ2G+/6nf7WP44QM9xGFuITIGR3aFYQQxpF5haUvQO9BV0jqJOkAk4CzxHItBEjNLnZZJ3KQJygg6nPKEjlAE1Wpbseo0NrxT9PfiA80aZwq8Us6IVVAA+qISNpdTs0jA2zXpXYC7we9R+r5rASNDGxlFPJo2jitgHF3IhtmI2RmVQbV2Whk/UM0NBUyxkeV1WNcwWeSUzszMEEZO8m5ZioAjX5cAb/AM1ySZXz+bd7rVrivz2UIwH7/GLK8JCk/wCs5tq92j8D/wDS/h9Thf4PxHi3EHkYxQLHC7x20jKpYGiFoMWC+dhZrfwGVBmEBUnLnf8A9Q/3C/te+3bAY5fIEHafMECrBaPv+kQOBXxDhK5CciWf+jNguNwa2NKLG++C2TgzAs6oe9/JKBt9/Pb92A/ruVjlXSWWJUkpCEicuSxGyAvuTXasAA9BZLMcQyplkz+c6ZCnLiZQFCqK+ahZsb/XDL/mtDG0MrPmnaNg6ifMK26KQhVUuMb0Ppvik3E2yuXkkRBH1wxwRKocqrIixmVBudRDNp+f9TjyQcSknKiSKQjVZeGaMKEdkXZQyktpY1e1He8AE9Fen5OJJNPms3mljSZljVXHjcksbBAuhQ8H2wW4tyopNCLmpF7M34hhdbEhV7Dt2Avv9cUfVr5vh+Xy+WhMNtIqUivbNIXY2Xqurxd7+cEM36RzzQLrzcMLEEMY0dj71f009xWArcS47lcupExmSuyjMyFya3ACkHzVmh9ca59ResTN0wo8Sg7McxMz7ed30ix9D98NDfCpG6m4j33JMDG/revFjM/CKAWVzj0BZBhFn7de2A1M7kmySSfJx8xstvQWRErRHNTM0aa5iEULEtWNbE1qJoBRf1rGfpT4UDORLmPxLJE7NpBi6ioYqpsmtwL7YDWcfe/bDb6fntNh22vclmN0PsDVe9Ub7Y2Llfh3wxa62fSQDYuyLsGjt9R+mLHB+E8KTMtA3LaSJV6XjjUEsL1AnqYigCLoFht7AgcHjLZsrKoUUeYH2GxVlNHcPdXYujdWBjbfwf4U8L54ldKSNEUNVdI12KFNuCR41ecE5vw4XUpTSpYnQQDYNEnRuaon+OGP01xePN5aOeIlkcGiRROlipNeNwcBrz4rrDJMpMSM0ICu7aulWonZCCwUNq03R3vCdwrhXPnhMV/0Tykuzpq/MjRQ7J16AQzqlgkrvVk4bvi1w9WnjZZ3QkgNGsRcM5FLZ1KANIAOqx2I37rxM6NEEcqzMxYKgJdIo2bqFgiMFhvZ3Y+fmAhxXgzrlZorMYluiGe3YzLDH3NgEsHCljs1EMdxivDZIIWkTOSqgVdc00xYRald1bQQdZ0tEgUFdzdG8FeJceHTCwaSQOCGEZoHmFYtiwuUkWAOm11Gl3wHObzkjNDljByXSNmLA0TI4hiVCLPKAResr1CNmGxFhU4xAuX5EMJzKiSVzI76uZKEh1qG0qekWulNO51k18xY+FcKlkDj/KGYB1EGnhbdgCx6ow9kkkbChpAFAYH5LPT25lGWVdAXTHqLHmRIX1FgBzOUncmkWUE6qAb5mPVGZ1Sxp+GKq7615+mVj8zgAg6bZwgB3OmunegbsvwqSNG5Wa06huzQAtYLMSSWo2XY9vOFBZM9mUljM8TxGVoiHg0l/wA2ODfS+wZ5H8HZD5NYJxernLcrlpqVgrskgcBr3RQoBeY0aRe1WxUA4w4f6jAzKwjL6tlYhZ4h+Y00rdALASdTBi4IHQf6owFOaLNPOnOlTLoXlOmOxmJtUnMkUAs/KjLR9TFqCxDxtgZ8OxIsrTDNZQyZnurNvHGiAqAdV9jGukjYg2bUgvC8aaeN5I8hmSXBAeoz2HLOk6/lNdwSCAD7Vh6cyyZQrqhnIjyeXhFZdydcZmMtUp7l1JING+5wGOT4EyyCaS8w4FK6SRlV3s6dWn+Xtua2P5V2U2YJbra2iJ37/wDmYpZfjerUzpOpPYHLTAKO4H9H4Hm+/wBsXIuKJ5Ev65eUV++PARvlQzcxopg1Bd2Ujv4UOQD23xRzqhQ2mIgsbPT3NnvsbPet6+2C0nEE2+ajtujC+/uBWK2clRwAG3O+x37/AF7/APTAAMrFdk9+9G9gasb/ALvvtgK/Fky+alzE0DLaRRhgvUS8jnagS0i1GQACRp+uHD8MBYsdQ3O1nzvX3xr6TLwQ52ZpsxzsxqQQrLptXZHKBTQULrKNYC0Yx3s4DHivGI83MWWZ0K5eYxqLQa5ljVRt1MhK83wDve1jBBvU2X5tZaGaUwjTFMYpJAdYdnOumfQRuT3YkkeWBKWLLyZedPxGhJJV0skmkFYo44eWdJ3iJjYEf2j5wIyWSR55XZ4/z5fy1aNDSAw5dBv1UNctaSBURI+gHuF8cSLLiPLw5oqWeQyfhpQPzJGfbUo1HqrbwMff8tINik5J71lpiAfbZKv9fb2wVbiEERWITxFyBsvTpAvf52O9Gh9MfJJEY0JFGx2Df9t6wFKHjCsBSz14PJk9vtipxqeNzFrjJKuG1ckkppN2pZTpbYePH1wZSRVQXIv6t7X5v3/ngB61yjZhYkTMyJ1gOkbi3QWzgVbagqtVGidiN8AFWbKTxwQKZNMuaVndlppTHqd3J27BdLMKAvxRAYMjnMkkrMXKjSKWOWQAvI8zhQqNvpXTW1DVtiH0xwyPL52Z3nSQLHy8uAQORGukummzp+aPfudye+5H1TkJs0EWLNtl47/N07MyeQr30+9Vv77UQBcd49lJc1lgXURwTcwuQ2nWkbEIGPzOCyMe9BTZsjFyf1blZtvxEQA7BpFB9twSCN/BHnFLJcE1ZjLrBoCZYOrcuaTRGzTI/LDrRd+WhZmO9uCR8owxcM1Q5eIuFAKJpAmdixIU9ii6iSb3J77k4AQ/Fsq1f61BXf8Apk2B2973xA/qPKqQgzMZ1bUrqfJ7kedjteG7LZlm7WF3+5PY7V/jbE8kd72e97bfXwL9sBr88Vh5lpNH16bHS5sv1bE9qGqyQFonxgxwf1DGuUhbUFRV0Rse7LH069I7A1QPbufbFvMZblTySyTM5cKqiUgrECzUqAKK1GtyLJUbm8V/QKQrkYpCqPJ1W/LF3rcnqrfT228ihgKH+cuWDbSL2JY9WobdwAPbV9e1D2E8I4tlIuJ5jMysOYqxhEos96WLVsQP2AN+5A73h/TOyUxv/ism233F7Cuw2r6DC16cgVJJ8xNmCDJPSapAh0hYCW0mj2QnfYBAawFD1R6laTJfh8lBNPaBXaKMlQPlZTpHfwRXnbD/APCiJ04VlkkUq6B1ZSKKlZXBBHgiqwierPWcWV4aqR5nmZmWJKQMtprQEsdAFVZIBO5ruMN/wUcng2WJ95d/f86Tf994BV+JBzAzriKMOp0kkPRSlSmpqFArdg+PGAXEc80qc6SAXHG6xxBVkOuTQpcqCRQDClvylm2QFl+KHEcqMy0c7qLRQAy2NQBYE2K21L58D9Q0yZbMRoiHSJJk5jr0BVSUSvT7fK8pS/6zr+1YwBbhvqN1Yj8K2XgjQaXlCr1aiqqNLN1EKNKqD+ti78MeYkthlnVmIsqY1RdEc2lRqcMdMklk6RZUkbVirwXh+UP4fMOaeN3kUGRii6709Jak5aBQLG2nfDJ/l3LxERiVdTFgFBDMf222HsLJJ2FjfsMAuD1aiTTRvDMzjMLDGIlMgqOMPWwKhtJZWC2avtV4EtxGOKFNSSMzSsZVERt5JswhdFU7uUQcskAi2C3ZrDHw7IJNGgkLATxTSu2oq4OYeMxmxRUhLX7LX0wN9V8HRWy0ELR6ps1C+hiWUpGrWqLd8pK1CPZRqI84DDh3GYpC7vlp4yzKzI+XLWdOi1KgqVkiBViTv0ncHFHhXGMpC7vO2j8Q8SxAqTqy+U0lSFXV0PpKrZ/M0ggb7GoPTKSQIGZ1XUHaKNmQTKvQsci69JVo1QHYb3vRrAXjnCHXN5KCLraX8Uea5IP5iL+ZIUokpH0BDQpFG14Bh4D6k4euXgYSZZJWjDPvGHUv1Pqrdepjd+5xek9V5MSMkk0UbijpklCHSRYJDVRIo6TR3Fgea3F+AfmgCWcty2kjXma0SVHDWeZYMpRgEaQELyrG9YFenOGPNxHOCIQLl4TCA7RMzuWiLBb1jszmRi1ktpJvvgGfMcdy2gsZ4itjfWDv4FAnUd/lHc1iM+qcnE5jfMQxspAZHkCsuwPUGI8Ebff9Mc96ZiirlaE0gadEK60jW9fJYAFZihrV1GlPk2FfLcMts26BVV8xNHGipGwKRxaLJI1G3AUb7B2PdsA7Z/jmXVdZmiVBuTzBt23O+IeGcVXMLzImOgkhHIrUoPzKGNlbsA7XRPasLnrT04odZMyJZ8sqkrlctBpUyAEdZjBNG7BYgLpIJ3otJy8iwxGQRowRAUjWwGA3CHtpA2G3jAWJoiEJ7jb6bed/fGscjkDPxTMOiDSI1ikYkAMS5Lg3G+roQqe1AAX2B2KpOkCiP3dvGNVcA9Mxz8VzzyqHENFVcnTzJhq6qrpHXsO23etwcchwhFCyTJGDKQx1/hi1yfKK/C6iRsoGrx4wKg9MQZvi4eWKM5aHLBygACl2kfSG0gBh8xonfTv3OMOEcAd2R3igid3aOYpqDQr1BY4tW4MmwM2otUgC1scRel+AtJEpiklWQ5QZjliaQR3JJIcuhAbdI0VwFFWzb4B1z+TyGVCiLLZZHlYKoWJNTn+qq1qY347DzXfE44ZCQfyIT4I5KeP/AJfc/wAsIM3C8uMhxKeFsxNKUMJnnXSxOxZIk0gonUoO1kkjsN3Lg3oWCHLRLI+ZMioNZGamUFq6ulHAAvYUOwwF+Tg+XquRB2/2Kf8AL74UPVeRcSZdctDlUWSQpJLyk1opVtRUadOyajZvcdq3LHJwWBR2ks+OfL9PIbGtvivpy8ScoOju1F+dKaFGwNRPe6P0wBEelsu+YyiPAlTZieaT3MUQIiXV82kgxki6JYk3gh6t9ORlpKiUZdYwxjg0rLIQxDI8kj9KAHV09xr/AFE+mskY8qubZ85mpyqRBRIAkYlRHo6gSkYtLYdquq3xnlvS0nPnzEjM8n4kxq3PlivlZd3JtAWpSNiTZ0VS6rwH2XhYM86KmhIjHl42jgdljPJ6jHpkRmOqWwaYsNJJOoWfzHBcmihjCWa9mmGYU1W9GaQmtlFD3vE/GuFtDkZZR+JUrEXVucrsSVQm9SE30KPoFABF4H+i/Ts+aysGczeezId1JCgRUq6iFoOjAllAa63vAElysRGlYO3cGSQff9rYEfzwVj4Xla6okPawSx3v6sdr98UYuGUWVc3nTR6t4DXmraAnz7+cXRwFv/i81Z3NjLea9suAL/TACMj6Uy7TyfiFikAKsicsIip1BbUswZydVk/1fF1if0X6eizGTiadSyhpOXGSNAjEjBNIHuoG43Pc2TipwuOZszLqfNxLFoppuTcjs7ohVYYh+WpLHvuX6qAIM/pbJZjlvFC9rDmJIjI8ulpAgCqdIgddKg6QgpbBY7nAFMx6SyOkqMnCRWylex3Pa9zZvv8AzwjZP0/DNnc4n4dDHHy1BMOoqGRBtcq0SWJoA1332xsU8LrZp5i12XLqd9tgunQB9Qov9cIQ4VnZs7NlYpGy2VJMkk4ZGeVToXUhVVPMPLANnp1G+4BA/wAZOUymUkkhy+WQqdKlYYvnBIa93JKgHVtY0nbxi/8ABjiLTZBtRLFJmGogC9apKxAGwGqRth2qsAvWnpTItFGs0mZWGCliy8OkIC2wAHLJaRj5Y3uTsLwd+DWXVck5VSgaYkKSSVHLjCiyASaqzQvvtgFv1gxM87aio5hLU2klVKqwBvZiqkA+5G474GRZCJ6jkdXjLR2Dp+SNnk0hFArVGKVa6QJD3kJaX1/w1HzeY1qH0uoos4UB9DAkRkFipkuiR5oiycAeIcMUPDHytYXnyNZL0I0CoW1MLLWhvx0KFNUQYJ/TcLRhhAvMBhV1jii1HYPIFLikNSdwQRoABwP4j6eVBlY0ycamV5JZVlBflosRBLuDZcDW4W9IZqHa8X5ODtDG8mXyomk5uhNTuqRnpjLMBmDqs9RIs/1jtQy45DmIYs2Ch/Ig0hyTc8s1qSg1GoUUGkIs6RZ3awbuDcBigiXVDEjNuQjyAhjvpVTQpb0jfYAYtqYlayg11QNkmrPY6ifJ327nCRxDhsmTjijeaVToQF4zNNNNJpfmIq69CBCAardPIIwO4twb8zKQ685rzILFVddROtGLyknRSoXpRsDQ8mwfJeHwy1atQUBQssiiu3yhgB5xYh9OxxyrMuoOEZdZdmK6tG667HYGzR7DFfhXAJRGt5mZWFnTphNWSQCQhFgULGPepGlyuWnlWezHEzLcSk2FJBBBXzRNgjbtgCB4EgVmWSYO96pNYLm7uiVNeNhQ2HY4HZH0+0KuseczKF35jMOSzN0InUWhoUFACgePvgBluM8QWN3nMREUMcsgELl9ThyVGlyLTSLagBq2FDFXMcazf4hllzMMJVIy0fKaQRmQyGtQIs7ILsWzIAKBLA2HgmYLbcSzDEHYNDAQLBHbQPc9qxJlPTckSqozQOm6vLj9pxIb0yC7YD9Nse4TmMyyatWVZyq2qu4okG76WIPjt+zgmk2ZFWmXIA3YzPZ2Pjk/34Chm+F5tiCc6oPj/VNx/wD3fz9zixl8rNQMksb6br8hl7/+8RW3/LFvmyt+zFRPiU9v+DHxFfvy0u/D9j/w4CKfp9ie+w7n9ScaXy3G843Ec5DkkhOqQszN2RUCx6mbV2A8b7k0PGNyZsllbUAN+xoj7+x7HGsOC5uBhmlTLRCJ5TGwjpWdDaRxDQVt2ZWOgfsnUfGoPnEXzeVliyeWkilkkHNnlkumaSVUDe4QMwAAHYX9MN3BuD5+FNbHKRA5eGIaWkOhIRLp2KAFjzNyTtp2vwmxq+annY5ZnZcvJklaNo2VJCaLLqKtsH06htRbwDg76g9YXzVyUCiKBC0k1KEXTXSGB0yOQCoVT3oXsaBnyWTlYfmNEyllaqK2UZSC3RvulH6GvbBDMyz7nXEBuBevau9/9sJ/D/U87aUTLSyM1C1aMmwqtuQ5A6CD38gHfB2PNZgmmyxX6NJHYvv06ie1e36YDKWObSOuL6kh/wB9VjVnxSy80smXitHeRwqBVZdzsLZumiT7+N8bHnzWa/8Ah1P/AL6bfTvvV1f0wq8SLpm8vPmRHEkHMcDnIxJCHsCR+0V3vxtvgM5DmFjzASSCOHLmSSdoSWLME6YLaMIoAADadR7drAxc4VLxCRUh5WW1OkrMOewZeaqEk2h3VJwoAPe99twvFePPNFMvJkiizcTi5HUOzxJu2lmChK0KSDbadr8GuGZzJ5aKfMfgQqWEQsMuSRGqx1qMtG3VtlJsgnzgGTiWXz84Mci5REYEaVlkZlU7f7MAkd/F9rHfFfN5iaCHTpyscUKKqKZ3+UdKf+Ru5qtIvcCu+AuX9WseWXy7qkkbvHpMahlj06tKsy2m9Aj5u6gjfDHw7ikkhb8jMjS/bSALAs9QbSSDtsSbNeMBll8vm1BJTLAk2fzpDuaHiAb7D9+LMj5kfK2XWvfmN49tK/4/hOkzqa5MtDtspv8Ae3fv+/f6YpnHUW8Mg2G1pSk7VZcWR9MAu8P4tJLmZY4JY5HRlE8vLZVUUdKLTC3PVbbgbbbVj3pLMZzkPy0U3mJ+rWDVTP2DEFra7Yt2CgD2ki4lqkmDRSB22Kry2fpQ6F2dgJCRJQPYA2RtitwL1Npy8aQ5eViF06EU9BBIKl3KhpLB1EEjVdn3AznxnO5kyyCuxDmrBHVXzm96BAPajVlD4lx3MrJIcrmIsxNl162ENKuo8vSX2DOxcEKOkFGvthr/AB2aY22RzJs1pHL3vSSTqcA1uBvXe+4wDbNLlLQ5F0aWWHWkaRAgJN+USFYhncA9gou6ArAYcW9AzyBsxxLPsQiseXCg2vuFLBVBoAXW9dxhz+DLhuHBlFBpGoedlRd/7W2/1vCPxmXifFYGEUMeXysigh5pVt17g7A1fuRVGwd7w/8AwiiK8NjUukhEkg1xm1bS5UEHzYHfALvxQy4XMq4R2LBDSuFGokopcsCNA0i7Vq9t8JPEpTE2WQySxF56Ls9WkdatTU1A0OXEFPbU1swpv+L41ZqNRM8f5appVA/MLNIaokVsO5Nb+KwnNnW5mXk5sdrLIySSoQGKxkO0aggnS1ADVqdyNgEvAOfpvgM8gSU5qdEXcKroQS/5j6rjs9TEE7npO5w0w8M1x8syuygjcgG9FUNzY+VTtXa+5OEQcbzpHLWaKaRj0pArNYJCgs9aY4tZI1E2wUkYk4fxfNR5mKEyRvK0SyTaUblxoXASOLQCLfV1SNdiq7AEGb1pnJMrC8ocSOGTlxmP5nLqFAIbY2e+/nvgXk85KJ+a8MTskLR3EHJGmZk6UCkhXdbFtQEe53xln+Nk6TmFjdndWgiiJLycpg66VIB3O5vZQdzgXD6kmhzH4XlxPK8XMlfmBYoEDOSpLDSygs1uTuzVQFYArOc4ZkmlaFH5ipFl9RKxh9euSYg00ixqzKqmgL798XoWzGehZDDFy3ADMJWvTIiuenl/MY3XbVQ1VZrAhsnDO0CGBeXFNz9CSa+ZIRdsCaIKj9o3Q7BAWxe9HeoYEysJXLzK0v5hIjJBZ2cWNOq16XC7fLHtsBgC+dWVC5XLsxlO+h4xsBV9TqTfb7AYHcNyLKZWfLSRlp43AGhjohRNF6W7WrUN6JGC8/GE3Ltp2NXHIK+pJUfT922BUfq/KMSOeg0swYmwLQgMLYAbEjtexU3uMBfzPH2JAMGaFHb8lz/IEfxx9i4uv9WavrBN/wDZ/HFTOccy6IXOYiVfLcxTRPatzv8ASsWeCZ9p4uYiusch/LLiiy7DVXcA7kXuRv5wE3+WowaLEA+6MP8A/Q/xWJG41GSade3k/wA/bEZJF9ZHtv8AX+AxGMwWYjU1CiTdfT9fP8MBLmJVljI2KkUa3B+hvYg1X641pDx3IZdpRGsUZTMMwUoRoYWjFSAQA6qOkVQDe+Nj5mS+xNb2f7txjWXo7h80+az6H8uIy0WDAbsrrpA0HU5jLHcij3+Y4C56XzGVymRM2ckhJleRuXpVmpmcANVszOLO9DSFHjEnDkizOQkC5uN5JUZEQaUSIPJpGmLbSxViN2J8e+CeY4UMznFizOYWZVlWVIAQF5KxsdbqoAdjKETexpO3egT9L5PLnLyytBE3MzE7m417c91UbjYAKtfbAD+FZ3h/NJ/FxBIwy28kZ+XkoBcgJ6uWTt3H0rFyPj8EjuySIF2olgDW3jYC/tjD4W8FiiizGYlSMyzZmUjoGyK5UBR4XUGNbePbB/PSsSdJrwAO3ttWAGR8Zy2reaOq8MP4V9v4YSfV8sP4tJcvLl45uVIDJJRWglBQGBUyNZUCv5G9gCZwbLNt3/67++En4iZiZs1kBDTuZ7RXBZNXSAzL22Jv3G+AyzjRzTpozWoR5aSMOrIzNPKxXfYgEgMWYAAKK2Bxd4v6h4YZ0MUkLzRRuVnlGuNSrqQFBKq0uuntf2Qd6OC/FPT6Rwm7mZU6o4kRGkCodBYkliNasSLpix2NVgKOGzGbIxx5ZIxyDI0aSNGkQkzUJCllDMzLQBvuQT2XTgLTrFmZ4ZI86Ci5YRM+uMO5lnCynqBVelX2UDsANiAWbIcUyUCktm4GkbUT1Qg2WJ7qoP0GJ+BZF44Ixy40tdRbmEsSxBYkCMEnud27kd8EQSCe1nYdrG53Gx9/4D2wFODjWWoFpoRY7GRfpXfezfnGA41lQzHnpsaI1bA9qFDbt5ODETH6+Pb+73sfuxKzGiA1EXX8v5nAa04dxHIZQTiJtKtK0i6dZJISMlizhvJIF11A1d7W/QvFoIOGxM7lXkLyaDbNbuzdgLIojehffzghwHhskXNnz+ZSeUuxsghUVUBCKD0rQ1Ma+l+cXPQkcUeQglCKGePXqCANUhLgWN6AIHfxgA2f49C0Z1mchgCQqyB+92Si2rb3QrYeML3C83w/KKkYMy1O07GVXLSFEYKLpb0sdh7KT5vGws9OZEZVleMt8rL8wN9xZ0+DV0Nt7wA4dwmOKSVmzEuZlZz1ykaimuJRVfsIQ42ofmHwcAuS+osxPkosrw/LyTSiBI5XC6Y420Uy2aBcHxdD61WH/wCEnDHy3C4IpQBIrS6gCDR5r7WCQa+mBeY4wmW4bNKrqrBswYye5YzS0wB9/m/idsMHw1y3L4Xkx7wq/e/6Tr7+fmwCB8UeItDnTcMrqFWRXQWqlANnA3AG5IO1NhYbi0aMjrFKGWKdIjpLGMycsmRhVqQDK1WW0lTtqFtHxrnWLN5R3oqV+UvpDMG2L7G1XbyKsHqqsKPCfU2RjKB5ZG5JNsUJ5haZZXa7JJcoqWTem+2AaeMcTjnhlDQ53LQQkK76NAdYydUVDq0je67UO2+MsrNlpc9K6TunNEAVFEiH8pyxY7AtpUBfYF63wuZ31hw5y6kylZBGrlgx6UfW4UE0olI6q8m6PcEcx8QMiY3UvIdYCsU1KdpJJXqu6uzhSvYqADgDHFuNZSVmZVkVB+VNOBp/LDBVjvSXAkJIUIFarawNz84bxHIJmc08jxpE0McAVzpJVDIH0o1EL8g+63VnCrmvWeTkWCJqgiSZJgsOqo1jshTQGuZj038q2pBOmyK478RHIKZN5o9WkF2YbDU7aV8gW4GotvpJNk3gNl531DBKkmXhZJJ5YXUuoHSdJSV3egq2FiNf1tt8W/QfChGmW5krl4crE5tzpDSCYKtHb8tNagezWd6wmelOOxwZda0qJEj5rlNUkszay2pyWJG2wNeCO+DvFPV2SWISvDl5HI/aiTyNwDRJ7nbv3wDvm+Ja3McdsQtkg7bkgb+TanYYSfS/CphHGGneyxOmkYBZcw7r3UncRA3e+oeABhWj9d5NTf8Ak/KqSx1FVQGrI8DvQ9x3298Go/X+T0EjL0R2CyMtGgKAVu/j6D+IS8dyEn4h2mhfPSGURZZW0mGNJFGl5AopDzLGoizW3jDtxLIRAI80cckhAUuUok7Dat1Fi6+wwg/545RbAyulnokc5jfkFqbfwaJxjx34hxMoLK5qwKnYau+9Iar3uqvbANf4SHxGw3NESyC+3s9dsZwwhK0KR5NyOdzV9yTt23/hhGyvrHUL5YAr/btVb2STsf0+2KbeuoySojkJINjmGmB8ajbDb+fjvgNjcShZkfR1EA0GagSOwLUaHbCh6U4NMqzSZh44xNMTKI5OqNTQ0rQ6DKRpLFtShABRO0Q9egwh1iKUNKotFRpof1bJPtWBnDJZJ0VZsw8WVUDmuSElnZ25gVRqOhWstrNbBz4IwEnobhqOqTLE6vJGFJSSZSw/PtQwsUeXGBVBQoHmyVyuVzO35EkcaUscRzAITU7KWZgCdYatchB5YIK2zhgI4L6izLmZ0zMEMQZo4UaJgANcaKdRXpVdYO5J9x2o/CZ411Ln8qWvU7KWk5jBQpJC6R28C9go7KMBP6G9PyTyZpnzk4hinaOJIiESxvIVDBukM1ADcUbJOG98hGo0B5SB55pvv32H/TbALISzxRiNc9lvmYu3IJJZ2LEbzAAjV23Pv5x8Ekp2GdhYkb1l/wB23P7YCbMZWPYapa7ipW3obnpA237nycK3HLjzUcijlRwldU80pY/makHJTVZrdiBRavoDhjiy0vY5laOx/wBXrv4H5uFzj3FKlljjPPeNNL/6tHy47Viup2kbTRB7C/vQBDLPcHmlhgSN8xE2qUySt0Svyo9JdlO6hndVVAdlN7lti03DpoNWnPOql30z5p0KxrDIEI2UO7XbAEquw9t6fEuJ5rLrCNYzeaKXOxDcqNIV5rIhXYO5Qamok0Nl6Rgxk8txGdWjeHICNJZBI8jO9lmLOUXSKALFdyNxeAA5rKH/AChDEZs0deWhl2eVDvKQByo0YIioNIQ9i3UWa8PHAck7QRs0mZ64lJYsD4v9qLbcnc/xrFiLh7LM2YMkJldEQk6gKjEmmu5Fs+on+yP0qcS4hmWkjycHIFRh2bmuCI0ZVIH5LAM10PIFkbgHAFlyA8zT7+BINhuB8qgf9sYZ3gyFG/Mm6h4nZQdhta9r27Yr5E5hVAb8Kx8nmub9+8W3t9BiSfOTEWDla76ucx9/HKPscAkvwKFYpMxnzRRZOgTu0Qthy0JJtgTWq61FqOwrDdF6ZEqxy5mQsSi2iGRALUClVZdK/ovjCZnXzGahZ45RDlHXMM35ZZ5VB6jUgXQKDBbvsSQNgG3O8QzoUPy8vFFQNy5hrs9r0xHevFn74AR61nyeSi1Ojsd9KnMPZAKhioL7+N/f9ca5OR/EZjLAc3LRZh2VVgd5m5SJqLM1sS0h3qtIrUR3OI/V/GZuIyRwo0Sq0ukMJPnANByWVSI1tqJq7JrDjwbNcloIuFZZM1MQY2zTuzqukKplIGyxatYG4LcsgA3gAma9HiQZfL5OPMyySRj8zNFgIY3FWqEBQqpqBPuy6bxv3IZVYoo4k+WNFRfsoAH8Bgd6X4H+FhVGcyykDmyt3dgAO3hQAAF8Ae9nBjAKPxD9Bw8UiRXdo5Ir5cii61VYZT8ymge4O3fveu4fgE4DA55d/wD0CarsR+aN+43vucbyx7AaEzHwDnvozkTf70ZX+ROBc3wJ4iO0uVb7O4P8Y8dH49gObR8CuJf18qP/AHH/APx4gn+CPE1NAQOPdZdv/qAP8MdM49gOdk+FXGmiWFnhEatqCGTYH3NKb+2Msx8E+JyUWmynat3k2/dFjofHsBzifgfxIUA+VP1Ej/3x4JL8HOKOqq+ZyqKiBAEL7jq+YcsWeo77+PYY35j2A5wz3wV4oOz5eQX+zIR2/wB5BX6YD5n4R8WQ7ZYMPdZY6/iwP8MdT49gOYuHfCji5BvLhRsaadQDXikcm/vWMcp8KeL8zfKgAb9c6afpur6jjp/HsBzLnvhRxjZhCjV2EcsY0/YEgfux4ek+OgCMZRh33HLHcgkllbudK+fAx01j5gOYMt6Y47EaXL5jY9g5oEMXsaXr5iTfvv33xBn/AETxqc6pcrMxHliv97b46mx7AcnD0DxZCP8AUpjW1DtXkHS3Y4+5v0bxVAf9RnAYdWlS5Nfaz+mOsMeOA4/bgPEENfhcz73yJP17r/diWROIIgaePMRQMVR5HidVrVdFtN+T2N7kDvjrvHiL74DmGP1ZmJHdOH5IGEa10xwuSRIyFiwViQzKir3OxO++Dn4z1FPFoiyksQdmZjp0MzOxdj1kULNV7ADHQKqAKAofTH3Ac2S+h/UTkF0mYd6/FxgfehLscN/BfS/FYEYx5VUlkNM8ma10g+Vdy2qvJ23uhRONy49gNTf5r8ebSedlFo2VaSQ37fLH23ur3ofW4Z/RfHQCy5vLM7Hq6n7URSllIG19gKs13xt/HsBqOf0tx6SIo8nDzesdWotpkA1KPy6W67iu+KXrn0nxnPxxRtHH0EsxWcBCT2AWh0gbW1nf9+6cewGkfRnwN0sJOIOrD/Yxk0f996BH2X9+NycP4fFAgSGNY0HZVAA/h5+uLWPYD2PY9j2A/9k="/>
          <p:cNvSpPr>
            <a:spLocks noChangeAspect="1" noChangeArrowheads="1"/>
          </p:cNvSpPr>
          <p:nvPr/>
        </p:nvSpPr>
        <p:spPr bwMode="auto">
          <a:xfrm>
            <a:off x="155575" y="-846138"/>
            <a:ext cx="2571750" cy="17716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5" name="Рисунок 4"/>
          <p:cNvPicPr>
            <a:picLocks noChangeAspect="1"/>
          </p:cNvPicPr>
          <p:nvPr/>
        </p:nvPicPr>
        <p:blipFill>
          <a:blip r:embed="rId3"/>
          <a:stretch>
            <a:fillRect/>
          </a:stretch>
        </p:blipFill>
        <p:spPr>
          <a:xfrm>
            <a:off x="1441450" y="476672"/>
            <a:ext cx="7360230" cy="5070381"/>
          </a:xfrm>
          <a:prstGeom prst="rect">
            <a:avLst/>
          </a:prstGeom>
        </p:spPr>
      </p:pic>
      <p:sp>
        <p:nvSpPr>
          <p:cNvPr id="2" name="Заголовок 1"/>
          <p:cNvSpPr>
            <a:spLocks noGrp="1"/>
          </p:cNvSpPr>
          <p:nvPr>
            <p:ph type="ctrTitle"/>
          </p:nvPr>
        </p:nvSpPr>
        <p:spPr>
          <a:xfrm>
            <a:off x="1835696" y="1991767"/>
            <a:ext cx="6768752" cy="717153"/>
          </a:xfrm>
          <a:prstGeom prst="doubleWave">
            <a:avLst/>
          </a:prstGeom>
        </p:spPr>
        <p:style>
          <a:lnRef idx="2">
            <a:schemeClr val="dk1"/>
          </a:lnRef>
          <a:fillRef idx="1">
            <a:schemeClr val="lt1"/>
          </a:fillRef>
          <a:effectRef idx="0">
            <a:schemeClr val="dk1"/>
          </a:effectRef>
          <a:fontRef idx="minor">
            <a:schemeClr val="dk1"/>
          </a:fontRef>
        </p:style>
        <p:txBody>
          <a:bodyPr>
            <a:normAutofit fontScale="90000"/>
          </a:bodyPr>
          <a:lstStyle/>
          <a:p>
            <a:r>
              <a:rPr lang="ru-RU" b="1" dirty="0"/>
              <a:t> </a:t>
            </a:r>
            <a:r>
              <a:rPr lang="ru-RU" b="1" dirty="0" smtClean="0"/>
              <a:t/>
            </a:r>
            <a:br>
              <a:rPr lang="ru-RU" b="1" dirty="0" smtClean="0"/>
            </a:br>
            <a:r>
              <a:rPr lang="kk-KZ" sz="5400" b="1" dirty="0" smtClean="0">
                <a:ln w="10160">
                  <a:solidFill>
                    <a:schemeClr val="accent5"/>
                  </a:solidFill>
                  <a:prstDash val="solid"/>
                </a:ln>
                <a:solidFill>
                  <a:srgbClr val="002060"/>
                </a:solidFill>
                <a:effectLst>
                  <a:outerShdw blurRad="38100" dist="22860" dir="5400000" algn="tl" rotWithShape="0">
                    <a:srgbClr val="000000">
                      <a:alpha val="30000"/>
                    </a:srgbClr>
                  </a:outerShdw>
                </a:effectLst>
              </a:rPr>
              <a:t>VІІІ</a:t>
            </a:r>
            <a:r>
              <a:rPr lang="kk-KZ" sz="5400" b="1" dirty="0">
                <a:ln w="10160">
                  <a:solidFill>
                    <a:schemeClr val="accent5"/>
                  </a:solidFill>
                  <a:prstDash val="solid"/>
                </a:ln>
                <a:solidFill>
                  <a:srgbClr val="002060"/>
                </a:solidFill>
                <a:effectLst>
                  <a:outerShdw blurRad="38100" dist="22860" dir="5400000" algn="tl" rotWithShape="0">
                    <a:srgbClr val="000000">
                      <a:alpha val="30000"/>
                    </a:srgbClr>
                  </a:outerShdw>
                </a:effectLst>
              </a:rPr>
              <a:t>. Тарихи </a:t>
            </a:r>
            <a:r>
              <a:rPr lang="kk-KZ" sz="5400" b="1" dirty="0" smtClean="0">
                <a:ln w="10160">
                  <a:solidFill>
                    <a:schemeClr val="accent5"/>
                  </a:solidFill>
                  <a:prstDash val="solid"/>
                </a:ln>
                <a:solidFill>
                  <a:srgbClr val="002060"/>
                </a:solidFill>
                <a:effectLst>
                  <a:outerShdw blurRad="38100" dist="22860" dir="5400000" algn="tl" rotWithShape="0">
                    <a:srgbClr val="000000">
                      <a:alpha val="30000"/>
                    </a:srgbClr>
                  </a:outerShdw>
                </a:effectLst>
              </a:rPr>
              <a:t>мәлімет</a:t>
            </a:r>
            <a:r>
              <a:rPr lang="ru-RU" sz="5400" b="1" dirty="0">
                <a:ln w="10160">
                  <a:solidFill>
                    <a:schemeClr val="accent5"/>
                  </a:solidFill>
                  <a:prstDash val="solid"/>
                </a:ln>
                <a:solidFill>
                  <a:srgbClr val="002060"/>
                </a:solidFill>
                <a:effectLst>
                  <a:outerShdw blurRad="38100" dist="22860" dir="5400000" algn="tl" rotWithShape="0">
                    <a:srgbClr val="000000">
                      <a:alpha val="30000"/>
                    </a:srgbClr>
                  </a:outerShdw>
                </a:effectLst>
              </a:rPr>
              <a:t/>
            </a:r>
            <a:br>
              <a:rPr lang="ru-RU" sz="5400" b="1" dirty="0">
                <a:ln w="10160">
                  <a:solidFill>
                    <a:schemeClr val="accent5"/>
                  </a:solidFill>
                  <a:prstDash val="solid"/>
                </a:ln>
                <a:solidFill>
                  <a:srgbClr val="002060"/>
                </a:solidFill>
                <a:effectLst>
                  <a:outerShdw blurRad="38100" dist="22860" dir="5400000" algn="tl" rotWithShape="0">
                    <a:srgbClr val="000000">
                      <a:alpha val="30000"/>
                    </a:srgbClr>
                  </a:outerShdw>
                </a:effectLst>
              </a:rPr>
            </a:br>
            <a:endParaRPr lang="ru-RU" sz="5400" b="1" dirty="0">
              <a:ln w="10160">
                <a:solidFill>
                  <a:schemeClr val="accent5"/>
                </a:solidFill>
                <a:prstDash val="solid"/>
              </a:ln>
              <a:solidFill>
                <a:srgbClr val="002060"/>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38195199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0" y="3573016"/>
            <a:ext cx="9144000" cy="3284984"/>
          </a:xfrm>
          <a:solidFill>
            <a:srgbClr val="FFFF00">
              <a:alpha val="18000"/>
            </a:srgbClr>
          </a:solidFill>
        </p:spPr>
        <p:txBody>
          <a:bodyPr>
            <a:normAutofit fontScale="25000" lnSpcReduction="20000"/>
          </a:bodyPr>
          <a:lstStyle/>
          <a:p>
            <a:pPr algn="just"/>
            <a:r>
              <a:rPr lang="kk-KZ" sz="11200" b="1" dirty="0" smtClean="0">
                <a:solidFill>
                  <a:srgbClr val="660033"/>
                </a:solidFill>
              </a:rPr>
              <a:t>Тарихи анықтамаға сүйенсек: Өте ертеде .......... барлық өмірін ғылымға арнаған ұлы ғалымдар мен математиктер тұрған. Сол уақыттарда барлық алгебралық өрнектер ........ арқылы берілген. Геометриялық әдістен алгебралық теңдеулерге ......... өмір сүрген ................ бірінші болып көшкен. Формулалар, соның ішінде ........................пайда болған. Сонымен қатар ертеден бері көпмүшелерді тез </a:t>
            </a:r>
            <a:r>
              <a:rPr lang="kk-KZ" sz="11200" b="1" dirty="0">
                <a:solidFill>
                  <a:srgbClr val="660033"/>
                </a:solidFill>
              </a:rPr>
              <a:t>көбейту </a:t>
            </a:r>
            <a:r>
              <a:rPr lang="kk-KZ" sz="11200" b="1" dirty="0" smtClean="0">
                <a:solidFill>
                  <a:srgbClr val="660033"/>
                </a:solidFill>
              </a:rPr>
              <a:t>жолдарын да білген екен.</a:t>
            </a:r>
            <a:endParaRPr lang="ru-RU" sz="11200" b="1" dirty="0" smtClean="0">
              <a:solidFill>
                <a:srgbClr val="660033"/>
              </a:solidFill>
            </a:endParaRPr>
          </a:p>
          <a:p>
            <a:pPr algn="l"/>
            <a:endParaRPr lang="ru-RU" dirty="0"/>
          </a:p>
        </p:txBody>
      </p:sp>
      <p:pic>
        <p:nvPicPr>
          <p:cNvPr id="6148" name="Picture 4" descr="https://upload.wikimedia.org/wikipedia/commons/4/45/Westerner_and_Arab_practicing_geometry_15th_century_manuscript.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799" t="2750" r="3450" b="3801"/>
          <a:stretch/>
        </p:blipFill>
        <p:spPr bwMode="auto">
          <a:xfrm>
            <a:off x="0" y="0"/>
            <a:ext cx="9144000" cy="3573016"/>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descr="http://images.myshared.ru/196359/slide_6.jpg"/>
          <p:cNvPicPr/>
          <p:nvPr/>
        </p:nvPicPr>
        <p:blipFill rotWithShape="1">
          <a:blip r:embed="rId3">
            <a:extLst>
              <a:ext uri="{28A0092B-C50C-407E-A947-70E740481C1C}">
                <a14:useLocalDpi xmlns:a14="http://schemas.microsoft.com/office/drawing/2010/main" val="0"/>
              </a:ext>
            </a:extLst>
          </a:blip>
          <a:srcRect l="6203" t="5850" r="60514" b="52596"/>
          <a:stretch/>
        </p:blipFill>
        <p:spPr bwMode="auto">
          <a:xfrm>
            <a:off x="5868144" y="279064"/>
            <a:ext cx="3275856" cy="3005920"/>
          </a:xfrm>
          <a:prstGeom prst="ellipse">
            <a:avLst/>
          </a:prstGeom>
          <a:ln>
            <a:noFill/>
          </a:ln>
          <a:effectLst>
            <a:softEdge rad="112500"/>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6929420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0" name="Picture 2" descr="http://www.bguep-yakutsk.ru/uploads/posts/1321936195___1_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640" y="34579"/>
            <a:ext cx="4876800" cy="487680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Волна 2"/>
          <p:cNvSpPr/>
          <p:nvPr/>
        </p:nvSpPr>
        <p:spPr>
          <a:xfrm>
            <a:off x="1473069" y="908720"/>
            <a:ext cx="7678486" cy="3118068"/>
          </a:xfrm>
          <a:prstGeom prst="wave">
            <a:avLst/>
          </a:prstGeom>
          <a:solidFill>
            <a:srgbClr val="FFFF00">
              <a:alpha val="7000"/>
            </a:srgbClr>
          </a:solidFill>
          <a:ln>
            <a:solidFill>
              <a:srgbClr val="CCFFCC"/>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fontAlgn="base"/>
            <a:r>
              <a:rPr lang="ru-RU" sz="2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Білімге</a:t>
            </a:r>
            <a:r>
              <a:rPr lang="ru-RU" sz="2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жетелейтін</a:t>
            </a:r>
            <a:r>
              <a:rPr lang="ru-RU" sz="2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a:t>
            </a:r>
            <a:r>
              <a:rPr lang="ru-RU" sz="2400" b="1" cap="all" dirty="0" smtClean="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3 </a:t>
            </a:r>
            <a:r>
              <a:rPr lang="ru-RU" sz="2400" b="1" cap="all" dirty="0" err="1">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жол</a:t>
            </a:r>
            <a:r>
              <a:rPr lang="ru-RU" sz="2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 бар:</a:t>
            </a:r>
          </a:p>
          <a:p>
            <a:pPr algn="ctr" fontAlgn="base"/>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Еліктеу</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жолы</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ең</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жеңіл</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жол</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a:t>
            </a:r>
          </a:p>
          <a:p>
            <a:pPr algn="ctr" fontAlgn="base"/>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Ойлау</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smtClean="0">
                <a:ln w="9000" cmpd="sng">
                  <a:solidFill>
                    <a:srgbClr val="00B050"/>
                  </a:solidFill>
                  <a:prstDash val="solid"/>
                </a:ln>
                <a:solidFill>
                  <a:schemeClr val="bg2">
                    <a:lumMod val="10000"/>
                  </a:schemeClr>
                </a:solidFill>
                <a:effectLst>
                  <a:reflection blurRad="12700" stA="28000" endPos="45000" dist="1000" dir="5400000" sy="-100000" algn="bl" rotWithShape="0"/>
                </a:effectLst>
              </a:rPr>
              <a:t>жолы</a:t>
            </a:r>
            <a:r>
              <a:rPr lang="ru-RU" sz="2400" b="1" cap="all" dirty="0" smtClean="0">
                <a:ln w="9000" cmpd="sng">
                  <a:solidFill>
                    <a:srgbClr val="00B050"/>
                  </a:solidFill>
                  <a:prstDash val="solid"/>
                </a:ln>
                <a:solidFill>
                  <a:schemeClr val="bg2">
                    <a:lumMod val="10000"/>
                  </a:schemeClr>
                </a:solidFill>
                <a:effectLst>
                  <a:reflection blurRad="12700" stA="28000" endPos="45000" dist="1000" dir="5400000" sy="-100000" algn="bl" rotWithShape="0"/>
                </a:effectLst>
              </a:rPr>
              <a:t> - </a:t>
            </a:r>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ең</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игілікті</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жол</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a:t>
            </a:r>
            <a:b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br>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Тәжірибе</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smtClean="0">
                <a:ln w="9000" cmpd="sng">
                  <a:solidFill>
                    <a:srgbClr val="00B050"/>
                  </a:solidFill>
                  <a:prstDash val="solid"/>
                </a:ln>
                <a:solidFill>
                  <a:schemeClr val="bg2">
                    <a:lumMod val="10000"/>
                  </a:schemeClr>
                </a:solidFill>
                <a:effectLst>
                  <a:reflection blurRad="12700" stA="28000" endPos="45000" dist="1000" dir="5400000" sy="-100000" algn="bl" rotWithShape="0"/>
                </a:effectLst>
              </a:rPr>
              <a:t>жолы</a:t>
            </a:r>
            <a:r>
              <a:rPr lang="ru-RU" sz="2400" b="1" cap="all" dirty="0" smtClean="0">
                <a:ln w="9000" cmpd="sng">
                  <a:solidFill>
                    <a:srgbClr val="00B050"/>
                  </a:solidFill>
                  <a:prstDash val="solid"/>
                </a:ln>
                <a:solidFill>
                  <a:schemeClr val="bg2">
                    <a:lumMod val="10000"/>
                  </a:schemeClr>
                </a:solidFill>
                <a:effectLst>
                  <a:reflection blurRad="12700" stA="28000" endPos="45000" dist="1000" dir="5400000" sy="-100000" algn="bl" rotWithShape="0"/>
                </a:effectLst>
              </a:rPr>
              <a:t> - </a:t>
            </a:r>
            <a:r>
              <a:rPr lang="ru-RU" sz="2400" b="1" cap="all" dirty="0" err="1" smtClean="0">
                <a:ln w="9000" cmpd="sng">
                  <a:solidFill>
                    <a:srgbClr val="00B050"/>
                  </a:solidFill>
                  <a:prstDash val="solid"/>
                </a:ln>
                <a:solidFill>
                  <a:schemeClr val="bg2">
                    <a:lumMod val="10000"/>
                  </a:schemeClr>
                </a:solidFill>
                <a:effectLst>
                  <a:reflection blurRad="12700" stA="28000" endPos="45000" dist="1000" dir="5400000" sy="-100000" algn="bl" rotWithShape="0"/>
                </a:effectLst>
              </a:rPr>
              <a:t>ең</a:t>
            </a:r>
            <a:r>
              <a:rPr lang="ru-RU" sz="2400" b="1" cap="all" dirty="0" smtClean="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қиын</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 да</a:t>
            </a:r>
            <a:r>
              <a:rPr lang="ru-RU" sz="2400" b="1" cap="all" dirty="0" smtClean="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smtClean="0">
                <a:ln w="9000" cmpd="sng">
                  <a:solidFill>
                    <a:srgbClr val="00B050"/>
                  </a:solidFill>
                  <a:prstDash val="solid"/>
                </a:ln>
                <a:solidFill>
                  <a:schemeClr val="bg2">
                    <a:lumMod val="10000"/>
                  </a:schemeClr>
                </a:solidFill>
                <a:effectLst>
                  <a:reflection blurRad="12700" stA="28000" endPos="45000" dist="1000" dir="5400000" sy="-100000" algn="bl" rotWithShape="0"/>
                </a:effectLst>
              </a:rPr>
              <a:t>ащы</a:t>
            </a:r>
            <a:r>
              <a:rPr lang="ru-RU" sz="2400" b="1" cap="all" dirty="0" smtClean="0">
                <a:ln w="9000" cmpd="sng">
                  <a:solidFill>
                    <a:srgbClr val="00B050"/>
                  </a:solidFill>
                  <a:prstDash val="solid"/>
                </a:ln>
                <a:solidFill>
                  <a:schemeClr val="bg2">
                    <a:lumMod val="10000"/>
                  </a:schemeClr>
                </a:solidFill>
                <a:effectLst>
                  <a:reflection blurRad="12700" stA="28000" endPos="45000" dist="1000" dir="5400000" sy="-100000" algn="bl" rotWithShape="0"/>
                </a:effectLst>
              </a:rPr>
              <a:t> </a:t>
            </a:r>
            <a:r>
              <a:rPr lang="ru-RU" sz="2400" b="1" cap="all" dirty="0" err="1">
                <a:ln w="9000" cmpd="sng">
                  <a:solidFill>
                    <a:srgbClr val="00B050"/>
                  </a:solidFill>
                  <a:prstDash val="solid"/>
                </a:ln>
                <a:solidFill>
                  <a:schemeClr val="bg2">
                    <a:lumMod val="10000"/>
                  </a:schemeClr>
                </a:solidFill>
                <a:effectLst>
                  <a:reflection blurRad="12700" stA="28000" endPos="45000" dist="1000" dir="5400000" sy="-100000" algn="bl" rotWithShape="0"/>
                </a:effectLst>
              </a:rPr>
              <a:t>жол</a:t>
            </a:r>
            <a:r>
              <a:rPr lang="ru-RU" sz="2400" b="1" cap="all" dirty="0">
                <a:ln w="9000" cmpd="sng">
                  <a:solidFill>
                    <a:srgbClr val="00B050"/>
                  </a:solidFill>
                  <a:prstDash val="solid"/>
                </a:ln>
                <a:solidFill>
                  <a:schemeClr val="bg2">
                    <a:lumMod val="10000"/>
                  </a:schemeClr>
                </a:solidFill>
                <a:effectLst>
                  <a:reflection blurRad="12700" stA="28000" endPos="45000" dist="1000" dir="5400000" sy="-100000" algn="bl" rotWithShape="0"/>
                </a:effectLst>
              </a:rPr>
              <a:t>.</a:t>
            </a:r>
          </a:p>
        </p:txBody>
      </p:sp>
    </p:spTree>
    <p:extLst>
      <p:ext uri="{BB962C8B-B14F-4D97-AF65-F5344CB8AC3E}">
        <p14:creationId xmlns:p14="http://schemas.microsoft.com/office/powerpoint/2010/main" val="9274140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00">
            <a:alpha val="14000"/>
          </a:srgbClr>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188641"/>
            <a:ext cx="8424936" cy="360039"/>
          </a:xfrm>
        </p:spPr>
        <p:txBody>
          <a:bodyPr>
            <a:normAutofit fontScale="90000"/>
          </a:bodyPr>
          <a:lstStyle/>
          <a:p>
            <a:r>
              <a:rPr lang="kk-KZ" b="1" dirty="0" smtClean="0"/>
              <a:t/>
            </a:r>
            <a:br>
              <a:rPr lang="kk-KZ" b="1" dirty="0" smtClean="0"/>
            </a:br>
            <a:r>
              <a:rPr lang="kk-KZ" b="1" dirty="0" smtClean="0">
                <a:solidFill>
                  <a:srgbClr val="00B0F0"/>
                </a:solidFill>
              </a:rPr>
              <a:t>ІХ</a:t>
            </a:r>
            <a:r>
              <a:rPr lang="kk-KZ" b="1" dirty="0">
                <a:solidFill>
                  <a:srgbClr val="00B0F0"/>
                </a:solidFill>
              </a:rPr>
              <a:t>. «Шағын тест» </a:t>
            </a:r>
            <a:r>
              <a:rPr lang="kk-KZ" b="1" dirty="0" smtClean="0">
                <a:solidFill>
                  <a:srgbClr val="00B0F0"/>
                </a:solidFill>
              </a:rPr>
              <a:t/>
            </a:r>
            <a:br>
              <a:rPr lang="kk-KZ" b="1" dirty="0" smtClean="0">
                <a:solidFill>
                  <a:srgbClr val="00B0F0"/>
                </a:solidFill>
              </a:rPr>
            </a:br>
            <a:r>
              <a:rPr lang="kk-KZ" sz="2700" b="1" i="1" dirty="0" smtClean="0">
                <a:solidFill>
                  <a:srgbClr val="C00000"/>
                </a:solidFill>
              </a:rPr>
              <a:t>(</a:t>
            </a:r>
            <a:r>
              <a:rPr lang="kk-KZ" sz="2700" b="1" i="1" dirty="0">
                <a:solidFill>
                  <a:srgbClr val="C00000"/>
                </a:solidFill>
              </a:rPr>
              <a:t>жекелей жұмыс)</a:t>
            </a:r>
            <a:r>
              <a:rPr lang="ru-RU" sz="2700" b="1" i="1" dirty="0">
                <a:solidFill>
                  <a:srgbClr val="C00000"/>
                </a:solidFill>
              </a:rPr>
              <a:t/>
            </a:r>
            <a:br>
              <a:rPr lang="ru-RU" sz="2700" b="1" i="1" dirty="0">
                <a:solidFill>
                  <a:srgbClr val="C00000"/>
                </a:solidFill>
              </a:rPr>
            </a:br>
            <a:endParaRPr lang="ru-RU" sz="2700" b="1" i="1" dirty="0">
              <a:solidFill>
                <a:srgbClr val="C00000"/>
              </a:solidFill>
            </a:endParaRPr>
          </a:p>
        </p:txBody>
      </p:sp>
      <p:sp>
        <p:nvSpPr>
          <p:cNvPr id="4" name="Rectangle 2"/>
          <p:cNvSpPr>
            <a:spLocks noChangeArrowheads="1"/>
          </p:cNvSpPr>
          <p:nvPr/>
        </p:nvSpPr>
        <p:spPr bwMode="auto">
          <a:xfrm>
            <a:off x="126922" y="956311"/>
            <a:ext cx="4392488" cy="4683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І нұсқа</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1. Теңдеуді шеш:  х</a:t>
            </a:r>
            <a:r>
              <a:rPr kumimoji="0" lang="kk-KZ"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kk-KZ"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81 = 0</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 81;   - 81               Б) 9;   - 9                   В) 0</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2. </a:t>
            </a: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Көбейткішке жікте</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9х</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16у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 (3х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4у)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Б) (3х + 4у)(3х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4у)  В) (3х + 4у)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3. </a:t>
            </a: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Үшмүшені екімүшенің квадраты түрінде жаз</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+16а + 64</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 (а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8)</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Б) (а + 32)</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В) (а + 8)</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4. Көпмүше түрінде жаз</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(7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3у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3</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А) 49 + 21у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3</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+ 9у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6</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Б) 49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21у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3</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+ 9у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6</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600" b="1" dirty="0">
                <a:solidFill>
                  <a:srgbClr val="002060"/>
                </a:solidFill>
                <a:latin typeface="Times New Roman" pitchFamily="18" charset="0"/>
                <a:ea typeface="Calibri" pitchFamily="34" charset="0"/>
                <a:cs typeface="Times New Roman" pitchFamily="18" charset="0"/>
              </a:rPr>
              <a:t> </a:t>
            </a:r>
            <a:r>
              <a:rPr lang="ru-RU" altLang="ru-RU" sz="1600" b="1" dirty="0" smtClean="0">
                <a:solidFill>
                  <a:srgbClr val="002060"/>
                </a:solidFill>
                <a:latin typeface="Times New Roman" pitchFamily="18" charset="0"/>
                <a:ea typeface="Calibri" pitchFamily="34" charset="0"/>
                <a:cs typeface="Times New Roman" pitchFamily="18" charset="0"/>
              </a:rPr>
              <a:t>                       </a:t>
            </a: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49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42у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3</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+ 9у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6</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5. Көбейткішке жікте</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6</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4</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А) 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Б) 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600" b="1" dirty="0">
                <a:solidFill>
                  <a:srgbClr val="002060"/>
                </a:solidFill>
                <a:latin typeface="Times New Roman" pitchFamily="18" charset="0"/>
                <a:ea typeface="Calibri" pitchFamily="34" charset="0"/>
                <a:cs typeface="Times New Roman" pitchFamily="18" charset="0"/>
              </a:rPr>
              <a:t> </a:t>
            </a:r>
            <a:r>
              <a:rPr lang="ru-RU" altLang="ru-RU" sz="1600" b="1" dirty="0" smtClean="0">
                <a:solidFill>
                  <a:srgbClr val="002060"/>
                </a:solidFill>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В) 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600" b="1" baseline="30000" dirty="0" smtClean="0">
              <a:solidFill>
                <a:srgbClr val="002060"/>
              </a:solidFill>
              <a:latin typeface="Times New Roman" pitchFamily="18" charset="0"/>
              <a:cs typeface="Times New Roman" pitchFamily="18" charset="0"/>
            </a:endParaRPr>
          </a:p>
          <a:p>
            <a:pPr lvl="0" eaLnBrk="0" fontAlgn="base" hangingPunct="0">
              <a:spcBef>
                <a:spcPct val="0"/>
              </a:spcBef>
              <a:spcAft>
                <a:spcPct val="0"/>
              </a:spcAft>
            </a:pPr>
            <a:r>
              <a:rPr lang="kk-KZ" altLang="ru-RU" sz="1600" b="1" dirty="0">
                <a:solidFill>
                  <a:srgbClr val="002060"/>
                </a:solidFill>
                <a:latin typeface="Times New Roman" pitchFamily="18" charset="0"/>
                <a:ea typeface="Calibri" pitchFamily="34" charset="0"/>
                <a:cs typeface="Times New Roman" pitchFamily="18" charset="0"/>
              </a:rPr>
              <a:t>6. Өрнектің мәнін </a:t>
            </a:r>
            <a:r>
              <a:rPr lang="kk-KZ" altLang="ru-RU" sz="1600" b="1" dirty="0" smtClean="0">
                <a:solidFill>
                  <a:srgbClr val="002060"/>
                </a:solidFill>
                <a:latin typeface="Times New Roman" pitchFamily="18" charset="0"/>
                <a:ea typeface="Calibri" pitchFamily="34" charset="0"/>
                <a:cs typeface="Times New Roman" pitchFamily="18" charset="0"/>
              </a:rPr>
              <a:t>тап, </a:t>
            </a:r>
            <a:r>
              <a:rPr lang="kk-KZ" altLang="ru-RU" sz="1600" b="1" dirty="0">
                <a:solidFill>
                  <a:srgbClr val="002060"/>
                </a:solidFill>
                <a:latin typeface="Times New Roman" pitchFamily="18" charset="0"/>
                <a:ea typeface="Calibri" pitchFamily="34" charset="0"/>
                <a:cs typeface="Times New Roman" pitchFamily="18" charset="0"/>
              </a:rPr>
              <a:t>мұндағы </a:t>
            </a:r>
            <a:r>
              <a:rPr lang="kk-KZ" altLang="ru-RU" sz="1600" b="1" i="1" dirty="0">
                <a:solidFill>
                  <a:srgbClr val="002060"/>
                </a:solidFill>
                <a:latin typeface="Times New Roman" pitchFamily="18" charset="0"/>
                <a:ea typeface="Calibri" pitchFamily="34" charset="0"/>
                <a:cs typeface="Times New Roman" pitchFamily="18" charset="0"/>
              </a:rPr>
              <a:t>а=3</a:t>
            </a:r>
            <a:endParaRPr lang="ru-RU" altLang="ru-RU" sz="1600" b="1" dirty="0">
              <a:solidFill>
                <a:srgbClr val="002060"/>
              </a:solidFill>
              <a:latin typeface="Arial" pitchFamily="34" charset="0"/>
              <a:cs typeface="Arial" pitchFamily="34" charset="0"/>
            </a:endParaRPr>
          </a:p>
          <a:p>
            <a:pPr eaLnBrk="0" fontAlgn="base" hangingPunct="0">
              <a:spcBef>
                <a:spcPct val="0"/>
              </a:spcBef>
              <a:spcAft>
                <a:spcPct val="0"/>
              </a:spcAft>
            </a:pPr>
            <a:endParaRPr lang="kk-KZ" altLang="ru-RU" sz="1600" b="1" dirty="0">
              <a:solidFill>
                <a:srgbClr val="00206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ru-RU" altLang="ru-RU" sz="1600" b="1" baseline="30000" dirty="0">
              <a:solidFill>
                <a:srgbClr val="002060"/>
              </a:solidFill>
              <a:latin typeface="Times New Roman" pitchFamily="18" charset="0"/>
              <a:cs typeface="Times New Roman" pitchFamily="18" charset="0"/>
            </a:endParaRPr>
          </a:p>
          <a:p>
            <a:pPr eaLnBrk="0" fontAlgn="base" hangingPunct="0">
              <a:spcBef>
                <a:spcPct val="0"/>
              </a:spcBef>
              <a:spcAft>
                <a:spcPct val="0"/>
              </a:spcAft>
            </a:pPr>
            <a:r>
              <a:rPr lang="kk-KZ" altLang="ru-RU" sz="1600" b="1" dirty="0">
                <a:solidFill>
                  <a:srgbClr val="002060"/>
                </a:solidFill>
                <a:latin typeface="Times New Roman" pitchFamily="18" charset="0"/>
                <a:ea typeface="Calibri" pitchFamily="34" charset="0"/>
                <a:cs typeface="Times New Roman" pitchFamily="18" charset="0"/>
              </a:rPr>
              <a:t>А) 44       </a:t>
            </a:r>
            <a:r>
              <a:rPr lang="kk-KZ" altLang="ru-RU" sz="1600" b="1" dirty="0" smtClean="0">
                <a:solidFill>
                  <a:srgbClr val="002060"/>
                </a:solidFill>
                <a:latin typeface="Times New Roman" pitchFamily="18" charset="0"/>
                <a:ea typeface="Calibri" pitchFamily="34" charset="0"/>
                <a:cs typeface="Times New Roman" pitchFamily="18" charset="0"/>
              </a:rPr>
              <a:t>Б</a:t>
            </a:r>
            <a:r>
              <a:rPr lang="kk-KZ" altLang="ru-RU" sz="1600" b="1" dirty="0">
                <a:solidFill>
                  <a:srgbClr val="002060"/>
                </a:solidFill>
                <a:latin typeface="Times New Roman" pitchFamily="18" charset="0"/>
                <a:ea typeface="Calibri" pitchFamily="34" charset="0"/>
                <a:cs typeface="Times New Roman" pitchFamily="18" charset="0"/>
              </a:rPr>
              <a:t>) 46    </a:t>
            </a:r>
            <a:r>
              <a:rPr lang="kk-KZ" altLang="ru-RU" sz="1600" b="1" dirty="0" smtClean="0">
                <a:solidFill>
                  <a:srgbClr val="002060"/>
                </a:solidFill>
                <a:latin typeface="Times New Roman" pitchFamily="18" charset="0"/>
                <a:ea typeface="Calibri" pitchFamily="34" charset="0"/>
                <a:cs typeface="Times New Roman" pitchFamily="18" charset="0"/>
              </a:rPr>
              <a:t>      </a:t>
            </a:r>
            <a:r>
              <a:rPr lang="kk-KZ" altLang="ru-RU" sz="1600" b="1" dirty="0">
                <a:solidFill>
                  <a:srgbClr val="002060"/>
                </a:solidFill>
                <a:latin typeface="Times New Roman" pitchFamily="18" charset="0"/>
                <a:ea typeface="Calibri" pitchFamily="34" charset="0"/>
                <a:cs typeface="Times New Roman" pitchFamily="18" charset="0"/>
              </a:rPr>
              <a:t>В) 50</a:t>
            </a:r>
            <a:endParaRPr lang="kk-KZ" altLang="ru-RU" sz="1600" b="1" dirty="0">
              <a:solidFill>
                <a:srgbClr val="00206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70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5"/>
          <p:cNvSpPr>
            <a:spLocks noChangeArrowheads="1"/>
          </p:cNvSpPr>
          <p:nvPr/>
        </p:nvSpPr>
        <p:spPr bwMode="auto">
          <a:xfrm>
            <a:off x="4501229" y="962550"/>
            <a:ext cx="4285323"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ІІ нұсқа</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1. Теңдеуді шеш:  х</a:t>
            </a:r>
            <a:r>
              <a:rPr kumimoji="0" lang="kk-KZ"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kk-KZ"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36 = 0</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 6;   - 6               Б) 0               В) 36;   - 36</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2. </a:t>
            </a: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Көбейткішке жікте</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16х</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49у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 (4х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7у)(4х + 7у)   Б) (4х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7у)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(4х + 7у)</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3. </a:t>
            </a: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Үшмүшені екімүшенің квадраты түрінде жаз</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9а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- 36ав + 36в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 (3а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18в)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Б) (3а + 6в)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В) (3а - 6в)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4. Көпмүше түрінде жаз</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2в)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 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4</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2а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 + 4в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Б) 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4</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4а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 + 4в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600" b="1" dirty="0">
                <a:solidFill>
                  <a:srgbClr val="002060"/>
                </a:solidFill>
                <a:latin typeface="Times New Roman" pitchFamily="18" charset="0"/>
                <a:ea typeface="Calibri" pitchFamily="34" charset="0"/>
                <a:cs typeface="Times New Roman" pitchFamily="18" charset="0"/>
              </a:rPr>
              <a:t> </a:t>
            </a:r>
            <a:r>
              <a:rPr lang="ru-RU" altLang="ru-RU" sz="1600" b="1" dirty="0" smtClean="0">
                <a:solidFill>
                  <a:srgbClr val="002060"/>
                </a:solidFill>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В) 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4</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+ 4а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 + 4в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5. Көбейткішке жікте</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4</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6</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8</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 (с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4</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3</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3</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4</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Б) (а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3</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4</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lang="ru-RU" altLang="ru-RU" sz="1600" b="1" dirty="0" smtClean="0">
                <a:solidFill>
                  <a:srgbClr val="002060"/>
                </a:solidFill>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3</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4</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(а</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2</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3</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a:t>
            </a:r>
            <a:r>
              <a:rPr kumimoji="0" lang="ru-RU" altLang="ru-RU" sz="16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с</a:t>
            </a:r>
            <a:r>
              <a:rPr kumimoji="0" lang="ru-RU" altLang="ru-RU" sz="1600" b="1" i="0" u="none" strike="noStrike" cap="none" normalizeH="0" baseline="30000" dirty="0" smtClean="0">
                <a:ln>
                  <a:noFill/>
                </a:ln>
                <a:solidFill>
                  <a:srgbClr val="002060"/>
                </a:solidFill>
                <a:effectLst/>
                <a:latin typeface="Times New Roman" pitchFamily="18" charset="0"/>
                <a:ea typeface="Calibri" pitchFamily="34" charset="0"/>
                <a:cs typeface="Times New Roman" pitchFamily="18" charset="0"/>
              </a:rPr>
              <a:t>4</a:t>
            </a:r>
            <a:r>
              <a:rPr kumimoji="0" lang="ru-RU" altLang="ru-RU" sz="16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a:t>
            </a:r>
            <a:endParaRPr kumimoji="0" lang="ru-RU" altLang="ru-RU" sz="1600" b="1" i="0" u="none" strike="noStrike" cap="none" normalizeH="0" baseline="0" dirty="0" smtClean="0">
              <a:ln>
                <a:noFill/>
              </a:ln>
              <a:solidFill>
                <a:srgbClr val="002060"/>
              </a:solidFill>
              <a:effectLst/>
              <a:latin typeface="Arial" pitchFamily="34" charset="0"/>
              <a:cs typeface="Arial" pitchFamily="34" charset="0"/>
            </a:endParaRPr>
          </a:p>
          <a:p>
            <a:pPr lvl="0" eaLnBrk="0" fontAlgn="base" hangingPunct="0">
              <a:spcBef>
                <a:spcPct val="0"/>
              </a:spcBef>
              <a:spcAft>
                <a:spcPct val="0"/>
              </a:spcAft>
            </a:pPr>
            <a:r>
              <a:rPr lang="kk-KZ" altLang="ru-RU" sz="1600" b="1" dirty="0">
                <a:solidFill>
                  <a:srgbClr val="002060"/>
                </a:solidFill>
                <a:latin typeface="Times New Roman" pitchFamily="18" charset="0"/>
                <a:ea typeface="Calibri" pitchFamily="34" charset="0"/>
                <a:cs typeface="Times New Roman" pitchFamily="18" charset="0"/>
              </a:rPr>
              <a:t>6. Өрнектің мәнін </a:t>
            </a:r>
            <a:r>
              <a:rPr lang="kk-KZ" altLang="ru-RU" sz="1600" b="1" dirty="0" smtClean="0">
                <a:solidFill>
                  <a:srgbClr val="002060"/>
                </a:solidFill>
                <a:latin typeface="Times New Roman" pitchFamily="18" charset="0"/>
                <a:ea typeface="Calibri" pitchFamily="34" charset="0"/>
                <a:cs typeface="Times New Roman" pitchFamily="18" charset="0"/>
              </a:rPr>
              <a:t>тап,</a:t>
            </a:r>
            <a:r>
              <a:rPr lang="kk-KZ" altLang="ru-RU" sz="1600" b="1" dirty="0">
                <a:solidFill>
                  <a:srgbClr val="002060"/>
                </a:solidFill>
                <a:latin typeface="Times New Roman" pitchFamily="18" charset="0"/>
                <a:ea typeface="Calibri" pitchFamily="34" charset="0"/>
                <a:cs typeface="Times New Roman" pitchFamily="18" charset="0"/>
              </a:rPr>
              <a:t> мұндағы </a:t>
            </a:r>
            <a:r>
              <a:rPr lang="kk-KZ" altLang="ru-RU" sz="1600" b="1" i="1" dirty="0">
                <a:solidFill>
                  <a:srgbClr val="002060"/>
                </a:solidFill>
                <a:latin typeface="Times New Roman" pitchFamily="18" charset="0"/>
                <a:ea typeface="Calibri" pitchFamily="34" charset="0"/>
                <a:cs typeface="Times New Roman" pitchFamily="18" charset="0"/>
              </a:rPr>
              <a:t>а=4</a:t>
            </a:r>
            <a:endParaRPr lang="ru-RU" altLang="ru-RU" sz="1600" b="1" dirty="0">
              <a:solidFill>
                <a:srgbClr val="002060"/>
              </a:solidFill>
              <a:latin typeface="Arial" pitchFamily="34" charset="0"/>
              <a:cs typeface="Arial" pitchFamily="34" charset="0"/>
            </a:endParaRPr>
          </a:p>
          <a:p>
            <a:pPr eaLnBrk="0" fontAlgn="base" hangingPunct="0">
              <a:spcBef>
                <a:spcPct val="0"/>
              </a:spcBef>
              <a:spcAft>
                <a:spcPct val="0"/>
              </a:spcAft>
            </a:pPr>
            <a:endParaRPr lang="ru-RU" sz="1600" b="1" dirty="0">
              <a:solidFill>
                <a:srgbClr val="002060"/>
              </a:solidFill>
            </a:endParaRPr>
          </a:p>
          <a:p>
            <a:pPr eaLnBrk="0" fontAlgn="base" hangingPunct="0">
              <a:spcBef>
                <a:spcPct val="0"/>
              </a:spcBef>
              <a:spcAft>
                <a:spcPct val="0"/>
              </a:spcAft>
            </a:pPr>
            <a:endParaRPr lang="kk-KZ" altLang="ru-RU" sz="1600" b="1" dirty="0" smtClean="0">
              <a:solidFill>
                <a:srgbClr val="002060"/>
              </a:solidFill>
              <a:latin typeface="Times New Roman" pitchFamily="18" charset="0"/>
              <a:ea typeface="Calibri" pitchFamily="34" charset="0"/>
              <a:cs typeface="Times New Roman" pitchFamily="18" charset="0"/>
            </a:endParaRPr>
          </a:p>
          <a:p>
            <a:pPr eaLnBrk="0" fontAlgn="base" hangingPunct="0">
              <a:spcBef>
                <a:spcPct val="0"/>
              </a:spcBef>
              <a:spcAft>
                <a:spcPct val="0"/>
              </a:spcAft>
            </a:pPr>
            <a:r>
              <a:rPr lang="kk-KZ" altLang="ru-RU" sz="1600" b="1" dirty="0" smtClean="0">
                <a:solidFill>
                  <a:srgbClr val="002060"/>
                </a:solidFill>
                <a:latin typeface="Times New Roman" pitchFamily="18" charset="0"/>
                <a:ea typeface="Calibri" pitchFamily="34" charset="0"/>
                <a:cs typeface="Times New Roman" pitchFamily="18" charset="0"/>
              </a:rPr>
              <a:t>  А) 7           </a:t>
            </a:r>
            <a:r>
              <a:rPr lang="kk-KZ" altLang="ru-RU" sz="1600" b="1" dirty="0">
                <a:solidFill>
                  <a:srgbClr val="002060"/>
                </a:solidFill>
                <a:latin typeface="Times New Roman" pitchFamily="18" charset="0"/>
                <a:ea typeface="Calibri" pitchFamily="34" charset="0"/>
                <a:cs typeface="Times New Roman" pitchFamily="18" charset="0"/>
              </a:rPr>
              <a:t>Б) -7       </a:t>
            </a:r>
            <a:r>
              <a:rPr lang="kk-KZ" altLang="ru-RU" sz="1600" b="1" dirty="0" smtClean="0">
                <a:solidFill>
                  <a:srgbClr val="002060"/>
                </a:solidFill>
                <a:latin typeface="Times New Roman" pitchFamily="18" charset="0"/>
                <a:ea typeface="Calibri" pitchFamily="34" charset="0"/>
                <a:cs typeface="Times New Roman" pitchFamily="18" charset="0"/>
              </a:rPr>
              <a:t>   </a:t>
            </a:r>
            <a:r>
              <a:rPr lang="kk-KZ" altLang="ru-RU" sz="1600" b="1" dirty="0">
                <a:solidFill>
                  <a:srgbClr val="002060"/>
                </a:solidFill>
                <a:latin typeface="Times New Roman" pitchFamily="18" charset="0"/>
                <a:ea typeface="Calibri" pitchFamily="34" charset="0"/>
                <a:cs typeface="Times New Roman" pitchFamily="18" charset="0"/>
              </a:rPr>
              <a:t>В) 17</a:t>
            </a:r>
            <a:endParaRPr lang="kk-KZ" altLang="ru-RU" sz="1600" b="1" dirty="0">
              <a:solidFill>
                <a:srgbClr val="002060"/>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altLang="ru-RU"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6"/>
          <p:cNvSpPr>
            <a:spLocks noChangeArrowheads="1"/>
          </p:cNvSpPr>
          <p:nvPr/>
        </p:nvSpPr>
        <p:spPr bwMode="auto">
          <a:xfrm>
            <a:off x="6461790" y="4983482"/>
            <a:ext cx="36420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altLang="ru-RU" sz="14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endParaRPr kumimoji="0" lang="ru-RU" altLang="ru-RU" sz="7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Объект 2"/>
          <p:cNvGraphicFramePr>
            <a:graphicFrameLocks noChangeAspect="1"/>
          </p:cNvGraphicFramePr>
          <p:nvPr>
            <p:extLst>
              <p:ext uri="{D42A27DB-BD31-4B8C-83A1-F6EECF244321}">
                <p14:modId xmlns:p14="http://schemas.microsoft.com/office/powerpoint/2010/main" val="473252757"/>
              </p:ext>
            </p:extLst>
          </p:nvPr>
        </p:nvGraphicFramePr>
        <p:xfrm>
          <a:off x="1043608" y="4827186"/>
          <a:ext cx="1725039" cy="312591"/>
        </p:xfrm>
        <a:graphic>
          <a:graphicData uri="http://schemas.openxmlformats.org/presentationml/2006/ole">
            <mc:AlternateContent xmlns:mc="http://schemas.openxmlformats.org/markup-compatibility/2006">
              <mc:Choice xmlns:v="urn:schemas-microsoft-com:vml" Requires="v">
                <p:oleObj spid="_x0000_s4240" name="Формула" r:id="rId3" imgW="1435100" imgH="241300" progId="Equation.3">
                  <p:embed/>
                </p:oleObj>
              </mc:Choice>
              <mc:Fallback>
                <p:oleObj name="Формула" r:id="rId3" imgW="1435100" imgH="241300" progId="Equation.3">
                  <p:embed/>
                  <p:pic>
                    <p:nvPicPr>
                      <p:cNvPr id="0" name="Объект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3608" y="4827186"/>
                        <a:ext cx="1725039" cy="312591"/>
                      </a:xfrm>
                      <a:prstGeom prst="rect">
                        <a:avLst/>
                      </a:prstGeom>
                      <a:noFill/>
                      <a:ln>
                        <a:noFill/>
                      </a:ln>
                    </p:spPr>
                  </p:pic>
                </p:oleObj>
              </mc:Fallback>
            </mc:AlternateContent>
          </a:graphicData>
        </a:graphic>
      </p:graphicFrame>
      <p:graphicFrame>
        <p:nvGraphicFramePr>
          <p:cNvPr id="16" name="Объект 15"/>
          <p:cNvGraphicFramePr>
            <a:graphicFrameLocks noChangeAspect="1"/>
          </p:cNvGraphicFramePr>
          <p:nvPr>
            <p:extLst>
              <p:ext uri="{D42A27DB-BD31-4B8C-83A1-F6EECF244321}">
                <p14:modId xmlns:p14="http://schemas.microsoft.com/office/powerpoint/2010/main" val="1416101748"/>
              </p:ext>
            </p:extLst>
          </p:nvPr>
        </p:nvGraphicFramePr>
        <p:xfrm>
          <a:off x="5253241" y="4880195"/>
          <a:ext cx="1390650" cy="257175"/>
        </p:xfrm>
        <a:graphic>
          <a:graphicData uri="http://schemas.openxmlformats.org/presentationml/2006/ole">
            <mc:AlternateContent xmlns:mc="http://schemas.openxmlformats.org/markup-compatibility/2006">
              <mc:Choice xmlns:v="urn:schemas-microsoft-com:vml" Requires="v">
                <p:oleObj spid="_x0000_s4241" name="Формула" r:id="rId5" imgW="1397000" imgH="241300" progId="Equation.3">
                  <p:embed/>
                </p:oleObj>
              </mc:Choice>
              <mc:Fallback>
                <p:oleObj name="Формула" r:id="rId5" imgW="1397000" imgH="241300" progId="Equation.3">
                  <p:embed/>
                  <p:pic>
                    <p:nvPicPr>
                      <p:cNvPr id="0" name="Объект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3241" y="4880195"/>
                        <a:ext cx="1390650" cy="25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 name="Прямоугольник 16"/>
          <p:cNvSpPr/>
          <p:nvPr/>
        </p:nvSpPr>
        <p:spPr>
          <a:xfrm>
            <a:off x="1403648" y="5465783"/>
            <a:ext cx="5704565" cy="830997"/>
          </a:xfrm>
          <a:prstGeom prst="rect">
            <a:avLst/>
          </a:prstGeom>
        </p:spPr>
        <p:txBody>
          <a:bodyPr wrap="square">
            <a:spAutoFit/>
          </a:bodyPr>
          <a:lstStyle/>
          <a:p>
            <a:pPr algn="ctr"/>
            <a:r>
              <a:rPr lang="kk-KZ" b="1" dirty="0" smtClean="0"/>
              <a:t>    </a:t>
            </a:r>
            <a:r>
              <a:rPr lang="kk-KZ" sz="2400" b="1" dirty="0" smtClean="0">
                <a:solidFill>
                  <a:srgbClr val="993300"/>
                </a:solidFill>
              </a:rPr>
              <a:t>Бағалау </a:t>
            </a:r>
            <a:r>
              <a:rPr lang="kk-KZ" sz="2400" b="1" dirty="0">
                <a:solidFill>
                  <a:srgbClr val="993300"/>
                </a:solidFill>
              </a:rPr>
              <a:t>критерийі:</a:t>
            </a:r>
            <a:endParaRPr lang="ru-RU" sz="2400" dirty="0">
              <a:solidFill>
                <a:srgbClr val="993300"/>
              </a:solidFill>
            </a:endParaRPr>
          </a:p>
          <a:p>
            <a:pPr algn="ctr"/>
            <a:r>
              <a:rPr lang="kk-KZ" sz="2400" b="1" dirty="0">
                <a:solidFill>
                  <a:srgbClr val="993300"/>
                </a:solidFill>
              </a:rPr>
              <a:t>    </a:t>
            </a:r>
            <a:r>
              <a:rPr lang="kk-KZ" sz="2400" dirty="0">
                <a:solidFill>
                  <a:srgbClr val="993300"/>
                </a:solidFill>
              </a:rPr>
              <a:t>Әр дұрыс есепке 1 ұпай беріледі.</a:t>
            </a:r>
            <a:endParaRPr lang="ru-RU" sz="2400" dirty="0">
              <a:solidFill>
                <a:srgbClr val="993300"/>
              </a:solidFill>
            </a:endParaRPr>
          </a:p>
        </p:txBody>
      </p:sp>
    </p:spTree>
    <p:extLst>
      <p:ext uri="{BB962C8B-B14F-4D97-AF65-F5344CB8AC3E}">
        <p14:creationId xmlns:p14="http://schemas.microsoft.com/office/powerpoint/2010/main" val="11991500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p:txBody>
          <a:bodyPr>
            <a:normAutofit fontScale="90000"/>
          </a:bodyPr>
          <a:lstStyle/>
          <a:p>
            <a:r>
              <a:rPr lang="kk-KZ" b="1" dirty="0" smtClean="0"/>
              <a:t> </a:t>
            </a:r>
            <a:r>
              <a:rPr lang="kk-KZ" b="1" dirty="0" smtClean="0">
                <a:solidFill>
                  <a:srgbClr val="7030A0"/>
                </a:solidFill>
              </a:rPr>
              <a:t>Х. Үйге тапсырма: </a:t>
            </a:r>
            <a:br>
              <a:rPr lang="kk-KZ" b="1" dirty="0" smtClean="0">
                <a:solidFill>
                  <a:srgbClr val="7030A0"/>
                </a:solidFill>
              </a:rPr>
            </a:br>
            <a:r>
              <a:rPr lang="kk-KZ" b="1" dirty="0" smtClean="0">
                <a:solidFill>
                  <a:srgbClr val="0070C0"/>
                </a:solidFill>
              </a:rPr>
              <a:t>№349, 350</a:t>
            </a:r>
            <a:r>
              <a:rPr lang="ru-RU" b="1" dirty="0" smtClean="0">
                <a:solidFill>
                  <a:srgbClr val="0070C0"/>
                </a:solidFill>
              </a:rPr>
              <a:t/>
            </a:r>
            <a:br>
              <a:rPr lang="ru-RU" b="1" dirty="0" smtClean="0">
                <a:solidFill>
                  <a:srgbClr val="0070C0"/>
                </a:solidFill>
              </a:rPr>
            </a:br>
            <a:endParaRPr lang="ru-RU" b="1" dirty="0">
              <a:solidFill>
                <a:srgbClr val="0070C0"/>
              </a:solidFill>
            </a:endParaRPr>
          </a:p>
        </p:txBody>
      </p:sp>
      <p:sp>
        <p:nvSpPr>
          <p:cNvPr id="3" name="Подзаголовок 2"/>
          <p:cNvSpPr>
            <a:spLocks noGrp="1"/>
          </p:cNvSpPr>
          <p:nvPr>
            <p:ph type="subTitle" idx="1"/>
          </p:nvPr>
        </p:nvSpPr>
        <p:spPr>
          <a:xfrm>
            <a:off x="1619672" y="3140968"/>
            <a:ext cx="6400800" cy="1752600"/>
          </a:xfrm>
        </p:spPr>
        <p:txBody>
          <a:bodyPr/>
          <a:lstStyle/>
          <a:p>
            <a:r>
              <a:rPr lang="kk-KZ" dirty="0" smtClean="0"/>
              <a:t> </a:t>
            </a:r>
            <a:r>
              <a:rPr lang="kk-KZ" b="1" i="1" dirty="0" smtClean="0">
                <a:solidFill>
                  <a:srgbClr val="045C26"/>
                </a:solidFill>
                <a:latin typeface="Times New Roman" pitchFamily="18" charset="0"/>
                <a:cs typeface="Times New Roman" pitchFamily="18" charset="0"/>
              </a:rPr>
              <a:t>«Жетіқарақшы» аңыз ертегісі туралы толық мәліметпен танысып келу.</a:t>
            </a:r>
            <a:endParaRPr lang="ru-RU" b="1" i="1" dirty="0">
              <a:solidFill>
                <a:srgbClr val="045C26"/>
              </a:solidFill>
              <a:latin typeface="Times New Roman" pitchFamily="18" charset="0"/>
              <a:cs typeface="Times New Roman" pitchFamily="18" charset="0"/>
            </a:endParaRPr>
          </a:p>
        </p:txBody>
      </p:sp>
    </p:spTree>
    <p:extLst>
      <p:ext uri="{BB962C8B-B14F-4D97-AF65-F5344CB8AC3E}">
        <p14:creationId xmlns:p14="http://schemas.microsoft.com/office/powerpoint/2010/main" val="33786750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0" y="32048"/>
            <a:ext cx="9144000" cy="792088"/>
          </a:xfrm>
          <a:solidFill>
            <a:srgbClr val="FFFF00">
              <a:alpha val="9000"/>
            </a:srgbClr>
          </a:solidFill>
        </p:spPr>
        <p:txBody>
          <a:bodyPr>
            <a:normAutofit fontScale="90000"/>
          </a:bodyPr>
          <a:lstStyle/>
          <a:p>
            <a:r>
              <a:rPr lang="kk-KZ" b="1" dirty="0"/>
              <a:t> </a:t>
            </a:r>
            <a:r>
              <a:rPr lang="kk-KZ" sz="3200" b="1" dirty="0">
                <a:solidFill>
                  <a:srgbClr val="7030A0"/>
                </a:solidFill>
                <a:latin typeface="Times New Roman" pitchFamily="18" charset="0"/>
                <a:cs typeface="Times New Roman" pitchFamily="18" charset="0"/>
              </a:rPr>
              <a:t>ХІ. </a:t>
            </a:r>
            <a:r>
              <a:rPr lang="kk-KZ" sz="3200" b="1" dirty="0" smtClean="0">
                <a:solidFill>
                  <a:srgbClr val="7030A0"/>
                </a:solidFill>
                <a:latin typeface="Times New Roman" pitchFamily="18" charset="0"/>
                <a:cs typeface="Times New Roman" pitchFamily="18" charset="0"/>
              </a:rPr>
              <a:t>Қорытынды: </a:t>
            </a:r>
            <a:r>
              <a:rPr lang="kk-KZ" sz="3200" b="1" dirty="0" smtClean="0">
                <a:solidFill>
                  <a:srgbClr val="FF0000"/>
                </a:solidFill>
                <a:latin typeface="Times New Roman" pitchFamily="18" charset="0"/>
                <a:cs typeface="Times New Roman" pitchFamily="18" charset="0"/>
              </a:rPr>
              <a:t>«</a:t>
            </a:r>
            <a:r>
              <a:rPr lang="kk-KZ" sz="3200" b="1" i="1" dirty="0" smtClean="0">
                <a:solidFill>
                  <a:srgbClr val="FF0000"/>
                </a:solidFill>
              </a:rPr>
              <a:t>Топтастыру стратегиясы»</a:t>
            </a:r>
            <a:r>
              <a:rPr lang="ru-RU" sz="3200" dirty="0"/>
              <a:t/>
            </a:r>
            <a:br>
              <a:rPr lang="ru-RU" sz="3200" dirty="0"/>
            </a:br>
            <a:endParaRPr lang="ru-RU" sz="3200" dirty="0">
              <a:solidFill>
                <a:srgbClr val="7030A0"/>
              </a:solidFill>
              <a:latin typeface="Times New Roman" pitchFamily="18" charset="0"/>
              <a:cs typeface="Times New Roman" pitchFamily="18" charset="0"/>
            </a:endParaRPr>
          </a:p>
        </p:txBody>
      </p:sp>
      <p:graphicFrame>
        <p:nvGraphicFramePr>
          <p:cNvPr id="4" name="Схема 3"/>
          <p:cNvGraphicFramePr/>
          <p:nvPr>
            <p:extLst>
              <p:ext uri="{D42A27DB-BD31-4B8C-83A1-F6EECF244321}">
                <p14:modId xmlns:p14="http://schemas.microsoft.com/office/powerpoint/2010/main" val="2374966326"/>
              </p:ext>
            </p:extLst>
          </p:nvPr>
        </p:nvGraphicFramePr>
        <p:xfrm>
          <a:off x="0" y="404664"/>
          <a:ext cx="9144000" cy="69885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778163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3" y="-8566"/>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395536" y="34942"/>
            <a:ext cx="8856984" cy="1080119"/>
          </a:xfrm>
        </p:spPr>
        <p:txBody>
          <a:bodyPr>
            <a:normAutofit fontScale="90000"/>
          </a:bodyPr>
          <a:lstStyle/>
          <a:p>
            <a:r>
              <a:rPr lang="kk-KZ" b="1" dirty="0">
                <a:solidFill>
                  <a:srgbClr val="002060"/>
                </a:solidFill>
              </a:rPr>
              <a:t> ХІІ. Бағалау </a:t>
            </a:r>
            <a:r>
              <a:rPr lang="kk-KZ" b="1" dirty="0" smtClean="0"/>
              <a:t/>
            </a:r>
            <a:br>
              <a:rPr lang="kk-KZ" b="1" dirty="0" smtClean="0"/>
            </a:br>
            <a:endParaRPr lang="ru-RU" sz="2200" dirty="0">
              <a:solidFill>
                <a:srgbClr val="C00000"/>
              </a:solidFill>
            </a:endParaRPr>
          </a:p>
        </p:txBody>
      </p:sp>
      <p:sp>
        <p:nvSpPr>
          <p:cNvPr id="3" name="Подзаголовок 2"/>
          <p:cNvSpPr>
            <a:spLocks noGrp="1"/>
          </p:cNvSpPr>
          <p:nvPr>
            <p:ph type="subTitle" idx="1"/>
          </p:nvPr>
        </p:nvSpPr>
        <p:spPr>
          <a:xfrm>
            <a:off x="1857509" y="728201"/>
            <a:ext cx="6400800" cy="756583"/>
          </a:xfrm>
        </p:spPr>
        <p:txBody>
          <a:bodyPr/>
          <a:lstStyle/>
          <a:p>
            <a:r>
              <a:rPr lang="kk-KZ" b="1" i="1" dirty="0" smtClean="0">
                <a:solidFill>
                  <a:srgbClr val="FF0000"/>
                </a:solidFill>
              </a:rPr>
              <a:t>Бағалау парағы</a:t>
            </a:r>
            <a:endParaRPr lang="ru-RU" i="1" dirty="0" smtClean="0">
              <a:solidFill>
                <a:srgbClr val="FF0000"/>
              </a:solidFill>
            </a:endParaRPr>
          </a:p>
          <a:p>
            <a:endParaRPr lang="ru-RU" i="1" dirty="0"/>
          </a:p>
        </p:txBody>
      </p:sp>
      <p:graphicFrame>
        <p:nvGraphicFramePr>
          <p:cNvPr id="4" name="Таблица 3"/>
          <p:cNvGraphicFramePr>
            <a:graphicFrameLocks noGrp="1"/>
          </p:cNvGraphicFramePr>
          <p:nvPr>
            <p:extLst>
              <p:ext uri="{D42A27DB-BD31-4B8C-83A1-F6EECF244321}">
                <p14:modId xmlns:p14="http://schemas.microsoft.com/office/powerpoint/2010/main" val="3932409912"/>
              </p:ext>
            </p:extLst>
          </p:nvPr>
        </p:nvGraphicFramePr>
        <p:xfrm>
          <a:off x="1187623" y="1268760"/>
          <a:ext cx="7776865" cy="3805123"/>
        </p:xfrm>
        <a:graphic>
          <a:graphicData uri="http://schemas.openxmlformats.org/drawingml/2006/table">
            <a:tbl>
              <a:tblPr firstRow="1" firstCol="1" bandRow="1">
                <a:tableStyleId>{69CF1AB2-1976-4502-BF36-3FF5EA218861}</a:tableStyleId>
              </a:tblPr>
              <a:tblGrid>
                <a:gridCol w="420795"/>
                <a:gridCol w="4115710"/>
                <a:gridCol w="576064"/>
                <a:gridCol w="648072"/>
                <a:gridCol w="720080"/>
                <a:gridCol w="720080"/>
                <a:gridCol w="576064"/>
              </a:tblGrid>
              <a:tr h="1136083">
                <a:tc>
                  <a:txBody>
                    <a:bodyPr/>
                    <a:lstStyle/>
                    <a:p>
                      <a:pPr>
                        <a:lnSpc>
                          <a:spcPct val="115000"/>
                        </a:lnSpc>
                        <a:spcAft>
                          <a:spcPts val="0"/>
                        </a:spcAft>
                      </a:pPr>
                      <a:r>
                        <a:rPr lang="kk-KZ" sz="1600" b="1" dirty="0">
                          <a:solidFill>
                            <a:srgbClr val="0070C0"/>
                          </a:solidFill>
                          <a:effectLst/>
                          <a:latin typeface="Times New Roman" pitchFamily="18" charset="0"/>
                          <a:cs typeface="Times New Roman" pitchFamily="18" charset="0"/>
                        </a:rPr>
                        <a:t>Р/с</a:t>
                      </a:r>
                      <a:endParaRPr lang="ru-RU" sz="1600" b="1" dirty="0">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600" b="1" dirty="0">
                          <a:solidFill>
                            <a:srgbClr val="0070C0"/>
                          </a:solidFill>
                          <a:effectLst/>
                          <a:latin typeface="Times New Roman" pitchFamily="18" charset="0"/>
                          <a:cs typeface="Times New Roman" pitchFamily="18" charset="0"/>
                        </a:rPr>
                        <a:t>                </a:t>
                      </a:r>
                      <a:r>
                        <a:rPr lang="kk-KZ" sz="1600" b="1" dirty="0" smtClean="0">
                          <a:solidFill>
                            <a:srgbClr val="0070C0"/>
                          </a:solidFill>
                          <a:effectLst/>
                          <a:latin typeface="Times New Roman" pitchFamily="18" charset="0"/>
                          <a:cs typeface="Times New Roman" pitchFamily="18" charset="0"/>
                        </a:rPr>
                        <a:t>          Оқушылардың </a:t>
                      </a:r>
                      <a:r>
                        <a:rPr lang="kk-KZ" sz="1600" b="1" dirty="0">
                          <a:solidFill>
                            <a:srgbClr val="0070C0"/>
                          </a:solidFill>
                          <a:effectLst/>
                          <a:latin typeface="Times New Roman" pitchFamily="18" charset="0"/>
                          <a:cs typeface="Times New Roman" pitchFamily="18" charset="0"/>
                        </a:rPr>
                        <a:t>аты-жөні</a:t>
                      </a:r>
                      <a:endParaRPr lang="ru-RU" sz="1600" b="1" dirty="0">
                        <a:solidFill>
                          <a:srgbClr val="0070C0"/>
                        </a:solidFill>
                        <a:effectLst/>
                        <a:latin typeface="Times New Roman" pitchFamily="18" charset="0"/>
                        <a:cs typeface="Times New Roman" pitchFamily="18" charset="0"/>
                      </a:endParaRPr>
                    </a:p>
                    <a:p>
                      <a:pPr>
                        <a:lnSpc>
                          <a:spcPct val="115000"/>
                        </a:lnSpc>
                        <a:spcAft>
                          <a:spcPts val="0"/>
                        </a:spcAft>
                      </a:pPr>
                      <a:r>
                        <a:rPr lang="kk-KZ" sz="1600" b="1" dirty="0">
                          <a:solidFill>
                            <a:srgbClr val="0070C0"/>
                          </a:solidFill>
                          <a:effectLst/>
                          <a:latin typeface="Times New Roman" pitchFamily="18" charset="0"/>
                          <a:cs typeface="Times New Roman" pitchFamily="18" charset="0"/>
                        </a:rPr>
                        <a:t> </a:t>
                      </a:r>
                      <a:endParaRPr lang="ru-RU" sz="1600" b="1" dirty="0">
                        <a:solidFill>
                          <a:srgbClr val="0070C0"/>
                        </a:solidFill>
                        <a:effectLst/>
                        <a:latin typeface="Times New Roman" pitchFamily="18" charset="0"/>
                        <a:cs typeface="Times New Roman" pitchFamily="18" charset="0"/>
                      </a:endParaRPr>
                    </a:p>
                    <a:p>
                      <a:pPr>
                        <a:lnSpc>
                          <a:spcPct val="115000"/>
                        </a:lnSpc>
                        <a:spcAft>
                          <a:spcPts val="0"/>
                        </a:spcAft>
                      </a:pPr>
                      <a:r>
                        <a:rPr lang="kk-KZ" sz="1600" b="1" dirty="0">
                          <a:solidFill>
                            <a:srgbClr val="0070C0"/>
                          </a:solidFill>
                          <a:effectLst/>
                          <a:latin typeface="Times New Roman" pitchFamily="18" charset="0"/>
                          <a:cs typeface="Times New Roman" pitchFamily="18" charset="0"/>
                        </a:rPr>
                        <a:t> </a:t>
                      </a:r>
                      <a:endParaRPr lang="ru-RU" sz="1600" b="1" dirty="0">
                        <a:solidFill>
                          <a:srgbClr val="0070C0"/>
                        </a:solidFill>
                        <a:effectLst/>
                        <a:latin typeface="Times New Roman" pitchFamily="18" charset="0"/>
                        <a:cs typeface="Times New Roman" pitchFamily="18" charset="0"/>
                      </a:endParaRPr>
                    </a:p>
                    <a:p>
                      <a:pPr>
                        <a:lnSpc>
                          <a:spcPct val="115000"/>
                        </a:lnSpc>
                        <a:spcAft>
                          <a:spcPts val="0"/>
                        </a:spcAft>
                      </a:pPr>
                      <a:r>
                        <a:rPr lang="kk-KZ" sz="1600" b="1" dirty="0">
                          <a:solidFill>
                            <a:srgbClr val="0070C0"/>
                          </a:solidFill>
                          <a:effectLst/>
                          <a:latin typeface="Times New Roman" pitchFamily="18" charset="0"/>
                          <a:cs typeface="Times New Roman" pitchFamily="18" charset="0"/>
                        </a:rPr>
                        <a:t>Сабақтың кезеңдері</a:t>
                      </a:r>
                      <a:endParaRPr lang="ru-RU" sz="1600" b="1" dirty="0">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lnTlToBr w="12700" cap="flat" cmpd="sng" algn="ctr">
                      <a:solidFill>
                        <a:schemeClr val="accent5">
                          <a:lumMod val="75000"/>
                        </a:schemeClr>
                      </a:solidFill>
                      <a:prstDash val="solid"/>
                      <a:round/>
                      <a:headEnd type="none" w="med" len="med"/>
                      <a:tailEnd type="none" w="med" len="med"/>
                    </a:lnTlToBr>
                    <a:solidFill>
                      <a:schemeClr val="accent3">
                        <a:lumMod val="20000"/>
                        <a:lumOff val="80000"/>
                      </a:schemeClr>
                    </a:solidFill>
                  </a:tcPr>
                </a:tc>
                <a:tc>
                  <a:txBody>
                    <a:bodyPr/>
                    <a:lstStyle/>
                    <a:p>
                      <a:endParaRPr lang="ru-RU" sz="1100" dirty="0">
                        <a:solidFill>
                          <a:srgbClr val="0070C0"/>
                        </a:solidFill>
                        <a:effectLst/>
                        <a:latin typeface="Calibri"/>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r>
              <a:tr h="289815">
                <a:tc>
                  <a:txBody>
                    <a:bodyPr/>
                    <a:lstStyle/>
                    <a:p>
                      <a:pPr>
                        <a:lnSpc>
                          <a:spcPct val="115000"/>
                        </a:lnSpc>
                        <a:spcAft>
                          <a:spcPts val="0"/>
                        </a:spcAft>
                      </a:pPr>
                      <a:r>
                        <a:rPr lang="kk-KZ" sz="1600" b="1" dirty="0">
                          <a:solidFill>
                            <a:srgbClr val="0070C0"/>
                          </a:solidFill>
                          <a:effectLst/>
                          <a:latin typeface="Times New Roman" pitchFamily="18" charset="0"/>
                          <a:cs typeface="Times New Roman" pitchFamily="18" charset="0"/>
                        </a:rPr>
                        <a:t>1</a:t>
                      </a:r>
                      <a:endParaRPr lang="ru-RU" sz="1600" b="1" dirty="0">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600" b="1" dirty="0">
                          <a:solidFill>
                            <a:schemeClr val="accent2">
                              <a:lumMod val="50000"/>
                            </a:schemeClr>
                          </a:solidFill>
                          <a:effectLst/>
                          <a:latin typeface="Times New Roman" pitchFamily="18" charset="0"/>
                          <a:cs typeface="Times New Roman" pitchFamily="18" charset="0"/>
                        </a:rPr>
                        <a:t>Үй тапсырмасы  3 ұ.</a:t>
                      </a:r>
                      <a:endParaRPr lang="ru-RU" sz="1600" b="1" dirty="0">
                        <a:solidFill>
                          <a:schemeClr val="accent2">
                            <a:lumMod val="50000"/>
                          </a:schemeClr>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r>
              <a:tr h="289815">
                <a:tc>
                  <a:txBody>
                    <a:bodyPr/>
                    <a:lstStyle/>
                    <a:p>
                      <a:pPr>
                        <a:lnSpc>
                          <a:spcPct val="115000"/>
                        </a:lnSpc>
                        <a:spcAft>
                          <a:spcPts val="0"/>
                        </a:spcAft>
                      </a:pPr>
                      <a:r>
                        <a:rPr lang="kk-KZ" sz="1600" b="1" dirty="0">
                          <a:solidFill>
                            <a:srgbClr val="0070C0"/>
                          </a:solidFill>
                          <a:effectLst/>
                          <a:latin typeface="Times New Roman" pitchFamily="18" charset="0"/>
                          <a:cs typeface="Times New Roman" pitchFamily="18" charset="0"/>
                        </a:rPr>
                        <a:t>2</a:t>
                      </a:r>
                      <a:endParaRPr lang="ru-RU" sz="1600" b="1" dirty="0">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600" b="1" dirty="0" err="1">
                          <a:solidFill>
                            <a:schemeClr val="accent2">
                              <a:lumMod val="50000"/>
                            </a:schemeClr>
                          </a:solidFill>
                          <a:effectLst/>
                          <a:latin typeface="Times New Roman" pitchFamily="18" charset="0"/>
                          <a:cs typeface="Times New Roman" pitchFamily="18" charset="0"/>
                        </a:rPr>
                        <a:t>Ауызша</a:t>
                      </a:r>
                      <a:r>
                        <a:rPr lang="ru-RU" sz="1600" b="1" dirty="0">
                          <a:solidFill>
                            <a:schemeClr val="accent2">
                              <a:lumMod val="50000"/>
                            </a:schemeClr>
                          </a:solidFill>
                          <a:effectLst/>
                          <a:latin typeface="Times New Roman" pitchFamily="18" charset="0"/>
                          <a:cs typeface="Times New Roman" pitchFamily="18" charset="0"/>
                        </a:rPr>
                        <a:t> </a:t>
                      </a:r>
                      <a:r>
                        <a:rPr lang="ru-RU" sz="1600" b="1" dirty="0" err="1">
                          <a:solidFill>
                            <a:schemeClr val="accent2">
                              <a:lumMod val="50000"/>
                            </a:schemeClr>
                          </a:solidFill>
                          <a:effectLst/>
                          <a:latin typeface="Times New Roman" pitchFamily="18" charset="0"/>
                          <a:cs typeface="Times New Roman" pitchFamily="18" charset="0"/>
                        </a:rPr>
                        <a:t>есептер</a:t>
                      </a:r>
                      <a:r>
                        <a:rPr lang="ru-RU" sz="1600" b="1" dirty="0">
                          <a:solidFill>
                            <a:schemeClr val="accent2">
                              <a:lumMod val="50000"/>
                            </a:schemeClr>
                          </a:solidFill>
                          <a:effectLst/>
                          <a:latin typeface="Times New Roman" pitchFamily="18" charset="0"/>
                          <a:cs typeface="Times New Roman" pitchFamily="18" charset="0"/>
                        </a:rPr>
                        <a:t>  2 ұ.</a:t>
                      </a:r>
                      <a:endParaRPr lang="ru-RU" sz="1600" b="1" dirty="0">
                        <a:solidFill>
                          <a:schemeClr val="accent2">
                            <a:lumMod val="50000"/>
                          </a:schemeClr>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r>
              <a:tr h="289815">
                <a:tc>
                  <a:txBody>
                    <a:bodyPr/>
                    <a:lstStyle/>
                    <a:p>
                      <a:pPr>
                        <a:lnSpc>
                          <a:spcPct val="115000"/>
                        </a:lnSpc>
                        <a:spcAft>
                          <a:spcPts val="0"/>
                        </a:spcAft>
                      </a:pPr>
                      <a:r>
                        <a:rPr lang="ru-RU" sz="1600" b="1" dirty="0">
                          <a:solidFill>
                            <a:srgbClr val="0070C0"/>
                          </a:solidFill>
                          <a:effectLst/>
                          <a:latin typeface="Times New Roman" pitchFamily="18" charset="0"/>
                          <a:cs typeface="Times New Roman" pitchFamily="18" charset="0"/>
                        </a:rPr>
                        <a:t>3</a:t>
                      </a:r>
                      <a:endParaRPr lang="ru-RU" sz="1600" b="1" dirty="0">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600" b="1" dirty="0">
                          <a:solidFill>
                            <a:schemeClr val="accent2">
                              <a:lumMod val="50000"/>
                            </a:schemeClr>
                          </a:solidFill>
                          <a:effectLst/>
                          <a:latin typeface="Times New Roman" pitchFamily="18" charset="0"/>
                          <a:cs typeface="Times New Roman" pitchFamily="18" charset="0"/>
                        </a:rPr>
                        <a:t>«Кітап білім бұлағы</a:t>
                      </a:r>
                      <a:r>
                        <a:rPr lang="kk-KZ" sz="1600" b="1" dirty="0" smtClean="0">
                          <a:solidFill>
                            <a:schemeClr val="accent2">
                              <a:lumMod val="50000"/>
                            </a:schemeClr>
                          </a:solidFill>
                          <a:effectLst/>
                          <a:latin typeface="Times New Roman" pitchFamily="18" charset="0"/>
                          <a:cs typeface="Times New Roman" pitchFamily="18" charset="0"/>
                        </a:rPr>
                        <a:t>», </a:t>
                      </a:r>
                      <a:r>
                        <a:rPr lang="kk-KZ" sz="1600" b="0" dirty="0">
                          <a:solidFill>
                            <a:schemeClr val="accent2">
                              <a:lumMod val="50000"/>
                            </a:schemeClr>
                          </a:solidFill>
                          <a:effectLst/>
                          <a:latin typeface="Times New Roman" pitchFamily="18" charset="0"/>
                          <a:cs typeface="Times New Roman" pitchFamily="18" charset="0"/>
                        </a:rPr>
                        <a:t>о</a:t>
                      </a:r>
                      <a:r>
                        <a:rPr lang="ru-RU" sz="1600" b="0" dirty="0" err="1">
                          <a:solidFill>
                            <a:schemeClr val="accent2">
                              <a:lumMod val="50000"/>
                            </a:schemeClr>
                          </a:solidFill>
                          <a:effectLst/>
                          <a:latin typeface="Times New Roman" pitchFamily="18" charset="0"/>
                          <a:cs typeface="Times New Roman" pitchFamily="18" charset="0"/>
                        </a:rPr>
                        <a:t>қулықпен</a:t>
                      </a:r>
                      <a:r>
                        <a:rPr lang="ru-RU" sz="1600" b="0" dirty="0">
                          <a:solidFill>
                            <a:schemeClr val="accent2">
                              <a:lumMod val="50000"/>
                            </a:schemeClr>
                          </a:solidFill>
                          <a:effectLst/>
                          <a:latin typeface="Times New Roman" pitchFamily="18" charset="0"/>
                          <a:cs typeface="Times New Roman" pitchFamily="18" charset="0"/>
                        </a:rPr>
                        <a:t> </a:t>
                      </a:r>
                      <a:r>
                        <a:rPr lang="ru-RU" sz="1600" b="0" dirty="0" err="1">
                          <a:solidFill>
                            <a:schemeClr val="accent2">
                              <a:lumMod val="50000"/>
                            </a:schemeClr>
                          </a:solidFill>
                          <a:effectLst/>
                          <a:latin typeface="Times New Roman" pitchFamily="18" charset="0"/>
                          <a:cs typeface="Times New Roman" pitchFamily="18" charset="0"/>
                        </a:rPr>
                        <a:t>жұмыс</a:t>
                      </a:r>
                      <a:r>
                        <a:rPr lang="ru-RU" sz="1600" b="0" dirty="0">
                          <a:solidFill>
                            <a:schemeClr val="accent2">
                              <a:lumMod val="50000"/>
                            </a:schemeClr>
                          </a:solidFill>
                          <a:effectLst/>
                          <a:latin typeface="Times New Roman" pitchFamily="18" charset="0"/>
                          <a:cs typeface="Times New Roman" pitchFamily="18" charset="0"/>
                        </a:rPr>
                        <a:t> </a:t>
                      </a:r>
                      <a:r>
                        <a:rPr lang="ru-RU" sz="1600" b="1" dirty="0">
                          <a:solidFill>
                            <a:schemeClr val="accent2">
                              <a:lumMod val="50000"/>
                            </a:schemeClr>
                          </a:solidFill>
                          <a:effectLst/>
                          <a:latin typeface="Times New Roman" pitchFamily="18" charset="0"/>
                          <a:cs typeface="Times New Roman" pitchFamily="18" charset="0"/>
                        </a:rPr>
                        <a:t>3 ұ</a:t>
                      </a:r>
                      <a:endParaRPr lang="ru-RU" sz="1600" b="1" dirty="0">
                        <a:solidFill>
                          <a:schemeClr val="accent2">
                            <a:lumMod val="50000"/>
                          </a:schemeClr>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r>
              <a:tr h="289815">
                <a:tc>
                  <a:txBody>
                    <a:bodyPr/>
                    <a:lstStyle/>
                    <a:p>
                      <a:pPr>
                        <a:lnSpc>
                          <a:spcPct val="115000"/>
                        </a:lnSpc>
                        <a:spcAft>
                          <a:spcPts val="0"/>
                        </a:spcAft>
                      </a:pPr>
                      <a:r>
                        <a:rPr lang="ru-RU" sz="1600" b="1" dirty="0">
                          <a:solidFill>
                            <a:srgbClr val="0070C0"/>
                          </a:solidFill>
                          <a:effectLst/>
                          <a:latin typeface="Times New Roman" pitchFamily="18" charset="0"/>
                          <a:cs typeface="Times New Roman" pitchFamily="18" charset="0"/>
                        </a:rPr>
                        <a:t>4</a:t>
                      </a:r>
                      <a:endParaRPr lang="ru-RU" sz="1600" b="1" dirty="0">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600" b="1" dirty="0">
                          <a:solidFill>
                            <a:schemeClr val="accent2">
                              <a:lumMod val="50000"/>
                            </a:schemeClr>
                          </a:solidFill>
                          <a:effectLst/>
                          <a:latin typeface="Times New Roman" pitchFamily="18" charset="0"/>
                          <a:cs typeface="Times New Roman" pitchFamily="18" charset="0"/>
                        </a:rPr>
                        <a:t>Топпен жұмыс 3ұ</a:t>
                      </a:r>
                      <a:endParaRPr lang="ru-RU" sz="1600" b="1" dirty="0">
                        <a:solidFill>
                          <a:schemeClr val="accent2">
                            <a:lumMod val="50000"/>
                          </a:schemeClr>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r>
              <a:tr h="289815">
                <a:tc>
                  <a:txBody>
                    <a:bodyPr/>
                    <a:lstStyle/>
                    <a:p>
                      <a:pPr>
                        <a:lnSpc>
                          <a:spcPct val="115000"/>
                        </a:lnSpc>
                        <a:spcAft>
                          <a:spcPts val="0"/>
                        </a:spcAft>
                      </a:pPr>
                      <a:r>
                        <a:rPr lang="ru-RU" sz="1600" b="1" dirty="0">
                          <a:solidFill>
                            <a:srgbClr val="0070C0"/>
                          </a:solidFill>
                          <a:effectLst/>
                          <a:latin typeface="Times New Roman" pitchFamily="18" charset="0"/>
                          <a:cs typeface="Times New Roman" pitchFamily="18" charset="0"/>
                        </a:rPr>
                        <a:t>5</a:t>
                      </a:r>
                      <a:endParaRPr lang="ru-RU" sz="1600" b="1" dirty="0">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600" b="1" dirty="0" smtClean="0">
                          <a:solidFill>
                            <a:schemeClr val="accent2">
                              <a:lumMod val="50000"/>
                            </a:schemeClr>
                          </a:solidFill>
                          <a:effectLst/>
                          <a:latin typeface="Times New Roman" pitchFamily="18" charset="0"/>
                          <a:cs typeface="Times New Roman" pitchFamily="18" charset="0"/>
                        </a:rPr>
                        <a:t>Тарихи мәлімет 2ұ</a:t>
                      </a:r>
                      <a:endParaRPr lang="ru-RU" sz="1600" b="1" dirty="0">
                        <a:solidFill>
                          <a:schemeClr val="accent2">
                            <a:lumMod val="50000"/>
                          </a:schemeClr>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r>
              <a:tr h="289815">
                <a:tc>
                  <a:txBody>
                    <a:bodyPr/>
                    <a:lstStyle/>
                    <a:p>
                      <a:pPr>
                        <a:lnSpc>
                          <a:spcPct val="115000"/>
                        </a:lnSpc>
                        <a:spcAft>
                          <a:spcPts val="0"/>
                        </a:spcAft>
                      </a:pPr>
                      <a:r>
                        <a:rPr lang="ru-RU" sz="1600" b="1" dirty="0">
                          <a:solidFill>
                            <a:srgbClr val="0070C0"/>
                          </a:solidFill>
                          <a:effectLst/>
                          <a:latin typeface="Times New Roman" pitchFamily="18" charset="0"/>
                          <a:cs typeface="Times New Roman" pitchFamily="18" charset="0"/>
                        </a:rPr>
                        <a:t>6</a:t>
                      </a:r>
                      <a:endParaRPr lang="ru-RU" sz="1600" b="1" dirty="0">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600" b="1" dirty="0">
                          <a:solidFill>
                            <a:schemeClr val="accent2">
                              <a:lumMod val="50000"/>
                            </a:schemeClr>
                          </a:solidFill>
                          <a:effectLst/>
                          <a:latin typeface="Times New Roman" pitchFamily="18" charset="0"/>
                          <a:cs typeface="Times New Roman" pitchFamily="18" charset="0"/>
                        </a:rPr>
                        <a:t>«</a:t>
                      </a:r>
                      <a:r>
                        <a:rPr lang="ru-RU" sz="1600" b="1" dirty="0">
                          <a:solidFill>
                            <a:schemeClr val="accent2">
                              <a:lumMod val="50000"/>
                            </a:schemeClr>
                          </a:solidFill>
                          <a:effectLst/>
                          <a:latin typeface="Times New Roman" pitchFamily="18" charset="0"/>
                          <a:cs typeface="Times New Roman" pitchFamily="18" charset="0"/>
                        </a:rPr>
                        <a:t>Ш</a:t>
                      </a:r>
                      <a:r>
                        <a:rPr lang="kk-KZ" sz="1600" b="1" dirty="0">
                          <a:solidFill>
                            <a:schemeClr val="accent2">
                              <a:lumMod val="50000"/>
                            </a:schemeClr>
                          </a:solidFill>
                          <a:effectLst/>
                          <a:latin typeface="Times New Roman" pitchFamily="18" charset="0"/>
                          <a:cs typeface="Times New Roman" pitchFamily="18" charset="0"/>
                        </a:rPr>
                        <a:t>ағын </a:t>
                      </a:r>
                      <a:r>
                        <a:rPr lang="ru-RU" sz="1600" b="1" dirty="0">
                          <a:solidFill>
                            <a:schemeClr val="accent2">
                              <a:lumMod val="50000"/>
                            </a:schemeClr>
                          </a:solidFill>
                          <a:effectLst/>
                          <a:latin typeface="Times New Roman" pitchFamily="18" charset="0"/>
                          <a:cs typeface="Times New Roman" pitchFamily="18" charset="0"/>
                        </a:rPr>
                        <a:t>тес</a:t>
                      </a:r>
                      <a:r>
                        <a:rPr lang="kk-KZ" sz="1600" b="1" dirty="0">
                          <a:solidFill>
                            <a:schemeClr val="accent2">
                              <a:lumMod val="50000"/>
                            </a:schemeClr>
                          </a:solidFill>
                          <a:effectLst/>
                          <a:latin typeface="Times New Roman" pitchFamily="18" charset="0"/>
                          <a:cs typeface="Times New Roman" pitchFamily="18" charset="0"/>
                        </a:rPr>
                        <a:t>т</a:t>
                      </a:r>
                      <a:r>
                        <a:rPr lang="kk-KZ" sz="1600" b="1" dirty="0" smtClean="0">
                          <a:solidFill>
                            <a:schemeClr val="accent2">
                              <a:lumMod val="50000"/>
                            </a:schemeClr>
                          </a:solidFill>
                          <a:effectLst/>
                          <a:latin typeface="Times New Roman" pitchFamily="18" charset="0"/>
                          <a:cs typeface="Times New Roman" pitchFamily="18" charset="0"/>
                        </a:rPr>
                        <a:t>»,  </a:t>
                      </a:r>
                      <a:r>
                        <a:rPr lang="kk-KZ" sz="1600" b="1" dirty="0">
                          <a:solidFill>
                            <a:schemeClr val="accent2">
                              <a:lumMod val="50000"/>
                            </a:schemeClr>
                          </a:solidFill>
                          <a:effectLst/>
                          <a:latin typeface="Times New Roman" pitchFamily="18" charset="0"/>
                          <a:cs typeface="Times New Roman" pitchFamily="18" charset="0"/>
                        </a:rPr>
                        <a:t>тест бойынша ұпай</a:t>
                      </a:r>
                      <a:endParaRPr lang="ru-RU" sz="1600" b="1" dirty="0">
                        <a:solidFill>
                          <a:schemeClr val="accent2">
                            <a:lumMod val="50000"/>
                          </a:schemeClr>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r>
              <a:tr h="289815">
                <a:tc>
                  <a:txBody>
                    <a:bodyPr/>
                    <a:lstStyle/>
                    <a:p>
                      <a:pPr>
                        <a:lnSpc>
                          <a:spcPct val="115000"/>
                        </a:lnSpc>
                        <a:spcAft>
                          <a:spcPts val="0"/>
                        </a:spcAft>
                      </a:pPr>
                      <a:r>
                        <a:rPr lang="ru-RU" sz="1600" b="1" dirty="0">
                          <a:solidFill>
                            <a:srgbClr val="0070C0"/>
                          </a:solidFill>
                          <a:effectLst/>
                          <a:latin typeface="Times New Roman" pitchFamily="18" charset="0"/>
                          <a:cs typeface="Times New Roman" pitchFamily="18" charset="0"/>
                        </a:rPr>
                        <a:t>7</a:t>
                      </a:r>
                      <a:endParaRPr lang="ru-RU" sz="1600" b="1" dirty="0">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600" b="1" dirty="0">
                          <a:solidFill>
                            <a:schemeClr val="accent2">
                              <a:lumMod val="50000"/>
                            </a:schemeClr>
                          </a:solidFill>
                          <a:effectLst/>
                          <a:latin typeface="Times New Roman" pitchFamily="18" charset="0"/>
                          <a:cs typeface="Times New Roman" pitchFamily="18" charset="0"/>
                        </a:rPr>
                        <a:t>«Топтастыру стратегиясы» 2ұ</a:t>
                      </a:r>
                      <a:endParaRPr lang="ru-RU" sz="1600" b="1" dirty="0">
                        <a:solidFill>
                          <a:schemeClr val="accent2">
                            <a:lumMod val="50000"/>
                          </a:schemeClr>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r>
              <a:tr h="289815">
                <a:tc>
                  <a:txBody>
                    <a:bodyPr/>
                    <a:lstStyle/>
                    <a:p>
                      <a:pPr>
                        <a:lnSpc>
                          <a:spcPct val="115000"/>
                        </a:lnSpc>
                        <a:spcAft>
                          <a:spcPts val="0"/>
                        </a:spcAft>
                      </a:pPr>
                      <a:r>
                        <a:rPr lang="ru-RU" sz="1600" b="1" dirty="0">
                          <a:solidFill>
                            <a:srgbClr val="0070C0"/>
                          </a:solidFill>
                          <a:effectLst/>
                          <a:latin typeface="Times New Roman" pitchFamily="18" charset="0"/>
                          <a:cs typeface="Times New Roman" pitchFamily="18" charset="0"/>
                        </a:rPr>
                        <a:t>8</a:t>
                      </a:r>
                      <a:endParaRPr lang="ru-RU" sz="1600" b="1" dirty="0">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kk-KZ" sz="1600" b="1" dirty="0">
                          <a:solidFill>
                            <a:schemeClr val="accent2">
                              <a:lumMod val="50000"/>
                            </a:schemeClr>
                          </a:solidFill>
                          <a:effectLst/>
                          <a:latin typeface="Times New Roman" pitchFamily="18" charset="0"/>
                          <a:cs typeface="Times New Roman" pitchFamily="18" charset="0"/>
                        </a:rPr>
                        <a:t>Жалпы қ</a:t>
                      </a:r>
                      <a:r>
                        <a:rPr lang="ru-RU" sz="1600" b="1" dirty="0" err="1">
                          <a:solidFill>
                            <a:schemeClr val="accent2">
                              <a:lumMod val="50000"/>
                            </a:schemeClr>
                          </a:solidFill>
                          <a:effectLst/>
                          <a:latin typeface="Times New Roman" pitchFamily="18" charset="0"/>
                          <a:cs typeface="Times New Roman" pitchFamily="18" charset="0"/>
                        </a:rPr>
                        <a:t>орытынды</a:t>
                      </a:r>
                      <a:r>
                        <a:rPr lang="ru-RU" sz="1600" b="1" dirty="0">
                          <a:solidFill>
                            <a:schemeClr val="accent2">
                              <a:lumMod val="50000"/>
                            </a:schemeClr>
                          </a:solidFill>
                          <a:effectLst/>
                          <a:latin typeface="Times New Roman" pitchFamily="18" charset="0"/>
                          <a:cs typeface="Times New Roman" pitchFamily="18" charset="0"/>
                        </a:rPr>
                        <a:t> </a:t>
                      </a:r>
                      <a:r>
                        <a:rPr lang="kk-KZ" sz="1600" b="1" dirty="0">
                          <a:solidFill>
                            <a:schemeClr val="accent2">
                              <a:lumMod val="50000"/>
                            </a:schemeClr>
                          </a:solidFill>
                          <a:effectLst/>
                          <a:latin typeface="Times New Roman" pitchFamily="18" charset="0"/>
                          <a:cs typeface="Times New Roman" pitchFamily="18" charset="0"/>
                        </a:rPr>
                        <a:t>ұпай</a:t>
                      </a:r>
                      <a:endParaRPr lang="ru-RU" sz="1600" b="1" dirty="0">
                        <a:solidFill>
                          <a:schemeClr val="accent2">
                            <a:lumMod val="50000"/>
                          </a:schemeClr>
                        </a:solidFill>
                        <a:effectLst/>
                        <a:latin typeface="Times New Roman" pitchFamily="18" charset="0"/>
                        <a:ea typeface="Calibri"/>
                        <a:cs typeface="Times New Roman" pitchFamily="18" charset="0"/>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r>
              <a:tr h="289815">
                <a:tc>
                  <a:txBody>
                    <a:bodyPr/>
                    <a:lstStyle/>
                    <a:p>
                      <a:pPr>
                        <a:lnSpc>
                          <a:spcPct val="115000"/>
                        </a:lnSpc>
                        <a:spcAft>
                          <a:spcPts val="0"/>
                        </a:spcAft>
                      </a:pPr>
                      <a:r>
                        <a:rPr lang="kk-KZ" sz="1400" b="1">
                          <a:solidFill>
                            <a:schemeClr val="tx1">
                              <a:lumMod val="95000"/>
                              <a:lumOff val="5000"/>
                            </a:schemeClr>
                          </a:solidFill>
                          <a:effectLst/>
                        </a:rPr>
                        <a:t> </a:t>
                      </a:r>
                      <a:endParaRPr lang="ru-RU" sz="1100" b="1">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gn="ctr">
                        <a:lnSpc>
                          <a:spcPct val="115000"/>
                        </a:lnSpc>
                        <a:spcAft>
                          <a:spcPts val="0"/>
                        </a:spcAft>
                      </a:pPr>
                      <a:r>
                        <a:rPr lang="kk-KZ" sz="2000" b="1" dirty="0">
                          <a:solidFill>
                            <a:srgbClr val="C00000"/>
                          </a:solidFill>
                          <a:effectLst/>
                        </a:rPr>
                        <a:t>Бағасы</a:t>
                      </a:r>
                      <a:endParaRPr lang="ru-RU" sz="2000" b="1" dirty="0">
                        <a:solidFill>
                          <a:srgbClr val="C00000"/>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a:solidFill>
                            <a:schemeClr val="tx1">
                              <a:lumMod val="95000"/>
                              <a:lumOff val="5000"/>
                            </a:schemeClr>
                          </a:solidFill>
                          <a:effectLst/>
                        </a:rPr>
                        <a:t> </a:t>
                      </a:r>
                      <a:endParaRPr lang="ru-RU" sz="110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c>
                  <a:txBody>
                    <a:bodyPr/>
                    <a:lstStyle/>
                    <a:p>
                      <a:pPr>
                        <a:lnSpc>
                          <a:spcPct val="115000"/>
                        </a:lnSpc>
                        <a:spcAft>
                          <a:spcPts val="0"/>
                        </a:spcAft>
                      </a:pPr>
                      <a:r>
                        <a:rPr lang="ru-RU" sz="1400" dirty="0">
                          <a:solidFill>
                            <a:schemeClr val="tx1">
                              <a:lumMod val="95000"/>
                              <a:lumOff val="5000"/>
                            </a:schemeClr>
                          </a:solidFill>
                          <a:effectLst/>
                        </a:rPr>
                        <a:t> </a:t>
                      </a:r>
                      <a:endParaRPr lang="ru-RU" sz="1100" dirty="0">
                        <a:solidFill>
                          <a:schemeClr val="tx1">
                            <a:lumMod val="95000"/>
                            <a:lumOff val="5000"/>
                          </a:schemeClr>
                        </a:solidFill>
                        <a:effectLst/>
                        <a:latin typeface="Calibri"/>
                        <a:ea typeface="Calibri"/>
                        <a:cs typeface="Times New Roman"/>
                      </a:endParaRPr>
                    </a:p>
                  </a:txBody>
                  <a:tcPr marL="68580" marR="68580" marT="0" marB="0">
                    <a:lnL w="12700" cap="flat" cmpd="sng" algn="ctr">
                      <a:solidFill>
                        <a:schemeClr val="accent5">
                          <a:lumMod val="75000"/>
                        </a:schemeClr>
                      </a:solidFill>
                      <a:prstDash val="solid"/>
                      <a:round/>
                      <a:headEnd type="none" w="med" len="med"/>
                      <a:tailEnd type="none" w="med" len="med"/>
                    </a:lnL>
                    <a:lnR w="12700" cap="flat" cmpd="sng" algn="ctr">
                      <a:solidFill>
                        <a:schemeClr val="accent5">
                          <a:lumMod val="75000"/>
                        </a:schemeClr>
                      </a:solidFill>
                      <a:prstDash val="solid"/>
                      <a:round/>
                      <a:headEnd type="none" w="med" len="med"/>
                      <a:tailEnd type="none" w="med" len="med"/>
                    </a:lnR>
                    <a:lnT w="12700" cap="flat" cmpd="sng" algn="ctr">
                      <a:solidFill>
                        <a:schemeClr val="accent5">
                          <a:lumMod val="75000"/>
                        </a:schemeClr>
                      </a:solidFill>
                      <a:prstDash val="solid"/>
                      <a:round/>
                      <a:headEnd type="none" w="med" len="med"/>
                      <a:tailEnd type="none" w="med" len="med"/>
                    </a:lnT>
                    <a:lnB w="12700" cap="flat" cmpd="sng" algn="ctr">
                      <a:solidFill>
                        <a:schemeClr val="accent5">
                          <a:lumMod val="75000"/>
                        </a:schemeClr>
                      </a:solidFill>
                      <a:prstDash val="solid"/>
                      <a:round/>
                      <a:headEnd type="none" w="med" len="med"/>
                      <a:tailEnd type="none" w="med" len="med"/>
                    </a:lnB>
                    <a:solidFill>
                      <a:schemeClr val="accent3">
                        <a:lumMod val="20000"/>
                        <a:lumOff val="80000"/>
                      </a:schemeClr>
                    </a:solidFill>
                  </a:tcPr>
                </a:tc>
              </a:tr>
            </a:tbl>
          </a:graphicData>
        </a:graphic>
      </p:graphicFrame>
      <p:sp>
        <p:nvSpPr>
          <p:cNvPr id="5" name="Прямоугольник 4"/>
          <p:cNvSpPr/>
          <p:nvPr/>
        </p:nvSpPr>
        <p:spPr>
          <a:xfrm>
            <a:off x="2286000" y="5013176"/>
            <a:ext cx="4572000" cy="1477328"/>
          </a:xfrm>
          <a:prstGeom prst="rect">
            <a:avLst/>
          </a:prstGeom>
        </p:spPr>
        <p:txBody>
          <a:bodyPr>
            <a:spAutoFit/>
          </a:bodyPr>
          <a:lstStyle/>
          <a:p>
            <a:pPr algn="ctr" fontAlgn="base"/>
            <a:r>
              <a:rPr lang="kk-KZ" b="1" dirty="0">
                <a:solidFill>
                  <a:srgbClr val="002060"/>
                </a:solidFill>
              </a:rPr>
              <a:t>Бағалау шкаласы:</a:t>
            </a:r>
            <a:r>
              <a:rPr lang="kk-KZ" dirty="0">
                <a:solidFill>
                  <a:srgbClr val="002060"/>
                </a:solidFill>
              </a:rPr>
              <a:t> </a:t>
            </a:r>
            <a:endParaRPr lang="ru-RU" dirty="0">
              <a:solidFill>
                <a:srgbClr val="002060"/>
              </a:solidFill>
            </a:endParaRPr>
          </a:p>
          <a:p>
            <a:pPr algn="ctr" fontAlgn="base"/>
            <a:r>
              <a:rPr lang="kk-KZ" dirty="0">
                <a:solidFill>
                  <a:srgbClr val="002060"/>
                </a:solidFill>
              </a:rPr>
              <a:t>«5»-20-25 ұпай, </a:t>
            </a:r>
            <a:endParaRPr lang="ru-RU" dirty="0">
              <a:solidFill>
                <a:srgbClr val="002060"/>
              </a:solidFill>
            </a:endParaRPr>
          </a:p>
          <a:p>
            <a:pPr algn="ctr" fontAlgn="base"/>
            <a:r>
              <a:rPr lang="kk-KZ" dirty="0">
                <a:solidFill>
                  <a:srgbClr val="002060"/>
                </a:solidFill>
              </a:rPr>
              <a:t>«4»- 15-19 ұпай,</a:t>
            </a:r>
            <a:endParaRPr lang="ru-RU" dirty="0">
              <a:solidFill>
                <a:srgbClr val="002060"/>
              </a:solidFill>
            </a:endParaRPr>
          </a:p>
          <a:p>
            <a:pPr algn="ctr" fontAlgn="base"/>
            <a:r>
              <a:rPr lang="kk-KZ" dirty="0">
                <a:solidFill>
                  <a:srgbClr val="002060"/>
                </a:solidFill>
              </a:rPr>
              <a:t>«3»-7-14 ұпай,</a:t>
            </a:r>
            <a:endParaRPr lang="ru-RU" dirty="0">
              <a:solidFill>
                <a:srgbClr val="002060"/>
              </a:solidFill>
            </a:endParaRPr>
          </a:p>
          <a:p>
            <a:pPr algn="ctr" fontAlgn="base"/>
            <a:r>
              <a:rPr lang="kk-KZ" dirty="0">
                <a:solidFill>
                  <a:srgbClr val="002060"/>
                </a:solidFill>
              </a:rPr>
              <a:t> «2» -0-6 ұпай.</a:t>
            </a:r>
            <a:endParaRPr lang="ru-RU" dirty="0">
              <a:solidFill>
                <a:srgbClr val="002060"/>
              </a:solidFill>
            </a:endParaRPr>
          </a:p>
        </p:txBody>
      </p:sp>
    </p:spTree>
    <p:extLst>
      <p:ext uri="{BB962C8B-B14F-4D97-AF65-F5344CB8AC3E}">
        <p14:creationId xmlns:p14="http://schemas.microsoft.com/office/powerpoint/2010/main" val="281496814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descr="http://www.hr-uspeh.ru/assets/images/posts/0_a50b7_cc600ce4_X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99392"/>
            <a:ext cx="8496944" cy="679749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2375756" y="5661248"/>
            <a:ext cx="4680520" cy="720080"/>
          </a:xfrm>
        </p:spPr>
        <p:style>
          <a:lnRef idx="1">
            <a:schemeClr val="accent3"/>
          </a:lnRef>
          <a:fillRef idx="2">
            <a:schemeClr val="accent3"/>
          </a:fillRef>
          <a:effectRef idx="1">
            <a:schemeClr val="accent3"/>
          </a:effectRef>
          <a:fontRef idx="minor">
            <a:schemeClr val="dk1"/>
          </a:fontRef>
        </p:style>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kk-KZ"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kk-KZ"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r>
            <a:br>
              <a:rPr lang="kk-KZ"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r>
              <a:rPr lang="kk-KZ"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Narrow" pitchFamily="34" charset="0"/>
              </a:rPr>
              <a:t>ХІІІ</a:t>
            </a:r>
            <a:r>
              <a:rPr lang="kk-KZ" sz="6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Narrow" pitchFamily="34" charset="0"/>
              </a:rPr>
              <a:t>. </a:t>
            </a:r>
            <a:r>
              <a:rPr lang="kk-KZ"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Narrow" pitchFamily="34" charset="0"/>
              </a:rPr>
              <a:t>Рефлексия</a:t>
            </a:r>
            <a:r>
              <a:rPr lang="ru-RU" sz="6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Narrow" pitchFamily="34" charset="0"/>
              </a:rPr>
              <a:t/>
            </a:r>
            <a:br>
              <a:rPr lang="ru-RU" sz="6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Narrow" pitchFamily="34" charset="0"/>
              </a:rPr>
            </a:br>
            <a:r>
              <a:rPr lang="kk-KZ"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1668065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Заголовок 1"/>
          <p:cNvSpPr>
            <a:spLocks noGrp="1"/>
          </p:cNvSpPr>
          <p:nvPr>
            <p:ph type="ctrTitle"/>
          </p:nvPr>
        </p:nvSpPr>
        <p:spPr>
          <a:xfrm>
            <a:off x="685800" y="2130425"/>
            <a:ext cx="7772400" cy="1470025"/>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kk-KZ"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r>
              <a:rPr lang="kk-KZ" sz="6000" b="1" dirty="0" smtClean="0">
                <a:ln w="11430"/>
                <a:solidFill>
                  <a:srgbClr val="66FFCC"/>
                </a:solidFill>
                <a:effectLst>
                  <a:outerShdw blurRad="50800" dist="39000" dir="5460000" algn="tl">
                    <a:srgbClr val="000000">
                      <a:alpha val="38000"/>
                    </a:srgbClr>
                  </a:outerShdw>
                </a:effectLst>
                <a:latin typeface="Arial Narrow" pitchFamily="34" charset="0"/>
              </a:rPr>
              <a:t>Назарларыңызға рахмет!!!</a:t>
            </a:r>
            <a:r>
              <a:rPr lang="ru-RU" sz="6000" b="1" dirty="0">
                <a:ln w="11430"/>
                <a:solidFill>
                  <a:srgbClr val="66FFCC"/>
                </a:solidFill>
                <a:effectLst>
                  <a:outerShdw blurRad="50800" dist="39000" dir="5460000" algn="tl">
                    <a:srgbClr val="000000">
                      <a:alpha val="38000"/>
                    </a:srgbClr>
                  </a:outerShdw>
                </a:effectLst>
                <a:latin typeface="Arial Narrow" pitchFamily="34" charset="0"/>
              </a:rPr>
              <a:t/>
            </a:r>
            <a:br>
              <a:rPr lang="ru-RU" sz="6000" b="1" dirty="0">
                <a:ln w="11430"/>
                <a:solidFill>
                  <a:srgbClr val="66FFCC"/>
                </a:solidFill>
                <a:effectLst>
                  <a:outerShdw blurRad="50800" dist="39000" dir="5460000" algn="tl">
                    <a:srgbClr val="000000">
                      <a:alpha val="38000"/>
                    </a:srgbClr>
                  </a:outerShdw>
                </a:effectLst>
                <a:latin typeface="Arial Narrow" pitchFamily="34" charset="0"/>
              </a:rPr>
            </a:br>
            <a:r>
              <a:rPr lang="kk-KZ"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4173043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descr="http://www.ua.all.biz/img/ua/catalog/1993324.jpeg"/>
          <p:cNvPicPr>
            <a:picLocks noChangeAspect="1" noChangeArrowheads="1"/>
          </p:cNvPicPr>
          <p:nvPr/>
        </p:nvPicPr>
        <p:blipFill rotWithShape="1">
          <a:blip r:embed="rId3">
            <a:extLst>
              <a:ext uri="{28A0092B-C50C-407E-A947-70E740481C1C}">
                <a14:useLocalDpi xmlns:a14="http://schemas.microsoft.com/office/drawing/2010/main" val="0"/>
              </a:ext>
            </a:extLst>
          </a:blip>
          <a:srcRect l="8154" t="9081" r="5915" b="12902"/>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582892" y="332656"/>
            <a:ext cx="7978215" cy="1844824"/>
          </a:xfrm>
          <a:prstGeom prst="downArrow">
            <a:avLst/>
          </a:prstGeom>
          <a:solidFill>
            <a:srgbClr val="FFFF00">
              <a:alpha val="8000"/>
            </a:srgbClr>
          </a:solidFill>
          <a:ln>
            <a:solidFill>
              <a:srgbClr val="92D050"/>
            </a:solidFill>
          </a:ln>
        </p:spPr>
        <p:txBody>
          <a:bodyPr>
            <a:normAutofit fontScale="9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kk-K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Сабақтың Тақырыбы:</a:t>
            </a:r>
            <a:endParaRPr lang="ru-RU"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83568" y="2348880"/>
            <a:ext cx="7992888" cy="2448272"/>
          </a:xfrm>
          <a:prstGeom prst="foldedCorner">
            <a:avLst>
              <a:gd name="adj" fmla="val 27391"/>
            </a:avLst>
          </a:prstGeom>
          <a:solidFill>
            <a:srgbClr val="FFFF00">
              <a:alpha val="11000"/>
            </a:srgbClr>
          </a:solidFill>
          <a:ln>
            <a:solidFill>
              <a:srgbClr val="92D050"/>
            </a:solidFill>
          </a:ln>
        </p:spPr>
        <p:txBody>
          <a:bodyPr>
            <a:normAutofit fontScale="92500" lnSpcReduction="10000"/>
          </a:bodyPr>
          <a:lstStyle/>
          <a:p>
            <a:r>
              <a:rPr lang="kk-KZ" b="1" i="1" cap="all" dirty="0" smtClean="0">
                <a:ln w="9000" cmpd="sng">
                  <a:solidFill>
                    <a:schemeClr val="accent4">
                      <a:shade val="50000"/>
                      <a:satMod val="120000"/>
                    </a:schemeClr>
                  </a:solidFill>
                  <a:prstDash val="solid"/>
                </a:ln>
                <a:solidFill>
                  <a:schemeClr val="tx2">
                    <a:lumMod val="60000"/>
                    <a:lumOff val="40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«Екі </a:t>
            </a:r>
            <a:r>
              <a:rPr lang="kk-KZ" b="1" i="1" cap="all" dirty="0">
                <a:ln w="9000" cmpd="sng">
                  <a:solidFill>
                    <a:schemeClr val="accent4">
                      <a:shade val="50000"/>
                      <a:satMod val="120000"/>
                    </a:schemeClr>
                  </a:solidFill>
                  <a:prstDash val="solid"/>
                </a:ln>
                <a:solidFill>
                  <a:schemeClr val="tx2">
                    <a:lumMod val="60000"/>
                    <a:lumOff val="40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өрнектің </a:t>
            </a:r>
            <a:r>
              <a:rPr lang="kk-KZ" b="1" i="1" cap="all" dirty="0" smtClean="0">
                <a:ln w="9000" cmpd="sng">
                  <a:solidFill>
                    <a:schemeClr val="accent4">
                      <a:shade val="50000"/>
                      <a:satMod val="120000"/>
                    </a:schemeClr>
                  </a:solidFill>
                  <a:prstDash val="solid"/>
                </a:ln>
                <a:solidFill>
                  <a:schemeClr val="tx2">
                    <a:lumMod val="60000"/>
                    <a:lumOff val="40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қосындысының квадраты және айырымының квадратының </a:t>
            </a:r>
            <a:r>
              <a:rPr lang="kk-KZ" b="1" i="1" cap="all" dirty="0">
                <a:ln w="9000" cmpd="sng">
                  <a:solidFill>
                    <a:schemeClr val="accent4">
                      <a:shade val="50000"/>
                      <a:satMod val="120000"/>
                    </a:schemeClr>
                  </a:solidFill>
                  <a:prstDash val="solid"/>
                </a:ln>
                <a:solidFill>
                  <a:schemeClr val="tx2">
                    <a:lumMod val="60000"/>
                    <a:lumOff val="40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формулаларына есептер </a:t>
            </a:r>
            <a:r>
              <a:rPr lang="kk-KZ" b="1" i="1" cap="all" dirty="0" smtClean="0">
                <a:ln w="9000" cmpd="sng">
                  <a:solidFill>
                    <a:schemeClr val="accent4">
                      <a:shade val="50000"/>
                      <a:satMod val="120000"/>
                    </a:schemeClr>
                  </a:solidFill>
                  <a:prstDash val="solid"/>
                </a:ln>
                <a:solidFill>
                  <a:schemeClr val="tx2">
                    <a:lumMod val="60000"/>
                    <a:lumOff val="40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шығару»</a:t>
            </a:r>
            <a:endParaRPr lang="ru-RU" b="1" i="1" cap="all" dirty="0">
              <a:ln w="9000" cmpd="sng">
                <a:solidFill>
                  <a:schemeClr val="accent4">
                    <a:shade val="50000"/>
                    <a:satMod val="120000"/>
                  </a:schemeClr>
                </a:solidFill>
                <a:prstDash val="solid"/>
              </a:ln>
              <a:solidFill>
                <a:schemeClr val="tx2">
                  <a:lumMod val="60000"/>
                  <a:lumOff val="40000"/>
                </a:schemeClr>
              </a:soli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58902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http://www.ua.all.biz/img/ua/catalog/1993324.jpeg"/>
          <p:cNvPicPr>
            <a:picLocks noChangeAspect="1" noChangeArrowheads="1"/>
          </p:cNvPicPr>
          <p:nvPr/>
        </p:nvPicPr>
        <p:blipFill rotWithShape="1">
          <a:blip r:embed="rId3">
            <a:extLst>
              <a:ext uri="{28A0092B-C50C-407E-A947-70E740481C1C}">
                <a14:useLocalDpi xmlns:a14="http://schemas.microsoft.com/office/drawing/2010/main" val="0"/>
              </a:ext>
            </a:extLst>
          </a:blip>
          <a:srcRect l="8154" t="9081" r="5915" b="12902"/>
          <a:stretch/>
        </p:blipFill>
        <p:spPr bwMode="auto">
          <a:xfrm>
            <a:off x="16405" y="-15516"/>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685800" y="188640"/>
            <a:ext cx="7772400" cy="1044116"/>
          </a:xfrm>
          <a:solidFill>
            <a:srgbClr val="FFFF00">
              <a:alpha val="8000"/>
            </a:srgbClr>
          </a:solidFill>
        </p:spPr>
        <p:txBody>
          <a:bodyPr>
            <a:no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kk-KZ" sz="4800" b="1" cap="all" dirty="0" smtClean="0">
                <a:ln w="0"/>
                <a:solidFill>
                  <a:srgbClr val="045C26"/>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a:r>
            <a:br>
              <a:rPr lang="kk-KZ" sz="4800" b="1" cap="all" dirty="0" smtClean="0">
                <a:ln w="0"/>
                <a:solidFill>
                  <a:srgbClr val="045C26"/>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br>
            <a:r>
              <a:rPr lang="kk-KZ" sz="4800" b="1" cap="all" dirty="0" smtClean="0">
                <a:ln w="0"/>
                <a:solidFill>
                  <a:srgbClr val="045C26"/>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Мақсаты</a:t>
            </a:r>
            <a:r>
              <a:rPr lang="kk-KZ" sz="4800" b="1" cap="all" dirty="0">
                <a:ln w="0"/>
                <a:solidFill>
                  <a:srgbClr val="045C26"/>
                </a:soli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a:t>
            </a:r>
            <a:r>
              <a:rPr lang="kk-KZ"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a:t>
            </a:r>
            <a:r>
              <a:rPr lang="ru-RU"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t/>
            </a:r>
            <a:br>
              <a:rPr lang="ru-RU"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rPr>
            </a:br>
            <a:endParaRPr lang="ru-RU" sz="4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11560" y="1484784"/>
            <a:ext cx="7772400" cy="4536504"/>
          </a:xfrm>
          <a:solidFill>
            <a:srgbClr val="FFFF00">
              <a:alpha val="7000"/>
            </a:srgbClr>
          </a:solidFill>
        </p:spPr>
        <p:txBody>
          <a:bodyPr>
            <a:noAutofit/>
          </a:bodyPr>
          <a:lstStyle/>
          <a:p>
            <a:r>
              <a:rPr lang="kk-KZ" sz="2400" b="1" cap="all" dirty="0" smtClean="0">
                <a:ln w="9000" cmpd="sng">
                  <a:solidFill>
                    <a:srgbClr val="C00000"/>
                  </a:solidFill>
                  <a:prstDash val="solid"/>
                </a:ln>
                <a:solidFill>
                  <a:srgbClr val="C00000"/>
                </a:solidFill>
                <a:effectLst>
                  <a:reflection blurRad="12700" stA="28000" endPos="45000" dist="1000" dir="5400000" sy="-100000" algn="bl" rotWithShape="0"/>
                </a:effectLst>
              </a:rPr>
              <a:t>Білімділік:</a:t>
            </a:r>
            <a:r>
              <a:rPr lang="kk-KZ" sz="2400" b="1" cap="all" dirty="0" smtClean="0">
                <a:ln w="9000" cmpd="sng">
                  <a:solidFill>
                    <a:srgbClr val="00B050"/>
                  </a:solidFill>
                  <a:prstDash val="solid"/>
                </a:ln>
                <a:solidFill>
                  <a:srgbClr val="00B050"/>
                </a:solidFill>
                <a:effectLst>
                  <a:reflection blurRad="12700" stA="28000" endPos="45000" dist="1000" dir="5400000" sy="-100000" algn="bl" rotWithShape="0"/>
                </a:effectLst>
              </a:rPr>
              <a:t> </a:t>
            </a:r>
            <a:r>
              <a:rPr lang="kk-KZ" sz="2400" b="1" cap="all" dirty="0" smtClean="0">
                <a:ln w="9000" cmpd="sng">
                  <a:solidFill>
                    <a:srgbClr val="00B050"/>
                  </a:solidFill>
                  <a:prstDash val="solid"/>
                </a:ln>
                <a:solidFill>
                  <a:srgbClr val="002060"/>
                </a:solidFill>
                <a:effectLst>
                  <a:reflection blurRad="12700" stA="28000" endPos="45000" dist="1000" dir="5400000" sy="-100000" algn="bl" rotWithShape="0"/>
                </a:effectLst>
              </a:rPr>
              <a:t>Оқушылардың тақырып бойынша алған білімдерін тереңдетіп, жинақтап жүйелеу. Қысқаша көбейту формулаларын дұрыс қолдана білуге үйрету.</a:t>
            </a:r>
            <a:r>
              <a:rPr lang="ru-RU" sz="2400" b="1" cap="all" dirty="0" smtClean="0">
                <a:ln w="9000" cmpd="sng">
                  <a:solidFill>
                    <a:srgbClr val="00B050"/>
                  </a:solidFill>
                  <a:prstDash val="solid"/>
                </a:ln>
                <a:solidFill>
                  <a:srgbClr val="002060"/>
                </a:solidFill>
                <a:effectLst>
                  <a:reflection blurRad="12700" stA="28000" endPos="45000" dist="1000" dir="5400000" sy="-100000" algn="bl" rotWithShape="0"/>
                </a:effectLst>
              </a:rPr>
              <a:t/>
            </a:r>
            <a:br>
              <a:rPr lang="ru-RU" sz="2400" b="1" cap="all" dirty="0" smtClean="0">
                <a:ln w="9000" cmpd="sng">
                  <a:solidFill>
                    <a:srgbClr val="00B050"/>
                  </a:solidFill>
                  <a:prstDash val="solid"/>
                </a:ln>
                <a:solidFill>
                  <a:srgbClr val="002060"/>
                </a:solidFill>
                <a:effectLst>
                  <a:reflection blurRad="12700" stA="28000" endPos="45000" dist="1000" dir="5400000" sy="-100000" algn="bl" rotWithShape="0"/>
                </a:effectLst>
              </a:rPr>
            </a:br>
            <a:r>
              <a:rPr lang="kk-KZ" sz="2400" b="1" cap="all" dirty="0" smtClean="0">
                <a:ln w="9000" cmpd="sng">
                  <a:solidFill>
                    <a:srgbClr val="C00000"/>
                  </a:solidFill>
                  <a:prstDash val="solid"/>
                </a:ln>
                <a:solidFill>
                  <a:srgbClr val="C00000"/>
                </a:solidFill>
                <a:effectLst>
                  <a:reflection blurRad="12700" stA="28000" endPos="45000" dist="1000" dir="5400000" sy="-100000" algn="bl" rotWithShape="0"/>
                </a:effectLst>
              </a:rPr>
              <a:t>Дамытушылық:</a:t>
            </a:r>
            <a:r>
              <a:rPr lang="kk-KZ" sz="2400" b="1" cap="all" dirty="0" smtClean="0">
                <a:ln w="9000" cmpd="sng">
                  <a:solidFill>
                    <a:srgbClr val="00B050"/>
                  </a:solidFill>
                  <a:prstDash val="solid"/>
                </a:ln>
                <a:solidFill>
                  <a:srgbClr val="00B050"/>
                </a:solidFill>
                <a:effectLst>
                  <a:reflection blurRad="12700" stA="28000" endPos="45000" dist="1000" dir="5400000" sy="-100000" algn="bl" rotWithShape="0"/>
                </a:effectLst>
              </a:rPr>
              <a:t> </a:t>
            </a:r>
            <a:r>
              <a:rPr lang="kk-KZ" sz="2400" b="1" cap="all" dirty="0" smtClean="0">
                <a:ln w="9000" cmpd="sng">
                  <a:solidFill>
                    <a:srgbClr val="00B050"/>
                  </a:solidFill>
                  <a:prstDash val="solid"/>
                </a:ln>
                <a:solidFill>
                  <a:srgbClr val="002060"/>
                </a:solidFill>
                <a:effectLst>
                  <a:reflection blurRad="12700" stA="28000" endPos="45000" dist="1000" dir="5400000" sy="-100000" algn="bl" rotWithShape="0"/>
                </a:effectLst>
              </a:rPr>
              <a:t>Логикалық ойлау қабілеті мен есептеу дағдыларын жетілдіру. Ой-өрістерін кеңейту. Теориялық білімін практикада қолдана білу дағдысын қалыптастыру.</a:t>
            </a:r>
            <a:r>
              <a:rPr lang="ru-RU" sz="2400" b="1" cap="all" dirty="0" smtClean="0">
                <a:ln w="9000" cmpd="sng">
                  <a:solidFill>
                    <a:srgbClr val="00B050"/>
                  </a:solidFill>
                  <a:prstDash val="solid"/>
                </a:ln>
                <a:solidFill>
                  <a:srgbClr val="002060"/>
                </a:solidFill>
                <a:effectLst>
                  <a:reflection blurRad="12700" stA="28000" endPos="45000" dist="1000" dir="5400000" sy="-100000" algn="bl" rotWithShape="0"/>
                </a:effectLst>
              </a:rPr>
              <a:t/>
            </a:r>
            <a:br>
              <a:rPr lang="ru-RU" sz="2400" b="1" cap="all" dirty="0" smtClean="0">
                <a:ln w="9000" cmpd="sng">
                  <a:solidFill>
                    <a:srgbClr val="00B050"/>
                  </a:solidFill>
                  <a:prstDash val="solid"/>
                </a:ln>
                <a:solidFill>
                  <a:srgbClr val="002060"/>
                </a:solidFill>
                <a:effectLst>
                  <a:reflection blurRad="12700" stA="28000" endPos="45000" dist="1000" dir="5400000" sy="-100000" algn="bl" rotWithShape="0"/>
                </a:effectLst>
              </a:rPr>
            </a:br>
            <a:r>
              <a:rPr lang="kk-KZ" sz="2400" b="1" cap="all" dirty="0" smtClean="0">
                <a:ln w="9000" cmpd="sng">
                  <a:solidFill>
                    <a:srgbClr val="C00000"/>
                  </a:solidFill>
                  <a:prstDash val="solid"/>
                </a:ln>
                <a:solidFill>
                  <a:srgbClr val="C00000"/>
                </a:solidFill>
                <a:effectLst>
                  <a:reflection blurRad="12700" stA="28000" endPos="45000" dist="1000" dir="5400000" sy="-100000" algn="bl" rotWithShape="0"/>
                </a:effectLst>
              </a:rPr>
              <a:t>Тәрбиелік:</a:t>
            </a:r>
            <a:r>
              <a:rPr lang="kk-KZ" sz="2400" b="1" cap="all" dirty="0" smtClean="0">
                <a:ln w="9000" cmpd="sng">
                  <a:solidFill>
                    <a:srgbClr val="00B050"/>
                  </a:solidFill>
                  <a:prstDash val="solid"/>
                </a:ln>
                <a:solidFill>
                  <a:srgbClr val="00B050"/>
                </a:solidFill>
                <a:effectLst>
                  <a:reflection blurRad="12700" stA="28000" endPos="45000" dist="1000" dir="5400000" sy="-100000" algn="bl" rotWithShape="0"/>
                </a:effectLst>
              </a:rPr>
              <a:t> </a:t>
            </a:r>
            <a:r>
              <a:rPr lang="kk-KZ" sz="2400" b="1" cap="all" dirty="0" smtClean="0">
                <a:ln w="9000" cmpd="sng">
                  <a:solidFill>
                    <a:srgbClr val="00B050"/>
                  </a:solidFill>
                  <a:prstDash val="solid"/>
                </a:ln>
                <a:solidFill>
                  <a:srgbClr val="002060"/>
                </a:solidFill>
                <a:effectLst>
                  <a:reflection blurRad="12700" stA="28000" endPos="45000" dist="1000" dir="5400000" sy="-100000" algn="bl" rotWithShape="0"/>
                </a:effectLst>
              </a:rPr>
              <a:t>Оқушыларды ұйымшылдыққа, ұқыптылыққа, тез шешім қабылдай білуге, пәнге деген қызығушылығын арттыра отырып тәрбиелеу.</a:t>
            </a:r>
            <a:r>
              <a:rPr lang="ru-RU" sz="2400" b="1" cap="all" dirty="0" smtClean="0">
                <a:ln w="9000" cmpd="sng">
                  <a:solidFill>
                    <a:srgbClr val="00B050"/>
                  </a:solidFill>
                  <a:prstDash val="solid"/>
                </a:ln>
                <a:solidFill>
                  <a:srgbClr val="002060"/>
                </a:solidFill>
                <a:effectLst>
                  <a:reflection blurRad="12700" stA="28000" endPos="45000" dist="1000" dir="5400000" sy="-100000" algn="bl" rotWithShape="0"/>
                </a:effectLst>
              </a:rPr>
              <a:t/>
            </a:r>
            <a:br>
              <a:rPr lang="ru-RU" sz="2400" b="1" cap="all" dirty="0" smtClean="0">
                <a:ln w="9000" cmpd="sng">
                  <a:solidFill>
                    <a:srgbClr val="00B050"/>
                  </a:solidFill>
                  <a:prstDash val="solid"/>
                </a:ln>
                <a:solidFill>
                  <a:srgbClr val="002060"/>
                </a:solidFill>
                <a:effectLst>
                  <a:reflection blurRad="12700" stA="28000" endPos="45000" dist="1000" dir="5400000" sy="-100000" algn="bl" rotWithShape="0"/>
                </a:effectLst>
              </a:rPr>
            </a:br>
            <a:endParaRPr lang="ru-RU" sz="2400" dirty="0">
              <a:ln w="9000" cmpd="sng">
                <a:solidFill>
                  <a:srgbClr val="00B050"/>
                </a:solidFill>
                <a:prstDash val="solid"/>
              </a:ln>
              <a:solidFill>
                <a:srgbClr val="002060"/>
              </a:solidFill>
            </a:endParaRPr>
          </a:p>
        </p:txBody>
      </p:sp>
    </p:spTree>
    <p:extLst>
      <p:ext uri="{BB962C8B-B14F-4D97-AF65-F5344CB8AC3E}">
        <p14:creationId xmlns:p14="http://schemas.microsoft.com/office/powerpoint/2010/main" val="7295817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1547664" y="0"/>
            <a:ext cx="7488832" cy="1484784"/>
          </a:xfrm>
          <a:prstGeom prst="horizontalScroll">
            <a:avLst/>
          </a:prstGeom>
          <a:solidFill>
            <a:srgbClr val="FFFF00">
              <a:alpha val="8000"/>
            </a:srgbClr>
          </a:solidFill>
          <a:ln>
            <a:solidFill>
              <a:srgbClr val="92D050"/>
            </a:solidFill>
          </a:ln>
        </p:spPr>
        <p:txBody>
          <a:bodyPr>
            <a:noAutofit/>
          </a:bodyPr>
          <a:lstStyle/>
          <a:p>
            <a:r>
              <a:rPr lang="kk-KZ"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r>
            <a:br>
              <a:rPr lang="kk-KZ"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br>
            <a:r>
              <a:rPr lang="kk-KZ"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Сабақтың барысы:</a:t>
            </a:r>
            <a:r>
              <a:rPr lang="ru-RU"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t/>
            </a:r>
            <a:br>
              <a:rPr lang="ru-RU" sz="6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rPr>
            </a:br>
            <a:endParaRPr lang="ru-RU" sz="6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547664" y="1700808"/>
            <a:ext cx="7596336" cy="4941168"/>
          </a:xfrm>
          <a:prstGeom prst="snip2DiagRect">
            <a:avLst/>
          </a:prstGeom>
          <a:solidFill>
            <a:srgbClr val="FFFF00">
              <a:alpha val="8000"/>
            </a:srgbClr>
          </a:solidFill>
          <a:ln>
            <a:solidFill>
              <a:srgbClr val="92D050"/>
            </a:solidFill>
          </a:ln>
        </p:spPr>
        <p:txBody>
          <a:bodyPr>
            <a:normAutofit/>
          </a:bodyPr>
          <a:lstStyle/>
          <a:p>
            <a:r>
              <a:rPr lang="kk-KZ" b="1" dirty="0" smtClean="0">
                <a:solidFill>
                  <a:srgbClr val="C00000"/>
                </a:solidFill>
              </a:rPr>
              <a:t>Сабақтың ұраны:</a:t>
            </a:r>
          </a:p>
          <a:p>
            <a:pPr algn="l"/>
            <a:r>
              <a:rPr lang="kk-KZ" sz="2600" b="1" dirty="0" smtClean="0">
                <a:solidFill>
                  <a:srgbClr val="002060"/>
                </a:solidFill>
              </a:rPr>
              <a:t>                    </a:t>
            </a:r>
            <a:r>
              <a:rPr lang="kk-KZ" sz="2600" dirty="0" smtClean="0">
                <a:solidFill>
                  <a:srgbClr val="002060"/>
                </a:solidFill>
              </a:rPr>
              <a:t>2030-дың </a:t>
            </a:r>
            <a:r>
              <a:rPr lang="kk-KZ" sz="2600" dirty="0">
                <a:solidFill>
                  <a:srgbClr val="002060"/>
                </a:solidFill>
              </a:rPr>
              <a:t>біз барысымыз,  </a:t>
            </a:r>
            <a:endParaRPr lang="ru-RU" sz="2600" dirty="0">
              <a:solidFill>
                <a:srgbClr val="002060"/>
              </a:solidFill>
            </a:endParaRPr>
          </a:p>
          <a:p>
            <a:pPr algn="l"/>
            <a:r>
              <a:rPr lang="kk-KZ" sz="2600" dirty="0">
                <a:solidFill>
                  <a:srgbClr val="002060"/>
                </a:solidFill>
              </a:rPr>
              <a:t>                    </a:t>
            </a:r>
            <a:r>
              <a:rPr lang="kk-KZ" sz="2600" dirty="0" smtClean="0">
                <a:solidFill>
                  <a:srgbClr val="002060"/>
                </a:solidFill>
              </a:rPr>
              <a:t>Болашаққа </a:t>
            </a:r>
            <a:r>
              <a:rPr lang="kk-KZ" sz="2600" dirty="0">
                <a:solidFill>
                  <a:srgbClr val="002060"/>
                </a:solidFill>
              </a:rPr>
              <a:t>бастайды әр ісіміз.</a:t>
            </a:r>
            <a:endParaRPr lang="ru-RU" sz="2600" dirty="0">
              <a:solidFill>
                <a:srgbClr val="002060"/>
              </a:solidFill>
            </a:endParaRPr>
          </a:p>
          <a:p>
            <a:pPr algn="l"/>
            <a:r>
              <a:rPr lang="kk-KZ" sz="2600" dirty="0">
                <a:solidFill>
                  <a:srgbClr val="002060"/>
                </a:solidFill>
              </a:rPr>
              <a:t>                    </a:t>
            </a:r>
            <a:r>
              <a:rPr lang="kk-KZ" sz="2600" dirty="0" smtClean="0">
                <a:solidFill>
                  <a:srgbClr val="002060"/>
                </a:solidFill>
              </a:rPr>
              <a:t>Егемен </a:t>
            </a:r>
            <a:r>
              <a:rPr lang="kk-KZ" sz="2600" dirty="0">
                <a:solidFill>
                  <a:srgbClr val="002060"/>
                </a:solidFill>
              </a:rPr>
              <a:t>елімізді көркейтетін,</a:t>
            </a:r>
            <a:endParaRPr lang="ru-RU" sz="2600" dirty="0">
              <a:solidFill>
                <a:srgbClr val="002060"/>
              </a:solidFill>
            </a:endParaRPr>
          </a:p>
          <a:p>
            <a:pPr algn="l"/>
            <a:r>
              <a:rPr lang="kk-KZ" sz="2600" dirty="0">
                <a:solidFill>
                  <a:srgbClr val="002060"/>
                </a:solidFill>
              </a:rPr>
              <a:t>         </a:t>
            </a:r>
            <a:r>
              <a:rPr lang="kk-KZ" sz="2600" dirty="0" smtClean="0">
                <a:solidFill>
                  <a:srgbClr val="002060"/>
                </a:solidFill>
              </a:rPr>
              <a:t>    Білім </a:t>
            </a:r>
            <a:r>
              <a:rPr lang="kk-KZ" sz="2600" dirty="0">
                <a:solidFill>
                  <a:srgbClr val="002060"/>
                </a:solidFill>
              </a:rPr>
              <a:t>шыңына жету біздің парызымыз.</a:t>
            </a:r>
            <a:endParaRPr lang="ru-RU" sz="2600" dirty="0">
              <a:solidFill>
                <a:srgbClr val="002060"/>
              </a:solidFill>
            </a:endParaRPr>
          </a:p>
          <a:p>
            <a:endParaRPr lang="ru-RU" dirty="0"/>
          </a:p>
          <a:p>
            <a:endParaRPr lang="ru-RU" dirty="0"/>
          </a:p>
        </p:txBody>
      </p:sp>
    </p:spTree>
    <p:extLst>
      <p:ext uri="{BB962C8B-B14F-4D97-AF65-F5344CB8AC3E}">
        <p14:creationId xmlns:p14="http://schemas.microsoft.com/office/powerpoint/2010/main" val="16486291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1467204" y="0"/>
            <a:ext cx="7668344" cy="2132856"/>
          </a:xfrm>
          <a:prstGeom prst="frame">
            <a:avLst/>
          </a:prstGeom>
          <a:solidFill>
            <a:srgbClr val="FFFF00">
              <a:alpha val="39000"/>
            </a:srgbClr>
          </a:solidFill>
          <a:ln>
            <a:solidFill>
              <a:srgbClr val="99FF99"/>
            </a:solidFill>
          </a:ln>
        </p:spPr>
        <p:txBody>
          <a:bodyPr>
            <a:normAutofit fontScale="90000"/>
          </a:bodyPr>
          <a:lstStyle/>
          <a:p>
            <a:r>
              <a:rPr lang="kk-KZ" b="1" dirty="0" smtClean="0"/>
              <a:t/>
            </a:r>
            <a:br>
              <a:rPr lang="kk-KZ" b="1" dirty="0" smtClean="0"/>
            </a:br>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ІІ. </a:t>
            </a:r>
            <a:r>
              <a:rPr lang="kk-KZ"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«Көтеріңкі көңіл күй» </a:t>
            </a:r>
            <a: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a:r>
            <a:br>
              <a:rPr lang="kk-KZ"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br>
            <a:r>
              <a:rPr lang="kk-KZ" b="1" dirty="0" smtClean="0">
                <a:ln w="1905"/>
                <a:solidFill>
                  <a:srgbClr val="FF66FF"/>
                </a:solidFill>
                <a:effectLst>
                  <a:innerShdw blurRad="69850" dist="43180" dir="5400000">
                    <a:srgbClr val="000000">
                      <a:alpha val="65000"/>
                    </a:srgbClr>
                  </a:innerShdw>
                </a:effectLst>
              </a:rPr>
              <a:t>(</a:t>
            </a:r>
            <a:r>
              <a:rPr lang="kk-KZ" b="1" dirty="0">
                <a:ln w="1905"/>
                <a:solidFill>
                  <a:srgbClr val="FF66FF"/>
                </a:solidFill>
                <a:effectLst>
                  <a:innerShdw blurRad="69850" dist="43180" dir="5400000">
                    <a:srgbClr val="000000">
                      <a:alpha val="65000"/>
                    </a:srgbClr>
                  </a:innerShdw>
                </a:effectLst>
              </a:rPr>
              <a:t>тренинг)</a:t>
            </a:r>
            <a:r>
              <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r>
            <a:br>
              <a:rPr lang="ru-RU"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br>
            <a:endParaRPr lang="ru-RU" dirty="0"/>
          </a:p>
        </p:txBody>
      </p:sp>
      <p:pic>
        <p:nvPicPr>
          <p:cNvPr id="12292" name="Picture 4" descr="http://thumbs.dreamstime.com/z/%D0%B7%D0%B5-%D0%B5%D0%BD%D1%8B%D0%B5-%D1%81%D0%BC%D0%B0%D0%B9-%D0%B8%D0%BA%D0%B8-32359448.jpg"/>
          <p:cNvPicPr>
            <a:picLocks noChangeAspect="1" noChangeArrowheads="1"/>
          </p:cNvPicPr>
          <p:nvPr/>
        </p:nvPicPr>
        <p:blipFill rotWithShape="1">
          <a:blip r:embed="rId3">
            <a:extLst>
              <a:ext uri="{28A0092B-C50C-407E-A947-70E740481C1C}">
                <a14:useLocalDpi xmlns:a14="http://schemas.microsoft.com/office/drawing/2010/main" val="0"/>
              </a:ext>
            </a:extLst>
          </a:blip>
          <a:srcRect b="9198"/>
          <a:stretch/>
        </p:blipFill>
        <p:spPr bwMode="auto">
          <a:xfrm>
            <a:off x="2267744" y="2204864"/>
            <a:ext cx="5544616" cy="40288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08228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Заголовок 1"/>
          <p:cNvSpPr>
            <a:spLocks noGrp="1"/>
          </p:cNvSpPr>
          <p:nvPr>
            <p:ph type="ctrTitle"/>
          </p:nvPr>
        </p:nvSpPr>
        <p:spPr>
          <a:xfrm>
            <a:off x="1396752" y="1556792"/>
            <a:ext cx="7772400" cy="2880320"/>
          </a:xfrm>
          <a:solidFill>
            <a:srgbClr val="FFFF00">
              <a:alpha val="8000"/>
            </a:srgbClr>
          </a:solidFill>
          <a:ln>
            <a:solidFill>
              <a:srgbClr val="99FF99"/>
            </a:solidFill>
          </a:ln>
        </p:spPr>
        <p:txBody>
          <a:bodyPr>
            <a:noAutofit/>
          </a:bodyPr>
          <a:lstStyle/>
          <a:p>
            <a:r>
              <a:rPr lang="kk-KZ" sz="4000" b="1" cap="all" dirty="0">
                <a:ln w="9000" cmpd="sng">
                  <a:solidFill>
                    <a:schemeClr val="accent4">
                      <a:shade val="50000"/>
                      <a:satMod val="120000"/>
                    </a:schemeClr>
                  </a:solidFill>
                  <a:prstDash val="solid"/>
                </a:ln>
                <a:solidFill>
                  <a:srgbClr val="0070C0"/>
                </a:solidFill>
                <a:effectLst>
                  <a:reflection blurRad="12700" stA="28000" endPos="45000" dist="1000" dir="5400000" sy="-100000" algn="bl" rotWithShape="0"/>
                </a:effectLst>
              </a:rPr>
              <a:t>ІІІ. Үй тапсырмасын </a:t>
            </a:r>
            <a:r>
              <a:rPr lang="kk-KZ" sz="4000" b="1" cap="all" dirty="0" smtClean="0">
                <a:ln w="9000" cmpd="sng">
                  <a:solidFill>
                    <a:schemeClr val="accent4">
                      <a:shade val="50000"/>
                      <a:satMod val="120000"/>
                    </a:schemeClr>
                  </a:solidFill>
                  <a:prstDash val="solid"/>
                </a:ln>
                <a:solidFill>
                  <a:srgbClr val="0070C0"/>
                </a:solidFill>
                <a:effectLst>
                  <a:reflection blurRad="12700" stA="28000" endPos="45000" dist="1000" dir="5400000" sy="-100000" algn="bl" rotWithShape="0"/>
                </a:effectLst>
              </a:rPr>
              <a:t>тексеру</a:t>
            </a:r>
            <a:r>
              <a:rPr lang="kk-KZ" sz="4000" b="1" cap="all" dirty="0" smtClean="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t> </a:t>
            </a:r>
            <a:r>
              <a:rPr lang="kk-KZ" sz="5400" b="1" cap="all" dirty="0" smtClean="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t/>
            </a:r>
            <a:br>
              <a:rPr lang="kk-KZ" sz="5400" b="1" cap="all" dirty="0" smtClean="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br>
            <a:r>
              <a:rPr lang="kk-KZ" sz="5400" b="1" cap="all" dirty="0" smtClean="0">
                <a:ln w="9000" cmpd="sng">
                  <a:solidFill>
                    <a:schemeClr val="accent4">
                      <a:shade val="50000"/>
                      <a:satMod val="120000"/>
                    </a:schemeClr>
                  </a:solidFill>
                  <a:prstDash val="solid"/>
                </a:ln>
                <a:solidFill>
                  <a:srgbClr val="66FF33"/>
                </a:solidFill>
                <a:effectLst>
                  <a:reflection blurRad="12700" stA="28000" endPos="45000" dist="1000" dir="5400000" sy="-100000" algn="bl" rotWithShape="0"/>
                </a:effectLst>
              </a:rPr>
              <a:t>№</a:t>
            </a:r>
            <a:r>
              <a:rPr lang="kk-KZ" sz="5400" b="1" cap="all" dirty="0">
                <a:ln w="9000" cmpd="sng">
                  <a:solidFill>
                    <a:schemeClr val="accent4">
                      <a:shade val="50000"/>
                      <a:satMod val="120000"/>
                    </a:schemeClr>
                  </a:solidFill>
                  <a:prstDash val="solid"/>
                </a:ln>
                <a:solidFill>
                  <a:srgbClr val="66FF33"/>
                </a:solidFill>
                <a:effectLst>
                  <a:reflection blurRad="12700" stA="28000" endPos="45000" dist="1000" dir="5400000" sy="-100000" algn="bl" rotWithShape="0"/>
                </a:effectLst>
              </a:rPr>
              <a:t>342, 343</a:t>
            </a:r>
            <a:r>
              <a:rPr lang="ru-RU" sz="5400" b="1" cap="all" dirty="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t/>
            </a:r>
            <a:br>
              <a:rPr lang="ru-RU" sz="5400" b="1" cap="all" dirty="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br>
            <a:r>
              <a:rPr lang="ru-RU" sz="3600" b="1" cap="all" dirty="0" smtClean="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t>(теория </a:t>
            </a:r>
            <a:r>
              <a:rPr lang="ru-RU" sz="3600" b="1" cap="all" dirty="0" err="1" smtClean="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t>бойынша</a:t>
            </a:r>
            <a:r>
              <a:rPr lang="ru-RU" sz="3600" b="1" cap="all" dirty="0" smtClean="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t>сұраққа</a:t>
            </a:r>
            <a:r>
              <a:rPr lang="ru-RU" sz="3600" b="1" cap="all" dirty="0" smtClean="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t> </a:t>
            </a:r>
            <a:r>
              <a:rPr lang="ru-RU" sz="3600" b="1" cap="all" dirty="0" err="1" smtClean="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t>жауап</a:t>
            </a:r>
            <a:r>
              <a:rPr lang="ru-RU" sz="3600" b="1" cap="all" dirty="0" smtClean="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rPr>
              <a:t>)</a:t>
            </a:r>
            <a:endParaRPr lang="ru-RU" sz="3600" b="1" cap="all" dirty="0">
              <a:ln w="9000" cmpd="sng">
                <a:solidFill>
                  <a:schemeClr val="accent4">
                    <a:shade val="50000"/>
                    <a:satMod val="120000"/>
                  </a:schemeClr>
                </a:solidFill>
                <a:prstDash val="solid"/>
              </a:ln>
              <a:solidFill>
                <a:srgbClr val="99FF99"/>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1507198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6-конечная звезда 30"/>
          <p:cNvSpPr/>
          <p:nvPr/>
        </p:nvSpPr>
        <p:spPr>
          <a:xfrm>
            <a:off x="-85410" y="5771557"/>
            <a:ext cx="914400" cy="914400"/>
          </a:xfrm>
          <a:prstGeom prst="star6">
            <a:avLst/>
          </a:prstGeom>
        </p:spPr>
        <p:style>
          <a:lnRef idx="1">
            <a:schemeClr val="dk1"/>
          </a:lnRef>
          <a:fillRef idx="2">
            <a:schemeClr val="dk1"/>
          </a:fillRef>
          <a:effectRef idx="1">
            <a:schemeClr val="dk1"/>
          </a:effectRef>
          <a:fontRef idx="minor">
            <a:schemeClr val="dk1"/>
          </a:fontRef>
        </p:style>
        <p:txBody>
          <a:bodyPr rtlCol="0" anchor="ctr"/>
          <a:lstStyle/>
          <a:p>
            <a:pPr algn="ctr"/>
            <a:r>
              <a:rPr lang="kk-KZ" sz="3200" b="1" dirty="0" smtClean="0">
                <a:solidFill>
                  <a:srgbClr val="FF00FF"/>
                </a:solidFill>
              </a:rPr>
              <a:t>Ы</a:t>
            </a:r>
            <a:endParaRPr lang="ru-RU" sz="3200" b="1" dirty="0">
              <a:solidFill>
                <a:srgbClr val="FF00FF"/>
              </a:solidFill>
            </a:endParaRPr>
          </a:p>
        </p:txBody>
      </p:sp>
      <p:sp>
        <p:nvSpPr>
          <p:cNvPr id="30" name="6-конечная звезда 29"/>
          <p:cNvSpPr/>
          <p:nvPr/>
        </p:nvSpPr>
        <p:spPr>
          <a:xfrm>
            <a:off x="-97441" y="4862846"/>
            <a:ext cx="914400" cy="914400"/>
          </a:xfrm>
          <a:prstGeom prst="star6">
            <a:avLst/>
          </a:prstGeom>
        </p:spPr>
        <p:style>
          <a:lnRef idx="1">
            <a:schemeClr val="dk1"/>
          </a:lnRef>
          <a:fillRef idx="2">
            <a:schemeClr val="dk1"/>
          </a:fillRef>
          <a:effectRef idx="1">
            <a:schemeClr val="dk1"/>
          </a:effectRef>
          <a:fontRef idx="minor">
            <a:schemeClr val="dk1"/>
          </a:fontRef>
        </p:style>
        <p:txBody>
          <a:bodyPr rtlCol="0" anchor="ctr"/>
          <a:lstStyle/>
          <a:p>
            <a:pPr algn="ctr"/>
            <a:r>
              <a:rPr lang="kk-KZ" sz="3200" b="1" dirty="0" smtClean="0">
                <a:solidFill>
                  <a:srgbClr val="FF00FF"/>
                </a:solidFill>
              </a:rPr>
              <a:t>Ш</a:t>
            </a:r>
            <a:endParaRPr lang="ru-RU" sz="3200" b="1" dirty="0">
              <a:solidFill>
                <a:srgbClr val="FF00FF"/>
              </a:solidFill>
            </a:endParaRPr>
          </a:p>
        </p:txBody>
      </p:sp>
      <p:sp>
        <p:nvSpPr>
          <p:cNvPr id="28" name="6-конечная звезда 27"/>
          <p:cNvSpPr/>
          <p:nvPr/>
        </p:nvSpPr>
        <p:spPr>
          <a:xfrm>
            <a:off x="-81674" y="4102288"/>
            <a:ext cx="914400" cy="914400"/>
          </a:xfrm>
          <a:prstGeom prst="star6">
            <a:avLst/>
          </a:prstGeom>
        </p:spPr>
        <p:style>
          <a:lnRef idx="1">
            <a:schemeClr val="dk1"/>
          </a:lnRef>
          <a:fillRef idx="2">
            <a:schemeClr val="dk1"/>
          </a:fillRef>
          <a:effectRef idx="1">
            <a:schemeClr val="dk1"/>
          </a:effectRef>
          <a:fontRef idx="minor">
            <a:schemeClr val="dk1"/>
          </a:fontRef>
        </p:style>
        <p:txBody>
          <a:bodyPr rtlCol="0" anchor="ctr"/>
          <a:lstStyle/>
          <a:p>
            <a:pPr algn="ctr"/>
            <a:r>
              <a:rPr lang="kk-KZ" sz="3200" b="1" dirty="0" smtClean="0">
                <a:solidFill>
                  <a:srgbClr val="FF00FF"/>
                </a:solidFill>
              </a:rPr>
              <a:t>Қ</a:t>
            </a:r>
            <a:endParaRPr lang="ru-RU" sz="3200" b="1" dirty="0">
              <a:solidFill>
                <a:srgbClr val="FF00FF"/>
              </a:solidFill>
            </a:endParaRPr>
          </a:p>
        </p:txBody>
      </p:sp>
      <p:sp>
        <p:nvSpPr>
          <p:cNvPr id="27" name="6-конечная звезда 26"/>
          <p:cNvSpPr/>
          <p:nvPr/>
        </p:nvSpPr>
        <p:spPr>
          <a:xfrm>
            <a:off x="-89527" y="3439039"/>
            <a:ext cx="914400" cy="914400"/>
          </a:xfrm>
          <a:prstGeom prst="star6">
            <a:avLst/>
          </a:prstGeom>
        </p:spPr>
        <p:style>
          <a:lnRef idx="1">
            <a:schemeClr val="dk1"/>
          </a:lnRef>
          <a:fillRef idx="2">
            <a:schemeClr val="dk1"/>
          </a:fillRef>
          <a:effectRef idx="1">
            <a:schemeClr val="dk1"/>
          </a:effectRef>
          <a:fontRef idx="minor">
            <a:schemeClr val="dk1"/>
          </a:fontRef>
        </p:style>
        <p:txBody>
          <a:bodyPr rtlCol="0" anchor="ctr"/>
          <a:lstStyle/>
          <a:p>
            <a:pPr algn="ctr"/>
            <a:r>
              <a:rPr lang="kk-KZ" sz="3200" b="1" dirty="0" smtClean="0">
                <a:solidFill>
                  <a:srgbClr val="FF00FF"/>
                </a:solidFill>
              </a:rPr>
              <a:t>А</a:t>
            </a:r>
            <a:endParaRPr lang="ru-RU" sz="3200" b="1" dirty="0">
              <a:solidFill>
                <a:srgbClr val="FF00FF"/>
              </a:solidFill>
            </a:endParaRPr>
          </a:p>
        </p:txBody>
      </p:sp>
      <p:sp>
        <p:nvSpPr>
          <p:cNvPr id="26" name="6-конечная звезда 25"/>
          <p:cNvSpPr/>
          <p:nvPr/>
        </p:nvSpPr>
        <p:spPr>
          <a:xfrm>
            <a:off x="-62541" y="2797556"/>
            <a:ext cx="914400" cy="914400"/>
          </a:xfrm>
          <a:prstGeom prst="star6">
            <a:avLst/>
          </a:prstGeom>
        </p:spPr>
        <p:style>
          <a:lnRef idx="1">
            <a:schemeClr val="dk1"/>
          </a:lnRef>
          <a:fillRef idx="2">
            <a:schemeClr val="dk1"/>
          </a:fillRef>
          <a:effectRef idx="1">
            <a:schemeClr val="dk1"/>
          </a:effectRef>
          <a:fontRef idx="minor">
            <a:schemeClr val="dk1"/>
          </a:fontRef>
        </p:style>
        <p:txBody>
          <a:bodyPr rtlCol="0" anchor="ctr"/>
          <a:lstStyle/>
          <a:p>
            <a:pPr algn="ctr"/>
            <a:r>
              <a:rPr lang="kk-KZ" sz="3200" b="1" dirty="0" smtClean="0">
                <a:solidFill>
                  <a:srgbClr val="FF00FF"/>
                </a:solidFill>
              </a:rPr>
              <a:t>Р</a:t>
            </a:r>
            <a:endParaRPr lang="ru-RU" sz="3200" b="1" dirty="0">
              <a:solidFill>
                <a:srgbClr val="FF00FF"/>
              </a:solidFill>
            </a:endParaRPr>
          </a:p>
        </p:txBody>
      </p:sp>
      <p:pic>
        <p:nvPicPr>
          <p:cNvPr id="10" name="Рисунок 9" descr="http://thumbs.myshared.ru/612217.jpg"/>
          <p:cNvPicPr/>
          <p:nvPr/>
        </p:nvPicPr>
        <p:blipFill>
          <a:blip r:embed="rId2">
            <a:extLst>
              <a:ext uri="{28A0092B-C50C-407E-A947-70E740481C1C}">
                <a14:useLocalDpi xmlns:a14="http://schemas.microsoft.com/office/drawing/2010/main" val="0"/>
              </a:ext>
            </a:extLst>
          </a:blip>
          <a:srcRect/>
          <a:stretch>
            <a:fillRect/>
          </a:stretch>
        </p:blipFill>
        <p:spPr bwMode="auto">
          <a:xfrm>
            <a:off x="-56604" y="2884504"/>
            <a:ext cx="832727" cy="694802"/>
          </a:xfrm>
          <a:prstGeom prst="ellipse">
            <a:avLst/>
          </a:prstGeom>
          <a:ln>
            <a:noFill/>
          </a:ln>
          <a:effectLst>
            <a:softEdge rad="112500"/>
          </a:effectLst>
        </p:spPr>
      </p:pic>
      <p:sp>
        <p:nvSpPr>
          <p:cNvPr id="25" name="6-конечная звезда 24"/>
          <p:cNvSpPr/>
          <p:nvPr/>
        </p:nvSpPr>
        <p:spPr>
          <a:xfrm>
            <a:off x="-62541" y="1982697"/>
            <a:ext cx="914400" cy="914400"/>
          </a:xfrm>
          <a:prstGeom prst="star6">
            <a:avLst/>
          </a:prstGeom>
        </p:spPr>
        <p:style>
          <a:lnRef idx="1">
            <a:schemeClr val="dk1"/>
          </a:lnRef>
          <a:fillRef idx="2">
            <a:schemeClr val="dk1"/>
          </a:fillRef>
          <a:effectRef idx="1">
            <a:schemeClr val="dk1"/>
          </a:effectRef>
          <a:fontRef idx="minor">
            <a:schemeClr val="dk1"/>
          </a:fontRef>
        </p:style>
        <p:txBody>
          <a:bodyPr rtlCol="0" anchor="ctr"/>
          <a:lstStyle/>
          <a:p>
            <a:pPr algn="ctr"/>
            <a:r>
              <a:rPr lang="kk-KZ" sz="3200" b="1" dirty="0">
                <a:solidFill>
                  <a:srgbClr val="FF00FF"/>
                </a:solidFill>
              </a:rPr>
              <a:t>А</a:t>
            </a:r>
            <a:endParaRPr lang="ru-RU" sz="3200" b="1" dirty="0">
              <a:solidFill>
                <a:srgbClr val="FF00FF"/>
              </a:solidFill>
            </a:endParaRPr>
          </a:p>
        </p:txBody>
      </p:sp>
      <p:sp>
        <p:nvSpPr>
          <p:cNvPr id="23" name="6-конечная звезда 22"/>
          <p:cNvSpPr/>
          <p:nvPr/>
        </p:nvSpPr>
        <p:spPr>
          <a:xfrm>
            <a:off x="-81674" y="1272976"/>
            <a:ext cx="914400" cy="914400"/>
          </a:xfrm>
          <a:prstGeom prst="star6">
            <a:avLst/>
          </a:prstGeom>
        </p:spPr>
        <p:style>
          <a:lnRef idx="1">
            <a:schemeClr val="dk1"/>
          </a:lnRef>
          <a:fillRef idx="2">
            <a:schemeClr val="dk1"/>
          </a:fillRef>
          <a:effectRef idx="1">
            <a:schemeClr val="dk1"/>
          </a:effectRef>
          <a:fontRef idx="minor">
            <a:schemeClr val="dk1"/>
          </a:fontRef>
        </p:style>
        <p:txBody>
          <a:bodyPr rtlCol="0" anchor="ctr"/>
          <a:lstStyle/>
          <a:p>
            <a:pPr algn="ctr"/>
            <a:r>
              <a:rPr lang="kk-KZ" sz="3200" b="1" dirty="0" smtClean="0">
                <a:solidFill>
                  <a:srgbClr val="FF00FF"/>
                </a:solidFill>
              </a:rPr>
              <a:t>Қ</a:t>
            </a:r>
            <a:endParaRPr lang="ru-RU" sz="3200" b="1" dirty="0">
              <a:solidFill>
                <a:srgbClr val="FF00FF"/>
              </a:solidFill>
            </a:endParaRPr>
          </a:p>
        </p:txBody>
      </p:sp>
      <p:pic>
        <p:nvPicPr>
          <p:cNvPr id="19" name="Picture 2" descr="http://myhomekz.com/wp-content/uploads/2012/09/zvezdnoe-neb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27" y="-126022"/>
            <a:ext cx="9252520" cy="15928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graphicFrame>
            <p:nvGraphicFramePr>
              <p:cNvPr id="3" name="Таблица 2"/>
              <p:cNvGraphicFramePr>
                <a:graphicFrameLocks noGrp="1"/>
              </p:cNvGraphicFramePr>
              <p:nvPr>
                <p:extLst>
                  <p:ext uri="{D42A27DB-BD31-4B8C-83A1-F6EECF244321}">
                    <p14:modId xmlns:p14="http://schemas.microsoft.com/office/powerpoint/2010/main" val="3983921543"/>
                  </p:ext>
                </p:extLst>
              </p:nvPr>
            </p:nvGraphicFramePr>
            <p:xfrm>
              <a:off x="0" y="1340768"/>
              <a:ext cx="9144000" cy="5581451"/>
            </p:xfrm>
            <a:graphic>
              <a:graphicData uri="http://schemas.openxmlformats.org/drawingml/2006/table">
                <a:tbl>
                  <a:tblPr firstRow="1" bandRow="1">
                    <a:tableStyleId>{5940675A-B579-460E-94D1-54222C63F5DA}</a:tableStyleId>
                  </a:tblPr>
                  <a:tblGrid>
                    <a:gridCol w="7452320"/>
                    <a:gridCol w="1691680"/>
                  </a:tblGrid>
                  <a:tr h="576064">
                    <a:tc>
                      <a:txBody>
                        <a:bodyPr/>
                        <a:lstStyle/>
                        <a:p>
                          <a:r>
                            <a:rPr lang="ru-RU" dirty="0" smtClean="0"/>
                            <a:t>                  </a:t>
                          </a:r>
                          <a:r>
                            <a:rPr lang="kk-KZ" sz="2800" b="1" dirty="0" smtClean="0">
                              <a:solidFill>
                                <a:srgbClr val="0070C0"/>
                              </a:solidFill>
                              <a:latin typeface="Times New Roman" panose="02020603050405020304" pitchFamily="18" charset="0"/>
                              <a:cs typeface="Times New Roman" panose="02020603050405020304" pitchFamily="18" charset="0"/>
                            </a:rPr>
                            <a:t>(х + 10)(х - 10) </a:t>
                          </a:r>
                          <a:r>
                            <a:rPr lang="kk-KZ" sz="2800" b="0" dirty="0" smtClean="0">
                              <a:solidFill>
                                <a:srgbClr val="0070C0"/>
                              </a:solidFill>
                              <a:latin typeface="Times New Roman" panose="02020603050405020304" pitchFamily="18" charset="0"/>
                              <a:cs typeface="Times New Roman" panose="02020603050405020304" pitchFamily="18" charset="0"/>
                            </a:rPr>
                            <a:t>=</a:t>
                          </a:r>
                          <a:r>
                            <a:rPr lang="kk-KZ" sz="2800" b="1" dirty="0" smtClean="0">
                              <a:solidFill>
                                <a:srgbClr val="0070C0"/>
                              </a:solidFill>
                              <a:latin typeface="Times New Roman" panose="02020603050405020304" pitchFamily="18" charset="0"/>
                              <a:cs typeface="Times New Roman" panose="02020603050405020304" pitchFamily="18" charset="0"/>
                            </a:rPr>
                            <a:t> </a:t>
                          </a:r>
                          <a:endParaRPr lang="ru-RU" sz="2800" dirty="0" smtClean="0"/>
                        </a:p>
                        <a:p>
                          <a:endParaRPr lang="ru-RU" dirty="0"/>
                        </a:p>
                      </a:txBody>
                      <a:tcPr>
                        <a:solidFill>
                          <a:srgbClr val="FFFF00">
                            <a:alpha val="20000"/>
                          </a:srgbClr>
                        </a:solidFill>
                      </a:tcPr>
                    </a:tc>
                    <a:tc>
                      <a:txBody>
                        <a:bodyPr/>
                        <a:lstStyle/>
                        <a:p>
                          <a:r>
                            <a:rPr lang="kk-KZ" sz="2000" b="1" dirty="0" smtClean="0">
                              <a:solidFill>
                                <a:srgbClr val="0070C0"/>
                              </a:solidFill>
                              <a:latin typeface="Times New Roman" panose="02020603050405020304" pitchFamily="18" charset="0"/>
                              <a:cs typeface="Times New Roman" panose="02020603050405020304" pitchFamily="18" charset="0"/>
                            </a:rPr>
                            <a:t>Ықшамда</a:t>
                          </a:r>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708692">
                    <a:tc>
                      <a:txBody>
                        <a:bodyPr/>
                        <a:lstStyle/>
                        <a:p>
                          <a:pPr algn="l"/>
                          <a:r>
                            <a:rPr lang="ru-RU" sz="3200" b="0" baseline="0" dirty="0" smtClean="0">
                              <a:solidFill>
                                <a:schemeClr val="tx1"/>
                              </a:solidFill>
                              <a:latin typeface="+mn-lt"/>
                              <a:cs typeface="+mn-cs"/>
                            </a:rPr>
                            <a:t>           </a:t>
                          </a:r>
                          <a:r>
                            <a:rPr lang="kk-KZ" sz="2800" b="1" dirty="0" smtClean="0">
                              <a:solidFill>
                                <a:srgbClr val="0070C0"/>
                              </a:solidFill>
                              <a:latin typeface="Times New Roman" panose="02020603050405020304" pitchFamily="18" charset="0"/>
                              <a:cs typeface="Times New Roman" panose="02020603050405020304" pitchFamily="18" charset="0"/>
                            </a:rPr>
                            <a:t>(2а - 3)</a:t>
                          </a:r>
                          <a:r>
                            <a:rPr lang="kk-KZ" sz="2800" b="1" baseline="30000" dirty="0" smtClean="0">
                              <a:solidFill>
                                <a:srgbClr val="0070C0"/>
                              </a:solidFill>
                              <a:latin typeface="Times New Roman" panose="02020603050405020304" pitchFamily="18" charset="0"/>
                              <a:cs typeface="Times New Roman" panose="02020603050405020304" pitchFamily="18" charset="0"/>
                            </a:rPr>
                            <a:t>2</a:t>
                          </a:r>
                          <a:r>
                            <a:rPr lang="kk-KZ" sz="2800" dirty="0" smtClean="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a:t>
                          </a:r>
                          <a:endParaRPr lang="ru-RU" sz="2800" dirty="0"/>
                        </a:p>
                      </a:txBody>
                      <a:tcPr>
                        <a:solidFill>
                          <a:srgbClr val="FFFF00">
                            <a:alpha val="20000"/>
                          </a:srgbClr>
                        </a:solidFill>
                      </a:tcPr>
                    </a:tc>
                    <a:tc>
                      <a:txBody>
                        <a:bodyPr/>
                        <a:lstStyle/>
                        <a:p>
                          <a:r>
                            <a:rPr lang="kk-KZ" sz="2000" b="1" dirty="0" smtClean="0">
                              <a:solidFill>
                                <a:srgbClr val="0070C0"/>
                              </a:solidFill>
                              <a:latin typeface="Times New Roman" panose="02020603050405020304" pitchFamily="18" charset="0"/>
                              <a:cs typeface="Times New Roman" panose="02020603050405020304" pitchFamily="18" charset="0"/>
                            </a:rPr>
                            <a:t>Көпмүше жаз</a:t>
                          </a:r>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708692">
                    <a:tc>
                      <a:txBody>
                        <a:bodyPr/>
                        <a:lstStyle/>
                        <a:p>
                          <a:r>
                            <a:rPr lang="kk-KZ" sz="3200" b="1" dirty="0" smtClean="0">
                              <a:solidFill>
                                <a:srgbClr val="0070C0"/>
                              </a:solidFill>
                              <a:cs typeface="Times New Roman" panose="02020603050405020304" pitchFamily="18" charset="0"/>
                            </a:rPr>
                            <a:t>          </a:t>
                          </a:r>
                          <a14:m>
                            <m:oMath xmlns:m="http://schemas.openxmlformats.org/officeDocument/2006/math">
                              <m:d>
                                <m:dPr>
                                  <m:ctrlPr>
                                    <a:rPr lang="kk-KZ" sz="2800" b="1" i="1" smtClean="0">
                                      <a:solidFill>
                                        <a:srgbClr val="0070C0"/>
                                      </a:solidFill>
                                      <a:latin typeface="Cambria Math" panose="02040503050406030204" pitchFamily="18" charset="0"/>
                                      <a:cs typeface="Times New Roman" panose="02020603050405020304" pitchFamily="18" charset="0"/>
                                    </a:rPr>
                                  </m:ctrlPr>
                                </m:dPr>
                                <m:e>
                                  <m:r>
                                    <a:rPr lang="ru-RU" sz="2800" b="1" i="1" smtClean="0">
                                      <a:solidFill>
                                        <a:srgbClr val="0070C0"/>
                                      </a:solidFill>
                                      <a:latin typeface="Cambria Math"/>
                                      <a:cs typeface="Times New Roman" panose="02020603050405020304" pitchFamily="18" charset="0"/>
                                    </a:rPr>
                                    <m:t>в−</m:t>
                                  </m:r>
                                  <m:f>
                                    <m:fPr>
                                      <m:ctrlPr>
                                        <a:rPr lang="ru-RU" sz="2800" b="1" i="1" smtClean="0">
                                          <a:solidFill>
                                            <a:srgbClr val="0070C0"/>
                                          </a:solidFill>
                                          <a:latin typeface="Cambria Math" panose="02040503050406030204" pitchFamily="18" charset="0"/>
                                          <a:cs typeface="Times New Roman" panose="02020603050405020304" pitchFamily="18" charset="0"/>
                                        </a:rPr>
                                      </m:ctrlPr>
                                    </m:fPr>
                                    <m:num>
                                      <m:r>
                                        <a:rPr lang="ru-RU" sz="2800" b="1" i="1" smtClean="0">
                                          <a:solidFill>
                                            <a:srgbClr val="0070C0"/>
                                          </a:solidFill>
                                          <a:latin typeface="Cambria Math"/>
                                          <a:cs typeface="Times New Roman" panose="02020603050405020304" pitchFamily="18" charset="0"/>
                                        </a:rPr>
                                        <m:t>𝟏</m:t>
                                      </m:r>
                                    </m:num>
                                    <m:den>
                                      <m:r>
                                        <a:rPr lang="ru-RU" sz="2800" b="1" i="1" smtClean="0">
                                          <a:solidFill>
                                            <a:srgbClr val="0070C0"/>
                                          </a:solidFill>
                                          <a:latin typeface="Cambria Math"/>
                                          <a:cs typeface="Times New Roman" panose="02020603050405020304" pitchFamily="18" charset="0"/>
                                        </a:rPr>
                                        <m:t>𝟑</m:t>
                                      </m:r>
                                    </m:den>
                                  </m:f>
                                </m:e>
                              </m:d>
                              <m:d>
                                <m:dPr>
                                  <m:ctrlPr>
                                    <a:rPr lang="kk-KZ" sz="2800" b="1" i="1" smtClean="0">
                                      <a:solidFill>
                                        <a:srgbClr val="0070C0"/>
                                      </a:solidFill>
                                      <a:latin typeface="Cambria Math" panose="02040503050406030204" pitchFamily="18" charset="0"/>
                                      <a:cs typeface="Times New Roman" panose="02020603050405020304" pitchFamily="18" charset="0"/>
                                    </a:rPr>
                                  </m:ctrlPr>
                                </m:dPr>
                                <m:e>
                                  <m:r>
                                    <a:rPr lang="ru-RU" sz="2800" b="1" i="1" smtClean="0">
                                      <a:solidFill>
                                        <a:srgbClr val="0070C0"/>
                                      </a:solidFill>
                                      <a:latin typeface="Cambria Math"/>
                                      <a:cs typeface="Times New Roman" panose="02020603050405020304" pitchFamily="18" charset="0"/>
                                    </a:rPr>
                                    <m:t>в+</m:t>
                                  </m:r>
                                  <m:f>
                                    <m:fPr>
                                      <m:ctrlPr>
                                        <a:rPr lang="ru-RU" sz="2800" b="1" i="1" smtClean="0">
                                          <a:solidFill>
                                            <a:srgbClr val="0070C0"/>
                                          </a:solidFill>
                                          <a:latin typeface="Cambria Math" panose="02040503050406030204" pitchFamily="18" charset="0"/>
                                          <a:cs typeface="Times New Roman" panose="02020603050405020304" pitchFamily="18" charset="0"/>
                                        </a:rPr>
                                      </m:ctrlPr>
                                    </m:fPr>
                                    <m:num>
                                      <m:r>
                                        <a:rPr lang="ru-RU" sz="2800" b="1" i="1" smtClean="0">
                                          <a:solidFill>
                                            <a:srgbClr val="0070C0"/>
                                          </a:solidFill>
                                          <a:latin typeface="Cambria Math"/>
                                          <a:cs typeface="Times New Roman" panose="02020603050405020304" pitchFamily="18" charset="0"/>
                                        </a:rPr>
                                        <m:t>𝟏</m:t>
                                      </m:r>
                                    </m:num>
                                    <m:den>
                                      <m:r>
                                        <a:rPr lang="ru-RU" sz="2800" b="1" i="1" smtClean="0">
                                          <a:solidFill>
                                            <a:srgbClr val="0070C0"/>
                                          </a:solidFill>
                                          <a:latin typeface="Cambria Math"/>
                                          <a:cs typeface="Times New Roman" panose="02020603050405020304" pitchFamily="18" charset="0"/>
                                        </a:rPr>
                                        <m:t>𝟑</m:t>
                                      </m:r>
                                    </m:den>
                                  </m:f>
                                </m:e>
                              </m:d>
                              <m:r>
                                <a:rPr lang="kk-KZ" sz="2800" b="1" i="1" smtClean="0">
                                  <a:solidFill>
                                    <a:srgbClr val="0070C0"/>
                                  </a:solidFill>
                                  <a:latin typeface="Cambria Math"/>
                                  <a:ea typeface="Cambria Math"/>
                                  <a:cs typeface="Times New Roman" panose="02020603050405020304" pitchFamily="18" charset="0"/>
                                </a:rPr>
                                <m:t>=</m:t>
                              </m:r>
                              <m:r>
                                <a:rPr lang="ru-RU" sz="2800" b="1" i="1" smtClean="0">
                                  <a:solidFill>
                                    <a:srgbClr val="0070C0"/>
                                  </a:solidFill>
                                  <a:latin typeface="Cambria Math"/>
                                  <a:ea typeface="Cambria Math"/>
                                  <a:cs typeface="Times New Roman" panose="02020603050405020304" pitchFamily="18" charset="0"/>
                                </a:rPr>
                                <m:t>𝟎</m:t>
                              </m:r>
                            </m:oMath>
                          </a14:m>
                          <a:r>
                            <a:rPr lang="ru-RU" sz="2800" b="1" dirty="0" smtClean="0">
                              <a:solidFill>
                                <a:srgbClr val="0070C0"/>
                              </a:solidFill>
                              <a:latin typeface="Times New Roman" panose="02020603050405020304" pitchFamily="18" charset="0"/>
                              <a:cs typeface="Times New Roman" panose="02020603050405020304" pitchFamily="18" charset="0"/>
                            </a:rPr>
                            <a:t> ,</a:t>
                          </a:r>
                          <a:r>
                            <a:rPr lang="ru-RU" sz="2800" b="1" baseline="0" dirty="0" smtClean="0">
                              <a:solidFill>
                                <a:srgbClr val="0070C0"/>
                              </a:solidFill>
                              <a:latin typeface="Times New Roman" panose="02020603050405020304" pitchFamily="18" charset="0"/>
                              <a:cs typeface="Times New Roman" panose="02020603050405020304" pitchFamily="18" charset="0"/>
                            </a:rPr>
                            <a:t> </a:t>
                          </a:r>
                          <a:r>
                            <a:rPr lang="ru-RU" sz="2800" b="0" baseline="0" dirty="0" smtClean="0">
                              <a:solidFill>
                                <a:srgbClr val="0070C0"/>
                              </a:solidFill>
                              <a:latin typeface="Times New Roman" panose="02020603050405020304" pitchFamily="18" charset="0"/>
                              <a:cs typeface="Times New Roman" panose="02020603050405020304" pitchFamily="18" charset="0"/>
                            </a:rPr>
                            <a:t>в=          , в=</a:t>
                          </a:r>
                          <a:endParaRPr lang="ru-RU" sz="2800" b="0" dirty="0"/>
                        </a:p>
                      </a:txBody>
                      <a:tcPr>
                        <a:solidFill>
                          <a:srgbClr val="FFFF00">
                            <a:alpha val="20000"/>
                          </a:srgbClr>
                        </a:solidFill>
                      </a:tcPr>
                    </a:tc>
                    <a:tc>
                      <a:txBody>
                        <a:bodyPr/>
                        <a:lstStyle/>
                        <a:p>
                          <a:r>
                            <a:rPr lang="ru-RU" sz="2000" b="1" dirty="0" err="1" smtClean="0">
                              <a:solidFill>
                                <a:srgbClr val="0070C0"/>
                              </a:solidFill>
                              <a:latin typeface="Times New Roman" panose="02020603050405020304" pitchFamily="18" charset="0"/>
                              <a:cs typeface="Times New Roman" panose="02020603050405020304" pitchFamily="18" charset="0"/>
                            </a:rPr>
                            <a:t>Теңдеуді</a:t>
                          </a:r>
                          <a:r>
                            <a:rPr lang="ru-RU" sz="2000" b="1" baseline="0" dirty="0" smtClean="0">
                              <a:solidFill>
                                <a:srgbClr val="0070C0"/>
                              </a:solidFill>
                              <a:latin typeface="Times New Roman" panose="02020603050405020304" pitchFamily="18" charset="0"/>
                              <a:cs typeface="Times New Roman" panose="02020603050405020304" pitchFamily="18" charset="0"/>
                            </a:rPr>
                            <a:t> </a:t>
                          </a:r>
                          <a:r>
                            <a:rPr lang="ru-RU" sz="2000" b="1" baseline="0" dirty="0" err="1" smtClean="0">
                              <a:solidFill>
                                <a:srgbClr val="0070C0"/>
                              </a:solidFill>
                              <a:latin typeface="Times New Roman" panose="02020603050405020304" pitchFamily="18" charset="0"/>
                              <a:cs typeface="Times New Roman" panose="02020603050405020304" pitchFamily="18" charset="0"/>
                            </a:rPr>
                            <a:t>шеш</a:t>
                          </a:r>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629847">
                    <a:tc>
                      <a:txBody>
                        <a:bodyPr/>
                        <a:lstStyle/>
                        <a:p>
                          <a:pPr algn="l"/>
                          <a:r>
                            <a:rPr lang="ru-RU" sz="2800" b="1" dirty="0" smtClean="0">
                              <a:solidFill>
                                <a:srgbClr val="0070C0"/>
                              </a:solidFill>
                              <a:cs typeface="Times New Roman" panose="02020603050405020304" pitchFamily="18" charset="0"/>
                            </a:rPr>
                            <a:t>            </a:t>
                          </a:r>
                          <a14:m>
                            <m:oMath xmlns:m="http://schemas.openxmlformats.org/officeDocument/2006/math">
                              <m:sSup>
                                <m:sSupPr>
                                  <m:ctrlPr>
                                    <a:rPr lang="ru-RU" sz="2800" b="1" i="1" dirty="0" smtClean="0">
                                      <a:solidFill>
                                        <a:srgbClr val="0070C0"/>
                                      </a:solidFill>
                                      <a:latin typeface="Cambria Math" panose="02040503050406030204" pitchFamily="18" charset="0"/>
                                      <a:cs typeface="Times New Roman" panose="02020603050405020304" pitchFamily="18" charset="0"/>
                                    </a:rPr>
                                  </m:ctrlPr>
                                </m:sSupPr>
                                <m:e>
                                  <m:r>
                                    <a:rPr lang="ru-RU" sz="2800" b="1" i="1" dirty="0" smtClean="0">
                                      <a:solidFill>
                                        <a:srgbClr val="0070C0"/>
                                      </a:solidFill>
                                      <a:latin typeface="Cambria Math"/>
                                      <a:cs typeface="Times New Roman" panose="02020603050405020304" pitchFamily="18" charset="0"/>
                                    </a:rPr>
                                    <m:t>𝟓𝟏</m:t>
                                  </m:r>
                                </m:e>
                                <m:sup>
                                  <m:r>
                                    <a:rPr lang="ru-RU" sz="2800" b="1" i="1" dirty="0" smtClean="0">
                                      <a:solidFill>
                                        <a:srgbClr val="0070C0"/>
                                      </a:solidFill>
                                      <a:latin typeface="Cambria Math"/>
                                      <a:cs typeface="Times New Roman" panose="02020603050405020304" pitchFamily="18" charset="0"/>
                                    </a:rPr>
                                    <m:t>𝟐</m:t>
                                  </m:r>
                                </m:sup>
                              </m:sSup>
                            </m:oMath>
                          </a14:m>
                          <a:r>
                            <a:rPr lang="ru-RU" sz="2800" dirty="0" smtClean="0">
                              <a:solidFill>
                                <a:srgbClr val="0070C0"/>
                              </a:solidFill>
                            </a:rPr>
                            <a:t>=</a:t>
                          </a:r>
                          <a:endParaRPr lang="ru-RU" sz="2800" dirty="0">
                            <a:solidFill>
                              <a:srgbClr val="0070C0"/>
                            </a:solidFill>
                          </a:endParaRPr>
                        </a:p>
                      </a:txBody>
                      <a:tcPr>
                        <a:solidFill>
                          <a:srgbClr val="FFFF00">
                            <a:alpha val="20000"/>
                          </a:srgbClr>
                        </a:solidFill>
                      </a:tcPr>
                    </a:tc>
                    <a:tc>
                      <a:txBody>
                        <a:bodyPr/>
                        <a:lstStyle/>
                        <a:p>
                          <a:r>
                            <a:rPr lang="kk-KZ" sz="2000" b="1" dirty="0" smtClean="0">
                              <a:solidFill>
                                <a:srgbClr val="0070C0"/>
                              </a:solidFill>
                              <a:latin typeface="Times New Roman" panose="02020603050405020304" pitchFamily="18" charset="0"/>
                              <a:cs typeface="Times New Roman" panose="02020603050405020304" pitchFamily="18" charset="0"/>
                            </a:rPr>
                            <a:t>Есепте </a:t>
                          </a:r>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708692">
                    <a:tc>
                      <a:txBody>
                        <a:bodyPr/>
                        <a:lstStyle/>
                        <a:p>
                          <a:pPr algn="ctr"/>
                          <a:r>
                            <a:rPr lang="kk-KZ" sz="3200" b="0" dirty="0" smtClean="0">
                              <a:solidFill>
                                <a:srgbClr val="0070C0"/>
                              </a:solidFill>
                              <a:latin typeface="Times New Roman" panose="02020603050405020304" pitchFamily="18" charset="0"/>
                              <a:cs typeface="Times New Roman" panose="02020603050405020304" pitchFamily="18" charset="0"/>
                            </a:rPr>
                            <a:t>(2а +         )</a:t>
                          </a:r>
                          <a:r>
                            <a:rPr lang="kk-KZ" sz="3200" b="0" baseline="30000" dirty="0" smtClean="0">
                              <a:solidFill>
                                <a:srgbClr val="0070C0"/>
                              </a:solidFill>
                              <a:latin typeface="Times New Roman" panose="02020603050405020304" pitchFamily="18" charset="0"/>
                              <a:cs typeface="Times New Roman" panose="02020603050405020304" pitchFamily="18" charset="0"/>
                            </a:rPr>
                            <a:t>2 </a:t>
                          </a:r>
                          <a:r>
                            <a:rPr lang="kk-KZ" sz="3200" b="0" dirty="0" smtClean="0">
                              <a:solidFill>
                                <a:srgbClr val="0070C0"/>
                              </a:solidFill>
                              <a:latin typeface="Times New Roman" panose="02020603050405020304" pitchFamily="18" charset="0"/>
                              <a:cs typeface="Times New Roman" panose="02020603050405020304" pitchFamily="18" charset="0"/>
                            </a:rPr>
                            <a:t>=        + 12а + 9 </a:t>
                          </a:r>
                          <a:endParaRPr lang="ru-RU" sz="3200" b="0" dirty="0"/>
                        </a:p>
                      </a:txBody>
                      <a:tcPr>
                        <a:solidFill>
                          <a:srgbClr val="FFFF00">
                            <a:alpha val="20000"/>
                          </a:srgbClr>
                        </a:solidFill>
                      </a:tcPr>
                    </a:tc>
                    <a:tc>
                      <a:txBody>
                        <a:bodyPr/>
                        <a:lstStyle/>
                        <a:p>
                          <a:r>
                            <a:rPr lang="kk-KZ" sz="2000" b="1" dirty="0" smtClean="0">
                              <a:solidFill>
                                <a:srgbClr val="0070C0"/>
                              </a:solidFill>
                              <a:latin typeface="Times New Roman" panose="02020603050405020304" pitchFamily="18" charset="0"/>
                              <a:cs typeface="Times New Roman" panose="02020603050405020304" pitchFamily="18" charset="0"/>
                            </a:rPr>
                            <a:t>Торкөзді толтыр</a:t>
                          </a:r>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708692">
                    <a:tc>
                      <a:txBody>
                        <a:bodyPr/>
                        <a:lstStyle/>
                        <a:p>
                          <a:r>
                            <a:rPr lang="ru-RU" dirty="0" smtClean="0"/>
                            <a:t>                   </a:t>
                          </a:r>
                          <a:r>
                            <a:rPr lang="kk-KZ" sz="2800" b="1" dirty="0" smtClean="0">
                              <a:solidFill>
                                <a:srgbClr val="0070C0"/>
                              </a:solidFill>
                              <a:latin typeface="Times New Roman" panose="02020603050405020304" pitchFamily="18" charset="0"/>
                              <a:cs typeface="Times New Roman" panose="02020603050405020304" pitchFamily="18" charset="0"/>
                            </a:rPr>
                            <a:t>(с -         ) (с +         ) =           – 81у</a:t>
                          </a:r>
                          <a:r>
                            <a:rPr lang="kk-KZ" sz="2800" b="1" baseline="30000" dirty="0" smtClean="0">
                              <a:solidFill>
                                <a:srgbClr val="0070C0"/>
                              </a:solidFill>
                              <a:latin typeface="Times New Roman" panose="02020603050405020304" pitchFamily="18" charset="0"/>
                              <a:cs typeface="Times New Roman" panose="02020603050405020304" pitchFamily="18" charset="0"/>
                            </a:rPr>
                            <a:t>2 </a:t>
                          </a:r>
                          <a:endParaRPr lang="ru-RU" sz="2800" dirty="0" smtClean="0"/>
                        </a:p>
                      </a:txBody>
                      <a:tcPr>
                        <a:solidFill>
                          <a:srgbClr val="FFFF00">
                            <a:alpha val="2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000" b="1" dirty="0" smtClean="0">
                              <a:solidFill>
                                <a:srgbClr val="0070C0"/>
                              </a:solidFill>
                              <a:latin typeface="Times New Roman" panose="02020603050405020304" pitchFamily="18" charset="0"/>
                              <a:cs typeface="Times New Roman" panose="02020603050405020304" pitchFamily="18" charset="0"/>
                            </a:rPr>
                            <a:t>Торкөзді толтыр</a:t>
                          </a:r>
                          <a:endParaRPr lang="ru-RU" sz="2000" b="1" dirty="0" smtClean="0">
                            <a:solidFill>
                              <a:srgbClr val="0070C0"/>
                            </a:solidFill>
                            <a:latin typeface="Times New Roman" panose="02020603050405020304" pitchFamily="18" charset="0"/>
                            <a:cs typeface="Times New Roman" panose="02020603050405020304" pitchFamily="18" charset="0"/>
                          </a:endParaRPr>
                        </a:p>
                        <a:p>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708692">
                    <a:tc>
                      <a:txBody>
                        <a:bodyPr/>
                        <a:lstStyle/>
                        <a:p>
                          <a:pPr algn="l"/>
                          <a:r>
                            <a:rPr lang="ru-RU" b="1" dirty="0" smtClean="0">
                              <a:solidFill>
                                <a:srgbClr val="0070C0"/>
                              </a:solidFill>
                              <a:latin typeface="Times New Roman" panose="02020603050405020304" pitchFamily="18" charset="0"/>
                              <a:cs typeface="Times New Roman" panose="02020603050405020304" pitchFamily="18" charset="0"/>
                            </a:rPr>
                            <a:t>           </a:t>
                          </a:r>
                          <a:r>
                            <a:rPr lang="ru-RU" sz="3200" b="0" dirty="0" smtClean="0">
                              <a:solidFill>
                                <a:srgbClr val="0070C0"/>
                              </a:solidFill>
                              <a:latin typeface="Times New Roman" panose="02020603050405020304" pitchFamily="18" charset="0"/>
                              <a:cs typeface="Times New Roman" panose="02020603050405020304" pitchFamily="18" charset="0"/>
                            </a:rPr>
                            <a:t>ас</a:t>
                          </a:r>
                          <a:r>
                            <a:rPr lang="ru-RU" sz="3200" b="0" baseline="30000" dirty="0" smtClean="0">
                              <a:solidFill>
                                <a:srgbClr val="0070C0"/>
                              </a:solidFill>
                              <a:latin typeface="Times New Roman" panose="02020603050405020304" pitchFamily="18" charset="0"/>
                              <a:cs typeface="Times New Roman" panose="02020603050405020304" pitchFamily="18" charset="0"/>
                            </a:rPr>
                            <a:t>2</a:t>
                          </a:r>
                          <a:r>
                            <a:rPr lang="ru-RU" sz="3200" b="0" dirty="0" smtClean="0">
                              <a:solidFill>
                                <a:srgbClr val="0070C0"/>
                              </a:solidFill>
                              <a:latin typeface="Times New Roman" panose="02020603050405020304" pitchFamily="18" charset="0"/>
                              <a:cs typeface="Times New Roman" panose="02020603050405020304" pitchFamily="18" charset="0"/>
                            </a:rPr>
                            <a:t> + 4а</a:t>
                          </a:r>
                          <a:r>
                            <a:rPr lang="ru-RU" sz="3200" b="0" baseline="30000" dirty="0" smtClean="0">
                              <a:solidFill>
                                <a:srgbClr val="0070C0"/>
                              </a:solidFill>
                              <a:latin typeface="Times New Roman" panose="02020603050405020304" pitchFamily="18" charset="0"/>
                              <a:cs typeface="Times New Roman" panose="02020603050405020304" pitchFamily="18" charset="0"/>
                            </a:rPr>
                            <a:t>3</a:t>
                          </a:r>
                          <a:r>
                            <a:rPr lang="ru-RU" sz="3200" b="0" dirty="0" smtClean="0">
                              <a:solidFill>
                                <a:srgbClr val="0070C0"/>
                              </a:solidFill>
                              <a:latin typeface="Times New Roman" panose="02020603050405020304" pitchFamily="18" charset="0"/>
                              <a:cs typeface="Times New Roman" panose="02020603050405020304" pitchFamily="18" charset="0"/>
                            </a:rPr>
                            <a:t>с</a:t>
                          </a:r>
                          <a:r>
                            <a:rPr lang="ru-RU" sz="3200" b="0" baseline="30000" dirty="0" smtClean="0">
                              <a:solidFill>
                                <a:srgbClr val="0070C0"/>
                              </a:solidFill>
                              <a:latin typeface="Times New Roman" panose="02020603050405020304" pitchFamily="18" charset="0"/>
                              <a:cs typeface="Times New Roman" panose="02020603050405020304" pitchFamily="18" charset="0"/>
                            </a:rPr>
                            <a:t>3</a:t>
                          </a:r>
                          <a:r>
                            <a:rPr lang="ru-RU" sz="3200" b="0" dirty="0" smtClean="0">
                              <a:solidFill>
                                <a:srgbClr val="0070C0"/>
                              </a:solidFill>
                              <a:latin typeface="Times New Roman" panose="02020603050405020304" pitchFamily="18" charset="0"/>
                              <a:cs typeface="Times New Roman" panose="02020603050405020304" pitchFamily="18" charset="0"/>
                            </a:rPr>
                            <a:t> – а</a:t>
                          </a:r>
                          <a:r>
                            <a:rPr lang="ru-RU" sz="3200" b="0" baseline="30000" dirty="0" smtClean="0">
                              <a:solidFill>
                                <a:srgbClr val="0070C0"/>
                              </a:solidFill>
                              <a:latin typeface="Times New Roman" panose="02020603050405020304" pitchFamily="18" charset="0"/>
                              <a:cs typeface="Times New Roman" panose="02020603050405020304" pitchFamily="18" charset="0"/>
                            </a:rPr>
                            <a:t>2</a:t>
                          </a:r>
                          <a:r>
                            <a:rPr lang="ru-RU" sz="3200" b="0" dirty="0" smtClean="0">
                              <a:solidFill>
                                <a:srgbClr val="0070C0"/>
                              </a:solidFill>
                              <a:latin typeface="Times New Roman" panose="02020603050405020304" pitchFamily="18" charset="0"/>
                              <a:cs typeface="Times New Roman" panose="02020603050405020304" pitchFamily="18" charset="0"/>
                            </a:rPr>
                            <a:t>с = ас</a:t>
                          </a:r>
                          <a:r>
                            <a:rPr lang="kk-KZ" sz="3200" b="0" dirty="0" smtClean="0">
                              <a:solidFill>
                                <a:srgbClr val="0070C0"/>
                              </a:solidFill>
                              <a:latin typeface="Times New Roman" panose="02020603050405020304" pitchFamily="18" charset="0"/>
                              <a:cs typeface="Times New Roman" panose="02020603050405020304" pitchFamily="18" charset="0"/>
                            </a:rPr>
                            <a:t>(        +         -        )</a:t>
                          </a:r>
                          <a:endParaRPr lang="ru-RU" sz="3200" b="0" dirty="0"/>
                        </a:p>
                      </a:txBody>
                      <a:tcPr>
                        <a:solidFill>
                          <a:srgbClr val="FFFF00">
                            <a:alpha val="2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000" b="1" dirty="0" smtClean="0">
                              <a:solidFill>
                                <a:srgbClr val="0070C0"/>
                              </a:solidFill>
                              <a:latin typeface="Times New Roman" panose="02020603050405020304" pitchFamily="18" charset="0"/>
                              <a:cs typeface="Times New Roman" panose="02020603050405020304" pitchFamily="18" charset="0"/>
                            </a:rPr>
                            <a:t>Торкөзді толтыр</a:t>
                          </a:r>
                          <a:endParaRPr lang="ru-RU" sz="2000" b="1" dirty="0" smtClean="0">
                            <a:solidFill>
                              <a:srgbClr val="0070C0"/>
                            </a:solidFill>
                            <a:latin typeface="Times New Roman" panose="02020603050405020304" pitchFamily="18" charset="0"/>
                            <a:cs typeface="Times New Roman" panose="02020603050405020304" pitchFamily="18" charset="0"/>
                          </a:endParaRPr>
                        </a:p>
                        <a:p>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bl>
              </a:graphicData>
            </a:graphic>
          </p:graphicFrame>
        </mc:Choice>
        <mc:Fallback xmlns="">
          <p:graphicFrame>
            <p:nvGraphicFramePr>
              <p:cNvPr id="3" name="Таблица 2"/>
              <p:cNvGraphicFramePr>
                <a:graphicFrameLocks noGrp="1"/>
              </p:cNvGraphicFramePr>
              <p:nvPr>
                <p:extLst>
                  <p:ext uri="{D42A27DB-BD31-4B8C-83A1-F6EECF244321}">
                    <p14:modId xmlns:p14="http://schemas.microsoft.com/office/powerpoint/2010/main" val="3983921543"/>
                  </p:ext>
                </p:extLst>
              </p:nvPr>
            </p:nvGraphicFramePr>
            <p:xfrm>
              <a:off x="0" y="1340768"/>
              <a:ext cx="9144000" cy="5581451"/>
            </p:xfrm>
            <a:graphic>
              <a:graphicData uri="http://schemas.openxmlformats.org/drawingml/2006/table">
                <a:tbl>
                  <a:tblPr firstRow="1" bandRow="1">
                    <a:tableStyleId>{5940675A-B579-460E-94D1-54222C63F5DA}</a:tableStyleId>
                  </a:tblPr>
                  <a:tblGrid>
                    <a:gridCol w="7452320"/>
                    <a:gridCol w="1691680"/>
                  </a:tblGrid>
                  <a:tr h="792480">
                    <a:tc>
                      <a:txBody>
                        <a:bodyPr/>
                        <a:lstStyle/>
                        <a:p>
                          <a:r>
                            <a:rPr lang="ru-RU" dirty="0" smtClean="0"/>
                            <a:t>                  </a:t>
                          </a:r>
                          <a:r>
                            <a:rPr lang="kk-KZ" sz="2800" b="1" dirty="0" smtClean="0">
                              <a:solidFill>
                                <a:srgbClr val="0070C0"/>
                              </a:solidFill>
                              <a:latin typeface="Times New Roman" panose="02020603050405020304" pitchFamily="18" charset="0"/>
                              <a:cs typeface="Times New Roman" panose="02020603050405020304" pitchFamily="18" charset="0"/>
                            </a:rPr>
                            <a:t>(х + 10)(х - 10) </a:t>
                          </a:r>
                          <a:r>
                            <a:rPr lang="kk-KZ" sz="2800" b="0" dirty="0" smtClean="0">
                              <a:solidFill>
                                <a:srgbClr val="0070C0"/>
                              </a:solidFill>
                              <a:latin typeface="Times New Roman" panose="02020603050405020304" pitchFamily="18" charset="0"/>
                              <a:cs typeface="Times New Roman" panose="02020603050405020304" pitchFamily="18" charset="0"/>
                            </a:rPr>
                            <a:t>=</a:t>
                          </a:r>
                          <a:r>
                            <a:rPr lang="kk-KZ" sz="2800" b="1" dirty="0" smtClean="0">
                              <a:solidFill>
                                <a:srgbClr val="0070C0"/>
                              </a:solidFill>
                              <a:latin typeface="Times New Roman" panose="02020603050405020304" pitchFamily="18" charset="0"/>
                              <a:cs typeface="Times New Roman" panose="02020603050405020304" pitchFamily="18" charset="0"/>
                            </a:rPr>
                            <a:t> </a:t>
                          </a:r>
                          <a:endParaRPr lang="ru-RU" sz="2800" dirty="0" smtClean="0"/>
                        </a:p>
                        <a:p>
                          <a:endParaRPr lang="ru-RU" dirty="0"/>
                        </a:p>
                      </a:txBody>
                      <a:tcPr>
                        <a:solidFill>
                          <a:srgbClr val="FFFF00">
                            <a:alpha val="20000"/>
                          </a:srgbClr>
                        </a:solidFill>
                      </a:tcPr>
                    </a:tc>
                    <a:tc>
                      <a:txBody>
                        <a:bodyPr/>
                        <a:lstStyle/>
                        <a:p>
                          <a:r>
                            <a:rPr lang="kk-KZ" sz="2000" b="1" dirty="0" smtClean="0">
                              <a:solidFill>
                                <a:srgbClr val="0070C0"/>
                              </a:solidFill>
                              <a:latin typeface="Times New Roman" panose="02020603050405020304" pitchFamily="18" charset="0"/>
                              <a:cs typeface="Times New Roman" panose="02020603050405020304" pitchFamily="18" charset="0"/>
                            </a:rPr>
                            <a:t>Ықшамда</a:t>
                          </a:r>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708692">
                    <a:tc>
                      <a:txBody>
                        <a:bodyPr/>
                        <a:lstStyle/>
                        <a:p>
                          <a:pPr algn="l"/>
                          <a:r>
                            <a:rPr lang="ru-RU" sz="3200" b="0" baseline="0" dirty="0" smtClean="0">
                              <a:solidFill>
                                <a:schemeClr val="tx1"/>
                              </a:solidFill>
                              <a:latin typeface="+mn-lt"/>
                              <a:cs typeface="+mn-cs"/>
                            </a:rPr>
                            <a:t>           </a:t>
                          </a:r>
                          <a:r>
                            <a:rPr lang="kk-KZ" sz="2800" b="1" dirty="0" smtClean="0">
                              <a:solidFill>
                                <a:srgbClr val="0070C0"/>
                              </a:solidFill>
                              <a:latin typeface="Times New Roman" panose="02020603050405020304" pitchFamily="18" charset="0"/>
                              <a:cs typeface="Times New Roman" panose="02020603050405020304" pitchFamily="18" charset="0"/>
                            </a:rPr>
                            <a:t>(2а - 3)</a:t>
                          </a:r>
                          <a:r>
                            <a:rPr lang="kk-KZ" sz="2800" b="1" baseline="30000" dirty="0" smtClean="0">
                              <a:solidFill>
                                <a:srgbClr val="0070C0"/>
                              </a:solidFill>
                              <a:latin typeface="Times New Roman" panose="02020603050405020304" pitchFamily="18" charset="0"/>
                              <a:cs typeface="Times New Roman" panose="02020603050405020304" pitchFamily="18" charset="0"/>
                            </a:rPr>
                            <a:t>2</a:t>
                          </a:r>
                          <a:r>
                            <a:rPr lang="kk-KZ" sz="2800" dirty="0" smtClean="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a:t>
                          </a:r>
                          <a:endParaRPr lang="ru-RU" sz="2800" dirty="0"/>
                        </a:p>
                      </a:txBody>
                      <a:tcPr>
                        <a:solidFill>
                          <a:srgbClr val="FFFF00">
                            <a:alpha val="20000"/>
                          </a:srgbClr>
                        </a:solidFill>
                      </a:tcPr>
                    </a:tc>
                    <a:tc>
                      <a:txBody>
                        <a:bodyPr/>
                        <a:lstStyle/>
                        <a:p>
                          <a:r>
                            <a:rPr lang="kk-KZ" sz="2000" b="1" dirty="0" smtClean="0">
                              <a:solidFill>
                                <a:srgbClr val="0070C0"/>
                              </a:solidFill>
                              <a:latin typeface="Times New Roman" panose="02020603050405020304" pitchFamily="18" charset="0"/>
                              <a:cs typeface="Times New Roman" panose="02020603050405020304" pitchFamily="18" charset="0"/>
                            </a:rPr>
                            <a:t>Көпмүше жаз</a:t>
                          </a:r>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730060">
                    <a:tc>
                      <a:txBody>
                        <a:bodyPr/>
                        <a:lstStyle/>
                        <a:p>
                          <a:endParaRPr lang="ru-RU"/>
                        </a:p>
                      </a:txBody>
                      <a:tcPr>
                        <a:blipFill rotWithShape="1">
                          <a:blip r:embed="rId4"/>
                          <a:stretch>
                            <a:fillRect t="-214167" r="-22750" b="-458333"/>
                          </a:stretch>
                        </a:blipFill>
                      </a:tcPr>
                    </a:tc>
                    <a:tc>
                      <a:txBody>
                        <a:bodyPr/>
                        <a:lstStyle/>
                        <a:p>
                          <a:r>
                            <a:rPr lang="ru-RU" sz="2000" b="1" dirty="0" err="1" smtClean="0">
                              <a:solidFill>
                                <a:srgbClr val="0070C0"/>
                              </a:solidFill>
                              <a:latin typeface="Times New Roman" panose="02020603050405020304" pitchFamily="18" charset="0"/>
                              <a:cs typeface="Times New Roman" panose="02020603050405020304" pitchFamily="18" charset="0"/>
                            </a:rPr>
                            <a:t>Теңдеуді</a:t>
                          </a:r>
                          <a:r>
                            <a:rPr lang="ru-RU" sz="2000" b="1" baseline="0" dirty="0" smtClean="0">
                              <a:solidFill>
                                <a:srgbClr val="0070C0"/>
                              </a:solidFill>
                              <a:latin typeface="Times New Roman" panose="02020603050405020304" pitchFamily="18" charset="0"/>
                              <a:cs typeface="Times New Roman" panose="02020603050405020304" pitchFamily="18" charset="0"/>
                            </a:rPr>
                            <a:t> </a:t>
                          </a:r>
                          <a:r>
                            <a:rPr lang="ru-RU" sz="2000" b="1" baseline="0" dirty="0" err="1" smtClean="0">
                              <a:solidFill>
                                <a:srgbClr val="0070C0"/>
                              </a:solidFill>
                              <a:latin typeface="Times New Roman" panose="02020603050405020304" pitchFamily="18" charset="0"/>
                              <a:cs typeface="Times New Roman" panose="02020603050405020304" pitchFamily="18" charset="0"/>
                            </a:rPr>
                            <a:t>шеш</a:t>
                          </a:r>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629847">
                    <a:tc>
                      <a:txBody>
                        <a:bodyPr/>
                        <a:lstStyle/>
                        <a:p>
                          <a:endParaRPr lang="ru-RU"/>
                        </a:p>
                      </a:txBody>
                      <a:tcPr>
                        <a:blipFill rotWithShape="1">
                          <a:blip r:embed="rId4"/>
                          <a:stretch>
                            <a:fillRect t="-362500" r="-22750" b="-428846"/>
                          </a:stretch>
                        </a:blipFill>
                      </a:tcPr>
                    </a:tc>
                    <a:tc>
                      <a:txBody>
                        <a:bodyPr/>
                        <a:lstStyle/>
                        <a:p>
                          <a:r>
                            <a:rPr lang="kk-KZ" sz="2000" b="1" dirty="0" smtClean="0">
                              <a:solidFill>
                                <a:srgbClr val="0070C0"/>
                              </a:solidFill>
                              <a:latin typeface="Times New Roman" panose="02020603050405020304" pitchFamily="18" charset="0"/>
                              <a:cs typeface="Times New Roman" panose="02020603050405020304" pitchFamily="18" charset="0"/>
                            </a:rPr>
                            <a:t>Есепте </a:t>
                          </a:r>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708692">
                    <a:tc>
                      <a:txBody>
                        <a:bodyPr/>
                        <a:lstStyle/>
                        <a:p>
                          <a:pPr algn="ctr"/>
                          <a:r>
                            <a:rPr lang="kk-KZ" sz="3200" b="0" dirty="0" smtClean="0">
                              <a:solidFill>
                                <a:srgbClr val="0070C0"/>
                              </a:solidFill>
                              <a:latin typeface="Times New Roman" panose="02020603050405020304" pitchFamily="18" charset="0"/>
                              <a:cs typeface="Times New Roman" panose="02020603050405020304" pitchFamily="18" charset="0"/>
                            </a:rPr>
                            <a:t>(2а +         )</a:t>
                          </a:r>
                          <a:r>
                            <a:rPr lang="kk-KZ" sz="3200" b="0" baseline="30000" dirty="0" smtClean="0">
                              <a:solidFill>
                                <a:srgbClr val="0070C0"/>
                              </a:solidFill>
                              <a:latin typeface="Times New Roman" panose="02020603050405020304" pitchFamily="18" charset="0"/>
                              <a:cs typeface="Times New Roman" panose="02020603050405020304" pitchFamily="18" charset="0"/>
                            </a:rPr>
                            <a:t>2 </a:t>
                          </a:r>
                          <a:r>
                            <a:rPr lang="kk-KZ" sz="3200" b="0" dirty="0" smtClean="0">
                              <a:solidFill>
                                <a:srgbClr val="0070C0"/>
                              </a:solidFill>
                              <a:latin typeface="Times New Roman" panose="02020603050405020304" pitchFamily="18" charset="0"/>
                              <a:cs typeface="Times New Roman" panose="02020603050405020304" pitchFamily="18" charset="0"/>
                            </a:rPr>
                            <a:t>=        + 12а + 9 </a:t>
                          </a:r>
                          <a:endParaRPr lang="ru-RU" sz="3200" b="0" dirty="0"/>
                        </a:p>
                      </a:txBody>
                      <a:tcPr>
                        <a:solidFill>
                          <a:srgbClr val="FFFF00">
                            <a:alpha val="20000"/>
                          </a:srgbClr>
                        </a:solidFill>
                      </a:tcPr>
                    </a:tc>
                    <a:tc>
                      <a:txBody>
                        <a:bodyPr/>
                        <a:lstStyle/>
                        <a:p>
                          <a:r>
                            <a:rPr lang="kk-KZ" sz="2000" b="1" dirty="0" smtClean="0">
                              <a:solidFill>
                                <a:srgbClr val="0070C0"/>
                              </a:solidFill>
                              <a:latin typeface="Times New Roman" panose="02020603050405020304" pitchFamily="18" charset="0"/>
                              <a:cs typeface="Times New Roman" panose="02020603050405020304" pitchFamily="18" charset="0"/>
                            </a:rPr>
                            <a:t>Торкөзді толтыр</a:t>
                          </a:r>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1005840">
                    <a:tc>
                      <a:txBody>
                        <a:bodyPr/>
                        <a:lstStyle/>
                        <a:p>
                          <a:r>
                            <a:rPr lang="ru-RU" dirty="0" smtClean="0"/>
                            <a:t>                   </a:t>
                          </a:r>
                          <a:r>
                            <a:rPr lang="kk-KZ" sz="2800" b="1" dirty="0" smtClean="0">
                              <a:solidFill>
                                <a:srgbClr val="0070C0"/>
                              </a:solidFill>
                              <a:latin typeface="Times New Roman" panose="02020603050405020304" pitchFamily="18" charset="0"/>
                              <a:cs typeface="Times New Roman" panose="02020603050405020304" pitchFamily="18" charset="0"/>
                            </a:rPr>
                            <a:t>(с -         ) (с +         ) =           – 81у</a:t>
                          </a:r>
                          <a:r>
                            <a:rPr lang="kk-KZ" sz="2800" b="1" baseline="30000" dirty="0" smtClean="0">
                              <a:solidFill>
                                <a:srgbClr val="0070C0"/>
                              </a:solidFill>
                              <a:latin typeface="Times New Roman" panose="02020603050405020304" pitchFamily="18" charset="0"/>
                              <a:cs typeface="Times New Roman" panose="02020603050405020304" pitchFamily="18" charset="0"/>
                            </a:rPr>
                            <a:t>2 </a:t>
                          </a:r>
                          <a:endParaRPr lang="ru-RU" sz="2800" dirty="0" smtClean="0"/>
                        </a:p>
                      </a:txBody>
                      <a:tcPr>
                        <a:solidFill>
                          <a:srgbClr val="FFFF00">
                            <a:alpha val="2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000" b="1" dirty="0" smtClean="0">
                              <a:solidFill>
                                <a:srgbClr val="0070C0"/>
                              </a:solidFill>
                              <a:latin typeface="Times New Roman" panose="02020603050405020304" pitchFamily="18" charset="0"/>
                              <a:cs typeface="Times New Roman" panose="02020603050405020304" pitchFamily="18" charset="0"/>
                            </a:rPr>
                            <a:t>Торкөзді толтыр</a:t>
                          </a:r>
                          <a:endParaRPr lang="ru-RU" sz="2000" b="1" dirty="0" smtClean="0">
                            <a:solidFill>
                              <a:srgbClr val="0070C0"/>
                            </a:solidFill>
                            <a:latin typeface="Times New Roman" panose="02020603050405020304" pitchFamily="18" charset="0"/>
                            <a:cs typeface="Times New Roman" panose="02020603050405020304" pitchFamily="18" charset="0"/>
                          </a:endParaRPr>
                        </a:p>
                        <a:p>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r h="1005840">
                    <a:tc>
                      <a:txBody>
                        <a:bodyPr/>
                        <a:lstStyle/>
                        <a:p>
                          <a:pPr algn="l"/>
                          <a:r>
                            <a:rPr lang="ru-RU" b="1" dirty="0" smtClean="0">
                              <a:solidFill>
                                <a:srgbClr val="0070C0"/>
                              </a:solidFill>
                              <a:latin typeface="Times New Roman" panose="02020603050405020304" pitchFamily="18" charset="0"/>
                              <a:cs typeface="Times New Roman" panose="02020603050405020304" pitchFamily="18" charset="0"/>
                            </a:rPr>
                            <a:t>           </a:t>
                          </a:r>
                          <a:r>
                            <a:rPr lang="ru-RU" sz="3200" b="0" dirty="0" smtClean="0">
                              <a:solidFill>
                                <a:srgbClr val="0070C0"/>
                              </a:solidFill>
                              <a:latin typeface="Times New Roman" panose="02020603050405020304" pitchFamily="18" charset="0"/>
                              <a:cs typeface="Times New Roman" panose="02020603050405020304" pitchFamily="18" charset="0"/>
                            </a:rPr>
                            <a:t>ас</a:t>
                          </a:r>
                          <a:r>
                            <a:rPr lang="ru-RU" sz="3200" b="0" baseline="30000" dirty="0" smtClean="0">
                              <a:solidFill>
                                <a:srgbClr val="0070C0"/>
                              </a:solidFill>
                              <a:latin typeface="Times New Roman" panose="02020603050405020304" pitchFamily="18" charset="0"/>
                              <a:cs typeface="Times New Roman" panose="02020603050405020304" pitchFamily="18" charset="0"/>
                            </a:rPr>
                            <a:t>2</a:t>
                          </a:r>
                          <a:r>
                            <a:rPr lang="ru-RU" sz="3200" b="0" dirty="0" smtClean="0">
                              <a:solidFill>
                                <a:srgbClr val="0070C0"/>
                              </a:solidFill>
                              <a:latin typeface="Times New Roman" panose="02020603050405020304" pitchFamily="18" charset="0"/>
                              <a:cs typeface="Times New Roman" panose="02020603050405020304" pitchFamily="18" charset="0"/>
                            </a:rPr>
                            <a:t> + 4а</a:t>
                          </a:r>
                          <a:r>
                            <a:rPr lang="ru-RU" sz="3200" b="0" baseline="30000" dirty="0" smtClean="0">
                              <a:solidFill>
                                <a:srgbClr val="0070C0"/>
                              </a:solidFill>
                              <a:latin typeface="Times New Roman" panose="02020603050405020304" pitchFamily="18" charset="0"/>
                              <a:cs typeface="Times New Roman" panose="02020603050405020304" pitchFamily="18" charset="0"/>
                            </a:rPr>
                            <a:t>3</a:t>
                          </a:r>
                          <a:r>
                            <a:rPr lang="ru-RU" sz="3200" b="0" dirty="0" smtClean="0">
                              <a:solidFill>
                                <a:srgbClr val="0070C0"/>
                              </a:solidFill>
                              <a:latin typeface="Times New Roman" panose="02020603050405020304" pitchFamily="18" charset="0"/>
                              <a:cs typeface="Times New Roman" panose="02020603050405020304" pitchFamily="18" charset="0"/>
                            </a:rPr>
                            <a:t>с</a:t>
                          </a:r>
                          <a:r>
                            <a:rPr lang="ru-RU" sz="3200" b="0" baseline="30000" dirty="0" smtClean="0">
                              <a:solidFill>
                                <a:srgbClr val="0070C0"/>
                              </a:solidFill>
                              <a:latin typeface="Times New Roman" panose="02020603050405020304" pitchFamily="18" charset="0"/>
                              <a:cs typeface="Times New Roman" panose="02020603050405020304" pitchFamily="18" charset="0"/>
                            </a:rPr>
                            <a:t>3</a:t>
                          </a:r>
                          <a:r>
                            <a:rPr lang="ru-RU" sz="3200" b="0" dirty="0" smtClean="0">
                              <a:solidFill>
                                <a:srgbClr val="0070C0"/>
                              </a:solidFill>
                              <a:latin typeface="Times New Roman" panose="02020603050405020304" pitchFamily="18" charset="0"/>
                              <a:cs typeface="Times New Roman" panose="02020603050405020304" pitchFamily="18" charset="0"/>
                            </a:rPr>
                            <a:t> – а</a:t>
                          </a:r>
                          <a:r>
                            <a:rPr lang="ru-RU" sz="3200" b="0" baseline="30000" dirty="0" smtClean="0">
                              <a:solidFill>
                                <a:srgbClr val="0070C0"/>
                              </a:solidFill>
                              <a:latin typeface="Times New Roman" panose="02020603050405020304" pitchFamily="18" charset="0"/>
                              <a:cs typeface="Times New Roman" panose="02020603050405020304" pitchFamily="18" charset="0"/>
                            </a:rPr>
                            <a:t>2</a:t>
                          </a:r>
                          <a:r>
                            <a:rPr lang="ru-RU" sz="3200" b="0" dirty="0" smtClean="0">
                              <a:solidFill>
                                <a:srgbClr val="0070C0"/>
                              </a:solidFill>
                              <a:latin typeface="Times New Roman" panose="02020603050405020304" pitchFamily="18" charset="0"/>
                              <a:cs typeface="Times New Roman" panose="02020603050405020304" pitchFamily="18" charset="0"/>
                            </a:rPr>
                            <a:t>с = ас</a:t>
                          </a:r>
                          <a:r>
                            <a:rPr lang="kk-KZ" sz="3200" b="0" dirty="0" smtClean="0">
                              <a:solidFill>
                                <a:srgbClr val="0070C0"/>
                              </a:solidFill>
                              <a:latin typeface="Times New Roman" panose="02020603050405020304" pitchFamily="18" charset="0"/>
                              <a:cs typeface="Times New Roman" panose="02020603050405020304" pitchFamily="18" charset="0"/>
                            </a:rPr>
                            <a:t>(        +         -        )</a:t>
                          </a:r>
                          <a:endParaRPr lang="ru-RU" sz="3200" b="0" dirty="0"/>
                        </a:p>
                      </a:txBody>
                      <a:tcPr>
                        <a:solidFill>
                          <a:srgbClr val="FFFF00">
                            <a:alpha val="2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2000" b="1" dirty="0" smtClean="0">
                              <a:solidFill>
                                <a:srgbClr val="0070C0"/>
                              </a:solidFill>
                              <a:latin typeface="Times New Roman" panose="02020603050405020304" pitchFamily="18" charset="0"/>
                              <a:cs typeface="Times New Roman" panose="02020603050405020304" pitchFamily="18" charset="0"/>
                            </a:rPr>
                            <a:t>Торкөзді толтыр</a:t>
                          </a:r>
                          <a:endParaRPr lang="ru-RU" sz="2000" b="1" dirty="0" smtClean="0">
                            <a:solidFill>
                              <a:srgbClr val="0070C0"/>
                            </a:solidFill>
                            <a:latin typeface="Times New Roman" panose="02020603050405020304" pitchFamily="18" charset="0"/>
                            <a:cs typeface="Times New Roman" panose="02020603050405020304" pitchFamily="18" charset="0"/>
                          </a:endParaRPr>
                        </a:p>
                        <a:p>
                          <a:endParaRPr lang="ru-RU" sz="2000" b="1" dirty="0">
                            <a:solidFill>
                              <a:srgbClr val="0070C0"/>
                            </a:solidFill>
                            <a:latin typeface="Times New Roman" panose="02020603050405020304" pitchFamily="18" charset="0"/>
                            <a:cs typeface="Times New Roman" panose="02020603050405020304" pitchFamily="18" charset="0"/>
                          </a:endParaRPr>
                        </a:p>
                      </a:txBody>
                      <a:tcPr>
                        <a:solidFill>
                          <a:srgbClr val="FFFF00">
                            <a:alpha val="20000"/>
                          </a:srgbClr>
                        </a:solidFill>
                      </a:tcPr>
                    </a:tc>
                  </a:tr>
                </a:tbl>
              </a:graphicData>
            </a:graphic>
          </p:graphicFrame>
        </mc:Fallback>
      </mc:AlternateContent>
      <p:sp>
        <p:nvSpPr>
          <p:cNvPr id="4" name="Заголовок 1"/>
          <p:cNvSpPr txBox="1">
            <a:spLocks/>
          </p:cNvSpPr>
          <p:nvPr/>
        </p:nvSpPr>
        <p:spPr>
          <a:xfrm>
            <a:off x="0" y="0"/>
            <a:ext cx="9144000" cy="1340768"/>
          </a:xfrm>
          <a:prstGeom prst="rect">
            <a:avLst/>
          </a:prstGeom>
          <a:solidFill>
            <a:srgbClr val="FFFF00">
              <a:alpha val="8000"/>
            </a:srgbClr>
          </a:solidFill>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kk-KZ" b="1" cap="all" dirty="0" smtClean="0">
                <a:ln w="9000" cmpd="sng">
                  <a:solidFill>
                    <a:schemeClr val="accent4">
                      <a:shade val="50000"/>
                      <a:satMod val="120000"/>
                    </a:schemeClr>
                  </a:solidFill>
                  <a:prstDash val="solid"/>
                </a:ln>
                <a:solidFill>
                  <a:srgbClr val="FF00FF"/>
                </a:solidFill>
                <a:effectLst>
                  <a:reflection blurRad="12700" stA="28000" endPos="45000" dist="1000" dir="5400000" sy="-100000" algn="bl" rotWithShape="0"/>
                </a:effectLst>
              </a:rPr>
              <a:t>                    </a:t>
            </a:r>
          </a:p>
          <a:p>
            <a:r>
              <a:rPr lang="kk-KZ" sz="117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ІV. Ауызша есептер </a:t>
            </a:r>
            <a:br>
              <a:rPr lang="kk-KZ" sz="117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br>
            <a:r>
              <a:rPr lang="kk-KZ" sz="117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kk-KZ" sz="11700"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«Жұлдыздарды </a:t>
            </a:r>
            <a:r>
              <a:rPr lang="kk-KZ" sz="11700" dirty="0">
                <a:ln w="18415" cmpd="sng">
                  <a:solidFill>
                    <a:srgbClr val="FFFFFF"/>
                  </a:solidFill>
                  <a:prstDash val="solid"/>
                </a:ln>
                <a:solidFill>
                  <a:srgbClr val="FFFF00"/>
                </a:solidFill>
                <a:effectLst>
                  <a:outerShdw blurRad="63500" dir="3600000" algn="tl" rotWithShape="0">
                    <a:srgbClr val="000000">
                      <a:alpha val="70000"/>
                    </a:srgbClr>
                  </a:outerShdw>
                </a:effectLst>
              </a:rPr>
              <a:t>жағайық</a:t>
            </a:r>
            <a:r>
              <a:rPr lang="kk-KZ" sz="11700" dirty="0" smtClean="0">
                <a:ln w="18415" cmpd="sng">
                  <a:solidFill>
                    <a:srgbClr val="FFFFFF"/>
                  </a:solidFill>
                  <a:prstDash val="solid"/>
                </a:ln>
                <a:solidFill>
                  <a:srgbClr val="FFFF00"/>
                </a:solidFill>
                <a:effectLst>
                  <a:outerShdw blurRad="63500" dir="3600000" algn="tl" rotWithShape="0">
                    <a:srgbClr val="000000">
                      <a:alpha val="70000"/>
                    </a:srgbClr>
                  </a:outerShdw>
                </a:effectLst>
              </a:rPr>
              <a:t>!»</a:t>
            </a:r>
          </a:p>
          <a:p>
            <a:r>
              <a:rPr lang="kk-KZ" sz="16000" b="1" dirty="0">
                <a:solidFill>
                  <a:srgbClr val="FF00FF"/>
                </a:solidFill>
              </a:rPr>
              <a:t>А деңгейі</a:t>
            </a:r>
            <a:endParaRPr lang="kk-KZ" sz="16000" b="1" dirty="0">
              <a:solidFill>
                <a:srgbClr val="993300"/>
              </a:solidFill>
            </a:endParaRPr>
          </a:p>
          <a:p>
            <a:pPr algn="l"/>
            <a:endParaRPr lang="ru-RU" dirty="0">
              <a:solidFill>
                <a:srgbClr val="FF00FF"/>
              </a:solidFill>
            </a:endParaRPr>
          </a:p>
        </p:txBody>
      </p:sp>
      <p:pic>
        <p:nvPicPr>
          <p:cNvPr id="7" name="Рисунок 6" descr="http://thumbs.myshared.ru/612217.jpg"/>
          <p:cNvPicPr/>
          <p:nvPr/>
        </p:nvPicPr>
        <p:blipFill>
          <a:blip r:embed="rId2">
            <a:extLst>
              <a:ext uri="{28A0092B-C50C-407E-A947-70E740481C1C}">
                <a14:useLocalDpi xmlns:a14="http://schemas.microsoft.com/office/drawing/2010/main" val="0"/>
              </a:ext>
            </a:extLst>
          </a:blip>
          <a:srcRect/>
          <a:stretch>
            <a:fillRect/>
          </a:stretch>
        </p:blipFill>
        <p:spPr bwMode="auto">
          <a:xfrm>
            <a:off x="-40837" y="1397694"/>
            <a:ext cx="832727" cy="694802"/>
          </a:xfrm>
          <a:prstGeom prst="ellipse">
            <a:avLst/>
          </a:prstGeom>
          <a:ln>
            <a:noFill/>
          </a:ln>
          <a:effectLst>
            <a:softEdge rad="112500"/>
          </a:effectLst>
        </p:spPr>
      </p:pic>
      <p:pic>
        <p:nvPicPr>
          <p:cNvPr id="8" name="Рисунок 7" descr="http://thumbs.myshared.ru/612217.jpg"/>
          <p:cNvPicPr/>
          <p:nvPr/>
        </p:nvPicPr>
        <p:blipFill>
          <a:blip r:embed="rId2">
            <a:extLst>
              <a:ext uri="{28A0092B-C50C-407E-A947-70E740481C1C}">
                <a14:useLocalDpi xmlns:a14="http://schemas.microsoft.com/office/drawing/2010/main" val="0"/>
              </a:ext>
            </a:extLst>
          </a:blip>
          <a:srcRect/>
          <a:stretch>
            <a:fillRect/>
          </a:stretch>
        </p:blipFill>
        <p:spPr bwMode="auto">
          <a:xfrm>
            <a:off x="-56603" y="2092496"/>
            <a:ext cx="832727" cy="694802"/>
          </a:xfrm>
          <a:prstGeom prst="ellipse">
            <a:avLst/>
          </a:prstGeom>
          <a:ln>
            <a:noFill/>
          </a:ln>
          <a:effectLst>
            <a:softEdge rad="112500"/>
          </a:effectLst>
        </p:spPr>
      </p:pic>
      <p:pic>
        <p:nvPicPr>
          <p:cNvPr id="9" name="Рисунок 8" descr="http://thumbs.myshared.ru/612217.jpg"/>
          <p:cNvPicPr/>
          <p:nvPr/>
        </p:nvPicPr>
        <p:blipFill>
          <a:blip r:embed="rId2">
            <a:extLst>
              <a:ext uri="{28A0092B-C50C-407E-A947-70E740481C1C}">
                <a14:useLocalDpi xmlns:a14="http://schemas.microsoft.com/office/drawing/2010/main" val="0"/>
              </a:ext>
            </a:extLst>
          </a:blip>
          <a:srcRect/>
          <a:stretch>
            <a:fillRect/>
          </a:stretch>
        </p:blipFill>
        <p:spPr bwMode="auto">
          <a:xfrm>
            <a:off x="-56602" y="3548838"/>
            <a:ext cx="832727" cy="694802"/>
          </a:xfrm>
          <a:prstGeom prst="ellipse">
            <a:avLst/>
          </a:prstGeom>
          <a:ln>
            <a:noFill/>
          </a:ln>
          <a:effectLst>
            <a:softEdge rad="112500"/>
          </a:effectLst>
        </p:spPr>
      </p:pic>
      <p:pic>
        <p:nvPicPr>
          <p:cNvPr id="11" name="Рисунок 10" descr="http://thumbs.myshared.ru/612217.jpg"/>
          <p:cNvPicPr/>
          <p:nvPr/>
        </p:nvPicPr>
        <p:blipFill>
          <a:blip r:embed="rId2">
            <a:extLst>
              <a:ext uri="{28A0092B-C50C-407E-A947-70E740481C1C}">
                <a14:useLocalDpi xmlns:a14="http://schemas.microsoft.com/office/drawing/2010/main" val="0"/>
              </a:ext>
            </a:extLst>
          </a:blip>
          <a:srcRect/>
          <a:stretch>
            <a:fillRect/>
          </a:stretch>
        </p:blipFill>
        <p:spPr bwMode="auto">
          <a:xfrm>
            <a:off x="-56598" y="5926745"/>
            <a:ext cx="832727" cy="694802"/>
          </a:xfrm>
          <a:prstGeom prst="ellipse">
            <a:avLst/>
          </a:prstGeom>
          <a:ln>
            <a:noFill/>
          </a:ln>
          <a:effectLst>
            <a:softEdge rad="112500"/>
          </a:effectLst>
        </p:spPr>
      </p:pic>
      <p:pic>
        <p:nvPicPr>
          <p:cNvPr id="12" name="Рисунок 11" descr="http://thumbs.myshared.ru/612217.jpg"/>
          <p:cNvPicPr/>
          <p:nvPr/>
        </p:nvPicPr>
        <p:blipFill>
          <a:blip r:embed="rId2">
            <a:extLst>
              <a:ext uri="{28A0092B-C50C-407E-A947-70E740481C1C}">
                <a14:useLocalDpi xmlns:a14="http://schemas.microsoft.com/office/drawing/2010/main" val="0"/>
              </a:ext>
            </a:extLst>
          </a:blip>
          <a:srcRect/>
          <a:stretch>
            <a:fillRect/>
          </a:stretch>
        </p:blipFill>
        <p:spPr bwMode="auto">
          <a:xfrm>
            <a:off x="-56601" y="4277887"/>
            <a:ext cx="832727" cy="694802"/>
          </a:xfrm>
          <a:prstGeom prst="ellipse">
            <a:avLst/>
          </a:prstGeom>
          <a:ln>
            <a:noFill/>
          </a:ln>
          <a:effectLst>
            <a:softEdge rad="112500"/>
          </a:effectLst>
        </p:spPr>
      </p:pic>
      <p:pic>
        <p:nvPicPr>
          <p:cNvPr id="13" name="Рисунок 12" descr="http://thumbs.myshared.ru/612217.jpg"/>
          <p:cNvPicPr/>
          <p:nvPr/>
        </p:nvPicPr>
        <p:blipFill>
          <a:blip r:embed="rId2">
            <a:extLst>
              <a:ext uri="{28A0092B-C50C-407E-A947-70E740481C1C}">
                <a14:useLocalDpi xmlns:a14="http://schemas.microsoft.com/office/drawing/2010/main" val="0"/>
              </a:ext>
            </a:extLst>
          </a:blip>
          <a:srcRect/>
          <a:stretch>
            <a:fillRect/>
          </a:stretch>
        </p:blipFill>
        <p:spPr bwMode="auto">
          <a:xfrm>
            <a:off x="-56600" y="4972689"/>
            <a:ext cx="832727" cy="694802"/>
          </a:xfrm>
          <a:prstGeom prst="ellipse">
            <a:avLst/>
          </a:prstGeom>
          <a:ln>
            <a:noFill/>
          </a:ln>
          <a:effectLst>
            <a:softEdge rad="112500"/>
          </a:effectLst>
        </p:spPr>
      </p:pic>
      <p:sp>
        <p:nvSpPr>
          <p:cNvPr id="14" name="Прямоугольник 13"/>
          <p:cNvSpPr/>
          <p:nvPr/>
        </p:nvSpPr>
        <p:spPr>
          <a:xfrm>
            <a:off x="2359801" y="4243640"/>
            <a:ext cx="720080" cy="6316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15" name="Прямоугольник 14"/>
          <p:cNvSpPr/>
          <p:nvPr/>
        </p:nvSpPr>
        <p:spPr>
          <a:xfrm>
            <a:off x="3635896" y="4231150"/>
            <a:ext cx="720080" cy="6316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16" name="Прямоугольник 15"/>
          <p:cNvSpPr/>
          <p:nvPr/>
        </p:nvSpPr>
        <p:spPr>
          <a:xfrm>
            <a:off x="1639721" y="4938442"/>
            <a:ext cx="720080" cy="6316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17" name="Прямоугольник 16"/>
          <p:cNvSpPr/>
          <p:nvPr/>
        </p:nvSpPr>
        <p:spPr>
          <a:xfrm>
            <a:off x="3218368" y="4926512"/>
            <a:ext cx="720080" cy="6316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18" name="Прямоугольник 17"/>
          <p:cNvSpPr/>
          <p:nvPr/>
        </p:nvSpPr>
        <p:spPr>
          <a:xfrm>
            <a:off x="4536733" y="4972689"/>
            <a:ext cx="720080" cy="6316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0" name="Прямоугольник 19"/>
          <p:cNvSpPr/>
          <p:nvPr/>
        </p:nvSpPr>
        <p:spPr>
          <a:xfrm>
            <a:off x="6444208" y="5926745"/>
            <a:ext cx="720080" cy="6316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1" name="Прямоугольник 20"/>
          <p:cNvSpPr/>
          <p:nvPr/>
        </p:nvSpPr>
        <p:spPr>
          <a:xfrm>
            <a:off x="5436096" y="5926745"/>
            <a:ext cx="720080" cy="6316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22" name="Прямоугольник 21"/>
          <p:cNvSpPr/>
          <p:nvPr/>
        </p:nvSpPr>
        <p:spPr>
          <a:xfrm>
            <a:off x="4355976" y="5876972"/>
            <a:ext cx="720080" cy="631696"/>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1088970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descr="http://player.myshared.ru/411146/data/images/img0.jpg"/>
          <p:cNvPicPr>
            <a:picLocks noChangeAspect="1" noChangeArrowheads="1"/>
          </p:cNvPicPr>
          <p:nvPr/>
        </p:nvPicPr>
        <p:blipFill rotWithShape="1">
          <a:blip r:embed="rId3">
            <a:extLst>
              <a:ext uri="{28A0092B-C50C-407E-A947-70E740481C1C}">
                <a14:useLocalDpi xmlns:a14="http://schemas.microsoft.com/office/drawing/2010/main" val="0"/>
              </a:ext>
            </a:extLst>
          </a:blip>
          <a:srcRect l="1031" t="1301" r="1248" b="1814"/>
          <a:stretch/>
        </p:blipFill>
        <p:spPr bwMode="auto">
          <a:xfrm>
            <a:off x="1477108" y="160339"/>
            <a:ext cx="7570177" cy="657457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1691680" y="443567"/>
            <a:ext cx="7200800" cy="4493538"/>
          </a:xfrm>
          <a:prstGeom prst="rect">
            <a:avLst/>
          </a:prstGeom>
          <a:solidFill>
            <a:srgbClr val="FFFF00">
              <a:alpha val="8000"/>
            </a:srgbClr>
          </a:solidFill>
        </p:spPr>
        <p:txBody>
          <a:bodyPr wrap="square">
            <a:spAutoFit/>
          </a:bodyPr>
          <a:lstStyle/>
          <a:p>
            <a:pPr algn="ctr"/>
            <a:endParaRPr lang="kk-KZ" sz="3600" b="1" dirty="0" smtClean="0">
              <a:solidFill>
                <a:srgbClr val="FF0000"/>
              </a:solidFill>
            </a:endParaRPr>
          </a:p>
          <a:p>
            <a:pPr algn="ctr"/>
            <a:r>
              <a:rPr lang="kk-KZ" sz="3600" b="1" dirty="0">
                <a:solidFill>
                  <a:srgbClr val="FF0000"/>
                </a:solidFill>
              </a:rPr>
              <a:t>І</a:t>
            </a:r>
            <a:r>
              <a:rPr lang="kk-KZ" sz="3600" b="1" dirty="0" smtClean="0">
                <a:solidFill>
                  <a:srgbClr val="FF0000"/>
                </a:solidFill>
              </a:rPr>
              <a:t>. Диофант </a:t>
            </a:r>
            <a:r>
              <a:rPr lang="kk-KZ" sz="3600" b="1" dirty="0">
                <a:solidFill>
                  <a:srgbClr val="FF0000"/>
                </a:solidFill>
              </a:rPr>
              <a:t>есебі.</a:t>
            </a:r>
            <a:endParaRPr lang="ru-RU" sz="3600" dirty="0">
              <a:solidFill>
                <a:srgbClr val="FF0000"/>
              </a:solidFill>
            </a:endParaRPr>
          </a:p>
          <a:p>
            <a:pPr algn="ctr"/>
            <a:r>
              <a:rPr lang="kk-KZ" sz="2800" b="1" dirty="0" smtClean="0"/>
              <a:t>Қосындысы 20, ал көбейтіндісі 96 болатын екі санды табыңыздар.</a:t>
            </a:r>
            <a:endParaRPr lang="ru-RU" sz="2800" b="1" dirty="0" smtClean="0"/>
          </a:p>
          <a:p>
            <a:endParaRPr lang="ru-RU" sz="2800" dirty="0"/>
          </a:p>
          <a:p>
            <a:pPr algn="ctr"/>
            <a:endParaRPr lang="kk-KZ" sz="2800" b="1" dirty="0" smtClean="0">
              <a:solidFill>
                <a:srgbClr val="FF0000"/>
              </a:solidFill>
            </a:endParaRPr>
          </a:p>
          <a:p>
            <a:pPr algn="ctr"/>
            <a:r>
              <a:rPr lang="kk-KZ" sz="2800" b="1" dirty="0" smtClean="0">
                <a:solidFill>
                  <a:srgbClr val="FF0000"/>
                </a:solidFill>
              </a:rPr>
              <a:t>ІІ. Сұрақ:</a:t>
            </a:r>
          </a:p>
          <a:p>
            <a:pPr algn="ctr"/>
            <a:endParaRPr lang="kk-KZ" sz="2800" b="1" dirty="0" smtClean="0">
              <a:solidFill>
                <a:srgbClr val="FF0000"/>
              </a:solidFill>
            </a:endParaRPr>
          </a:p>
          <a:p>
            <a:pPr algn="ctr"/>
            <a:r>
              <a:rPr lang="kk-KZ" sz="2800" b="1" dirty="0" smtClean="0">
                <a:solidFill>
                  <a:srgbClr val="002060"/>
                </a:solidFill>
              </a:rPr>
              <a:t>Қысқаша көбейту формуласы дегеніміз не?</a:t>
            </a:r>
            <a:r>
              <a:rPr lang="kk-KZ" sz="2800" b="1" dirty="0">
                <a:solidFill>
                  <a:srgbClr val="002060"/>
                </a:solidFill>
              </a:rPr>
              <a:t> </a:t>
            </a:r>
            <a:r>
              <a:rPr lang="kk-KZ" sz="2800" dirty="0">
                <a:solidFill>
                  <a:srgbClr val="002060"/>
                </a:solidFill>
              </a:rPr>
              <a:t> </a:t>
            </a:r>
            <a:r>
              <a:rPr lang="kk-KZ" dirty="0">
                <a:solidFill>
                  <a:srgbClr val="002060"/>
                </a:solidFill>
              </a:rPr>
              <a:t/>
            </a:r>
            <a:br>
              <a:rPr lang="kk-KZ" dirty="0">
                <a:solidFill>
                  <a:srgbClr val="002060"/>
                </a:solidFill>
              </a:rPr>
            </a:br>
            <a:r>
              <a:rPr lang="kk-KZ" dirty="0"/>
              <a:t>                      </a:t>
            </a:r>
            <a:endParaRPr lang="ru-RU" dirty="0"/>
          </a:p>
        </p:txBody>
      </p:sp>
      <p:sp>
        <p:nvSpPr>
          <p:cNvPr id="2" name="AutoShape 4" descr="http://www.midamericasnowrodeo.com/sitebuilder/images/Scroll-566x443.p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Tree>
    <p:extLst>
      <p:ext uri="{BB962C8B-B14F-4D97-AF65-F5344CB8AC3E}">
        <p14:creationId xmlns:p14="http://schemas.microsoft.com/office/powerpoint/2010/main" val="278047198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1190</TotalTime>
  <Words>832</Words>
  <Application>Microsoft Office PowerPoint</Application>
  <PresentationFormat>Экран (4:3)</PresentationFormat>
  <Paragraphs>222</Paragraphs>
  <Slides>25</Slides>
  <Notes>0</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25</vt:i4>
      </vt:variant>
    </vt:vector>
  </HeadingPairs>
  <TitlesOfParts>
    <vt:vector size="33" baseType="lpstr">
      <vt:lpstr>Arial</vt:lpstr>
      <vt:lpstr>Arial Narrow</vt:lpstr>
      <vt:lpstr>Calibri</vt:lpstr>
      <vt:lpstr>Cambria Math</vt:lpstr>
      <vt:lpstr>Monotype Corsiva</vt:lpstr>
      <vt:lpstr>Times New Roman</vt:lpstr>
      <vt:lpstr>Тема Office</vt:lpstr>
      <vt:lpstr>Формула</vt:lpstr>
      <vt:lpstr>«Әлихан Бөкейхан атындағы №76 ЖББОМ» КММ</vt:lpstr>
      <vt:lpstr>Презентация PowerPoint</vt:lpstr>
      <vt:lpstr>Сабақтың Тақырыбы:</vt:lpstr>
      <vt:lpstr> Мақсаты:  </vt:lpstr>
      <vt:lpstr> Сабақтың барысы: </vt:lpstr>
      <vt:lpstr> ІІ. «Көтеріңкі көңіл күй»  (тренинг) </vt:lpstr>
      <vt:lpstr>ІІІ. Үй тапсырмасын тексеру  №342, 343 (теория бойынша сұраққа жауап)</vt:lpstr>
      <vt:lpstr>Презентация PowerPoint</vt:lpstr>
      <vt:lpstr>Презентация PowerPoint</vt:lpstr>
      <vt:lpstr> V. «Кітап білім бұлағы» (оқулықпен жұмыс) </vt:lpstr>
      <vt:lpstr>В деңгейі:  №351(теңдеуді шеш) </vt:lpstr>
      <vt:lpstr>В деңгейі:  №352(өрнекті ықшамда) </vt:lpstr>
      <vt:lpstr>С деңгейі:  №355(теңбе-теңдікті дәлелде) </vt:lpstr>
      <vt:lpstr>Vі. Сергіту сәті</vt:lpstr>
      <vt:lpstr> VІІ. Топпен жұмыс </vt:lpstr>
      <vt:lpstr>Презентация PowerPoint</vt:lpstr>
      <vt:lpstr>Презентация PowerPoint</vt:lpstr>
      <vt:lpstr>  VІІІ. Тарихи мәлімет </vt:lpstr>
      <vt:lpstr>Презентация PowerPoint</vt:lpstr>
      <vt:lpstr> ІХ. «Шағын тест»  (жекелей жұмыс) </vt:lpstr>
      <vt:lpstr> Х. Үйге тапсырма:  №349, 350 </vt:lpstr>
      <vt:lpstr> ХІ. Қорытынды: «Топтастыру стратегиясы» </vt:lpstr>
      <vt:lpstr> ХІІ. Бағалау  </vt:lpstr>
      <vt:lpstr>  ХІІІ. Рефлексия      </vt:lpstr>
      <vt:lpstr> Назарларыңызға рахмет!!!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Тақырыбы:</dc:title>
  <dc:creator>Математика</dc:creator>
  <cp:lastModifiedBy>Пользователь</cp:lastModifiedBy>
  <cp:revision>76</cp:revision>
  <cp:lastPrinted>2015-12-21T05:46:42Z</cp:lastPrinted>
  <dcterms:created xsi:type="dcterms:W3CDTF">2015-12-14T13:27:09Z</dcterms:created>
  <dcterms:modified xsi:type="dcterms:W3CDTF">2015-12-22T09:04:39Z</dcterms:modified>
</cp:coreProperties>
</file>