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6" r:id="rId3"/>
    <p:sldId id="256" r:id="rId4"/>
    <p:sldId id="257" r:id="rId5"/>
    <p:sldId id="258" r:id="rId6"/>
    <p:sldId id="259" r:id="rId7"/>
    <p:sldId id="260" r:id="rId8"/>
    <p:sldId id="278" r:id="rId9"/>
    <p:sldId id="262" r:id="rId10"/>
    <p:sldId id="263" r:id="rId11"/>
    <p:sldId id="281" r:id="rId12"/>
    <p:sldId id="282" r:id="rId13"/>
    <p:sldId id="285" r:id="rId14"/>
    <p:sldId id="264" r:id="rId15"/>
    <p:sldId id="265" r:id="rId16"/>
    <p:sldId id="266" r:id="rId17"/>
    <p:sldId id="267" r:id="rId18"/>
    <p:sldId id="268" r:id="rId19"/>
    <p:sldId id="269" r:id="rId20"/>
    <p:sldId id="270" r:id="rId21"/>
    <p:sldId id="272" r:id="rId22"/>
    <p:sldId id="273" r:id="rId23"/>
    <p:sldId id="274" r:id="rId24"/>
    <p:sldId id="275" r:id="rId25"/>
    <p:sldId id="271" r:id="rId26"/>
  </p:sldIdLst>
  <p:sldSz cx="9144000" cy="6858000" type="screen4x3"/>
  <p:notesSz cx="6811963"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99FF99"/>
    <a:srgbClr val="07A945"/>
    <a:srgbClr val="66FFCC"/>
    <a:srgbClr val="045C26"/>
    <a:srgbClr val="993300"/>
    <a:srgbClr val="33CCFF"/>
    <a:srgbClr val="66FF33"/>
    <a:srgbClr val="FF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45945-B706-447E-A1E4-E3C53D5AC9F7}"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ru-RU"/>
        </a:p>
      </dgm:t>
    </dgm:pt>
    <dgm:pt modelId="{91AF5533-BE6B-422D-96D0-74C51A8D3167}">
      <dgm:prSet phldrT="[Текст]" custT="1"/>
      <dgm:spPr/>
      <dgm:t>
        <a:bodyPr/>
        <a:lstStyle/>
        <a:p>
          <a:r>
            <a:rPr lang="kk-KZ" sz="2800" b="1" dirty="0">
              <a:solidFill>
                <a:srgbClr val="FFFF00"/>
              </a:solidFill>
              <a:latin typeface="Times New Roman" panose="02020603050405020304" pitchFamily="18" charset="0"/>
              <a:cs typeface="Times New Roman" panose="02020603050405020304" pitchFamily="18" charset="0"/>
            </a:rPr>
            <a:t>Қысқаша көбейту формулаларының қолданылуы</a:t>
          </a:r>
          <a:endParaRPr lang="ru-RU" sz="2800" b="1" dirty="0">
            <a:solidFill>
              <a:srgbClr val="FFFF00"/>
            </a:solidFill>
            <a:latin typeface="Times New Roman" pitchFamily="18" charset="0"/>
            <a:cs typeface="Times New Roman" pitchFamily="18" charset="0"/>
          </a:endParaRPr>
        </a:p>
      </dgm:t>
    </dgm:pt>
    <dgm:pt modelId="{7185B194-3A01-4E5B-A8E2-04357BB254A4}" type="parTrans" cxnId="{C583D7A4-B109-4C57-B159-918B01FAE67E}">
      <dgm:prSet/>
      <dgm:spPr/>
      <dgm:t>
        <a:bodyPr/>
        <a:lstStyle/>
        <a:p>
          <a:endParaRPr lang="ru-RU"/>
        </a:p>
      </dgm:t>
    </dgm:pt>
    <dgm:pt modelId="{7D42B68C-A23D-4EB5-B345-CEA93233A94C}" type="sibTrans" cxnId="{C583D7A4-B109-4C57-B159-918B01FAE67E}">
      <dgm:prSet/>
      <dgm:spPr/>
      <dgm:t>
        <a:bodyPr/>
        <a:lstStyle/>
        <a:p>
          <a:endParaRPr lang="ru-RU"/>
        </a:p>
      </dgm:t>
    </dgm:pt>
    <dgm:pt modelId="{0E9DB677-D5CA-4C5F-8D8E-DD82DA91ED3B}">
      <dgm:prSet phldrT="[Текст]" custT="1"/>
      <dgm:spPr/>
      <dgm:t>
        <a:bodyPr/>
        <a:lstStyle/>
        <a:p>
          <a:endParaRPr lang="ru-RU" sz="1050" dirty="0">
            <a:latin typeface="Times New Roman" panose="02020603050405020304" pitchFamily="18" charset="0"/>
            <a:cs typeface="Times New Roman" panose="02020603050405020304" pitchFamily="18" charset="0"/>
          </a:endParaRPr>
        </a:p>
      </dgm:t>
    </dgm:pt>
    <dgm:pt modelId="{F229B7BB-96DD-4249-BAC3-0B0A2517F7A0}" type="parTrans" cxnId="{7944F421-36AC-4A57-82C4-E707D6177BAA}">
      <dgm:prSet/>
      <dgm:spPr/>
      <dgm:t>
        <a:bodyPr/>
        <a:lstStyle/>
        <a:p>
          <a:endParaRPr lang="ru-RU"/>
        </a:p>
      </dgm:t>
    </dgm:pt>
    <dgm:pt modelId="{FCAD3E64-521E-4F67-AC51-D299DD005819}" type="sibTrans" cxnId="{7944F421-36AC-4A57-82C4-E707D6177BAA}">
      <dgm:prSet/>
      <dgm:spPr/>
      <dgm:t>
        <a:bodyPr/>
        <a:lstStyle/>
        <a:p>
          <a:endParaRPr lang="ru-RU"/>
        </a:p>
      </dgm:t>
    </dgm:pt>
    <dgm:pt modelId="{013AE781-9ED8-4EA4-839D-1E895E9DAE5A}">
      <dgm:prSet phldrT="[Текст]" custT="1"/>
      <dgm:spPr/>
      <dgm:t>
        <a:bodyPr/>
        <a:lstStyle/>
        <a:p>
          <a:endParaRPr lang="ru-RU" sz="1050" dirty="0">
            <a:latin typeface="Times New Roman" panose="02020603050405020304" pitchFamily="18" charset="0"/>
            <a:cs typeface="Times New Roman" panose="02020603050405020304" pitchFamily="18" charset="0"/>
          </a:endParaRPr>
        </a:p>
      </dgm:t>
    </dgm:pt>
    <dgm:pt modelId="{EFCE2BBA-4E4C-4A34-9ECB-F7DDF61DE48C}" type="parTrans" cxnId="{3ED4F5D8-7298-4FA0-BA55-C32EA7EB7319}">
      <dgm:prSet/>
      <dgm:spPr/>
      <dgm:t>
        <a:bodyPr/>
        <a:lstStyle/>
        <a:p>
          <a:endParaRPr lang="ru-RU"/>
        </a:p>
      </dgm:t>
    </dgm:pt>
    <dgm:pt modelId="{24812F12-558A-4457-A6FF-28E354F512DA}" type="sibTrans" cxnId="{3ED4F5D8-7298-4FA0-BA55-C32EA7EB7319}">
      <dgm:prSet/>
      <dgm:spPr/>
      <dgm:t>
        <a:bodyPr/>
        <a:lstStyle/>
        <a:p>
          <a:endParaRPr lang="ru-RU"/>
        </a:p>
      </dgm:t>
    </dgm:pt>
    <dgm:pt modelId="{3928AFC5-C25B-4B29-B23B-468F47757171}">
      <dgm:prSet phldrT="[Текст]" custT="1"/>
      <dgm:spPr/>
      <dgm:t>
        <a:bodyPr/>
        <a:lstStyle/>
        <a:p>
          <a:endParaRPr lang="ru-RU" sz="1050" dirty="0">
            <a:latin typeface="Times New Roman" panose="02020603050405020304" pitchFamily="18" charset="0"/>
            <a:cs typeface="Times New Roman" panose="02020603050405020304" pitchFamily="18" charset="0"/>
          </a:endParaRPr>
        </a:p>
      </dgm:t>
    </dgm:pt>
    <dgm:pt modelId="{F2C5E747-BF53-48A3-89A9-906AD9BDA197}" type="parTrans" cxnId="{409ED520-140D-4CF5-B9E5-914C5F0BCBF8}">
      <dgm:prSet/>
      <dgm:spPr/>
      <dgm:t>
        <a:bodyPr/>
        <a:lstStyle/>
        <a:p>
          <a:endParaRPr lang="ru-RU"/>
        </a:p>
      </dgm:t>
    </dgm:pt>
    <dgm:pt modelId="{9AF514A4-B493-428E-BFF5-CCA0BB463D02}" type="sibTrans" cxnId="{409ED520-140D-4CF5-B9E5-914C5F0BCBF8}">
      <dgm:prSet/>
      <dgm:spPr/>
      <dgm:t>
        <a:bodyPr/>
        <a:lstStyle/>
        <a:p>
          <a:endParaRPr lang="ru-RU"/>
        </a:p>
      </dgm:t>
    </dgm:pt>
    <dgm:pt modelId="{2703EB4D-322D-4356-8B82-26341CDE8D33}">
      <dgm:prSet phldrT="[Текст]" custT="1"/>
      <dgm:spPr/>
      <dgm:t>
        <a:bodyPr/>
        <a:lstStyle/>
        <a:p>
          <a:endParaRPr lang="ru-RU" sz="1050" dirty="0">
            <a:latin typeface="Times New Roman" panose="02020603050405020304" pitchFamily="18" charset="0"/>
            <a:cs typeface="Times New Roman" panose="02020603050405020304" pitchFamily="18" charset="0"/>
          </a:endParaRPr>
        </a:p>
      </dgm:t>
    </dgm:pt>
    <dgm:pt modelId="{473D5895-6B2C-46DC-BDE9-F8778F1E91FD}" type="parTrans" cxnId="{089A2715-855E-499E-B455-728EC8B047EA}">
      <dgm:prSet/>
      <dgm:spPr/>
      <dgm:t>
        <a:bodyPr/>
        <a:lstStyle/>
        <a:p>
          <a:endParaRPr lang="ru-RU"/>
        </a:p>
      </dgm:t>
    </dgm:pt>
    <dgm:pt modelId="{EF4EAD06-37CE-462C-A163-A951C5D9A97A}" type="sibTrans" cxnId="{089A2715-855E-499E-B455-728EC8B047EA}">
      <dgm:prSet/>
      <dgm:spPr/>
      <dgm:t>
        <a:bodyPr/>
        <a:lstStyle/>
        <a:p>
          <a:endParaRPr lang="ru-RU"/>
        </a:p>
      </dgm:t>
    </dgm:pt>
    <dgm:pt modelId="{E29A33FA-E528-41C4-83EC-807D106D023B}">
      <dgm:prSet custT="1"/>
      <dgm:spPr/>
      <dgm:t>
        <a:bodyPr/>
        <a:lstStyle/>
        <a:p>
          <a:endParaRPr lang="ru-RU" sz="1050" dirty="0">
            <a:latin typeface="Times New Roman" panose="02020603050405020304" pitchFamily="18" charset="0"/>
            <a:cs typeface="Times New Roman" panose="02020603050405020304" pitchFamily="18" charset="0"/>
          </a:endParaRPr>
        </a:p>
      </dgm:t>
    </dgm:pt>
    <dgm:pt modelId="{FD5B1586-A449-4154-9B46-7AA55FE821B4}" type="parTrans" cxnId="{7FEE13F5-C5B4-4E3A-9AE2-112E787E9A5C}">
      <dgm:prSet/>
      <dgm:spPr/>
      <dgm:t>
        <a:bodyPr/>
        <a:lstStyle/>
        <a:p>
          <a:endParaRPr lang="ru-RU"/>
        </a:p>
      </dgm:t>
    </dgm:pt>
    <dgm:pt modelId="{B1B86784-1502-4F08-849D-E9B9F7A42DDE}" type="sibTrans" cxnId="{7FEE13F5-C5B4-4E3A-9AE2-112E787E9A5C}">
      <dgm:prSet/>
      <dgm:spPr/>
      <dgm:t>
        <a:bodyPr/>
        <a:lstStyle/>
        <a:p>
          <a:endParaRPr lang="ru-RU"/>
        </a:p>
      </dgm:t>
    </dgm:pt>
    <dgm:pt modelId="{DFC7BA31-7E73-4A36-A2E9-6B39BB099B1B}">
      <dgm:prSet custT="1"/>
      <dgm:spPr/>
      <dgm:t>
        <a:bodyPr/>
        <a:lstStyle/>
        <a:p>
          <a:endParaRPr lang="ru-RU" sz="1050" dirty="0">
            <a:latin typeface="Times New Roman" panose="02020603050405020304" pitchFamily="18" charset="0"/>
            <a:cs typeface="Times New Roman" panose="02020603050405020304" pitchFamily="18" charset="0"/>
          </a:endParaRPr>
        </a:p>
      </dgm:t>
    </dgm:pt>
    <dgm:pt modelId="{AB07A9E2-BD06-46B1-A221-8B0AADE43D5E}" type="parTrans" cxnId="{1410A0B5-9D7E-4381-BA5C-CC1B125772BA}">
      <dgm:prSet/>
      <dgm:spPr/>
      <dgm:t>
        <a:bodyPr/>
        <a:lstStyle/>
        <a:p>
          <a:endParaRPr lang="ru-RU"/>
        </a:p>
      </dgm:t>
    </dgm:pt>
    <dgm:pt modelId="{F6673ECD-264F-4AFA-AE60-9163909975A6}" type="sibTrans" cxnId="{1410A0B5-9D7E-4381-BA5C-CC1B125772BA}">
      <dgm:prSet/>
      <dgm:spPr/>
      <dgm:t>
        <a:bodyPr/>
        <a:lstStyle/>
        <a:p>
          <a:endParaRPr lang="ru-RU"/>
        </a:p>
      </dgm:t>
    </dgm:pt>
    <dgm:pt modelId="{102436C1-0896-4120-B0C6-0524BE7C5EF2}" type="pres">
      <dgm:prSet presAssocID="{81B45945-B706-447E-A1E4-E3C53D5AC9F7}" presName="Name0" presStyleCnt="0">
        <dgm:presLayoutVars>
          <dgm:chMax val="1"/>
          <dgm:dir/>
          <dgm:animLvl val="ctr"/>
          <dgm:resizeHandles val="exact"/>
        </dgm:presLayoutVars>
      </dgm:prSet>
      <dgm:spPr/>
      <dgm:t>
        <a:bodyPr/>
        <a:lstStyle/>
        <a:p>
          <a:endParaRPr lang="ru-RU"/>
        </a:p>
      </dgm:t>
    </dgm:pt>
    <dgm:pt modelId="{CF58F1FA-959A-4E5B-AD80-0ADC76A8DE48}" type="pres">
      <dgm:prSet presAssocID="{91AF5533-BE6B-422D-96D0-74C51A8D3167}" presName="centerShape" presStyleLbl="node0" presStyleIdx="0" presStyleCnt="1" custScaleX="281947" custScaleY="99839" custLinFactNeighborX="1124" custLinFactNeighborY="-9365"/>
      <dgm:spPr/>
      <dgm:t>
        <a:bodyPr/>
        <a:lstStyle/>
        <a:p>
          <a:endParaRPr lang="ru-RU"/>
        </a:p>
      </dgm:t>
    </dgm:pt>
    <dgm:pt modelId="{0C99E778-D033-429E-8780-28B6D91EA152}" type="pres">
      <dgm:prSet presAssocID="{F229B7BB-96DD-4249-BAC3-0B0A2517F7A0}" presName="parTrans" presStyleLbl="sibTrans2D1" presStyleIdx="0" presStyleCnt="6" custFlipHor="1" custScaleX="116995" custLinFactNeighborX="15010" custLinFactNeighborY="-636"/>
      <dgm:spPr/>
      <dgm:t>
        <a:bodyPr/>
        <a:lstStyle/>
        <a:p>
          <a:endParaRPr lang="ru-RU"/>
        </a:p>
      </dgm:t>
    </dgm:pt>
    <dgm:pt modelId="{D8E84D8C-07F5-41EF-A0F1-20DCC10B3EC2}" type="pres">
      <dgm:prSet presAssocID="{F229B7BB-96DD-4249-BAC3-0B0A2517F7A0}" presName="connectorText" presStyleLbl="sibTrans2D1" presStyleIdx="0" presStyleCnt="6"/>
      <dgm:spPr/>
      <dgm:t>
        <a:bodyPr/>
        <a:lstStyle/>
        <a:p>
          <a:endParaRPr lang="ru-RU"/>
        </a:p>
      </dgm:t>
    </dgm:pt>
    <dgm:pt modelId="{21E0FBC6-67DE-4D79-B029-D3D27DE9DAD9}" type="pres">
      <dgm:prSet presAssocID="{0E9DB677-D5CA-4C5F-8D8E-DD82DA91ED3B}" presName="node" presStyleLbl="node1" presStyleIdx="0" presStyleCnt="6" custScaleX="169897" custScaleY="84405">
        <dgm:presLayoutVars>
          <dgm:bulletEnabled val="1"/>
        </dgm:presLayoutVars>
      </dgm:prSet>
      <dgm:spPr/>
      <dgm:t>
        <a:bodyPr/>
        <a:lstStyle/>
        <a:p>
          <a:endParaRPr lang="ru-RU"/>
        </a:p>
      </dgm:t>
    </dgm:pt>
    <dgm:pt modelId="{C1C89BF5-B3F6-4FCF-914C-C76468435030}" type="pres">
      <dgm:prSet presAssocID="{EFCE2BBA-4E4C-4A34-9ECB-F7DDF61DE48C}" presName="parTrans" presStyleLbl="sibTrans2D1" presStyleIdx="1" presStyleCnt="6" custScaleX="124865" custLinFactNeighborX="-41082" custLinFactNeighborY="-2490"/>
      <dgm:spPr/>
      <dgm:t>
        <a:bodyPr/>
        <a:lstStyle/>
        <a:p>
          <a:endParaRPr lang="ru-RU"/>
        </a:p>
      </dgm:t>
    </dgm:pt>
    <dgm:pt modelId="{CC2CAAD2-8B04-4A3D-836E-B7BA1C910302}" type="pres">
      <dgm:prSet presAssocID="{EFCE2BBA-4E4C-4A34-9ECB-F7DDF61DE48C}" presName="connectorText" presStyleLbl="sibTrans2D1" presStyleIdx="1" presStyleCnt="6"/>
      <dgm:spPr/>
      <dgm:t>
        <a:bodyPr/>
        <a:lstStyle/>
        <a:p>
          <a:endParaRPr lang="ru-RU"/>
        </a:p>
      </dgm:t>
    </dgm:pt>
    <dgm:pt modelId="{0C95F8FB-2A37-401F-A67C-EFABEB48E8E9}" type="pres">
      <dgm:prSet presAssocID="{013AE781-9ED8-4EA4-839D-1E895E9DAE5A}" presName="node" presStyleLbl="node1" presStyleIdx="1" presStyleCnt="6" custAng="19659688" custScaleX="160521" custScaleY="101083" custRadScaleRad="150278" custRadScaleInc="-19035">
        <dgm:presLayoutVars>
          <dgm:bulletEnabled val="1"/>
        </dgm:presLayoutVars>
      </dgm:prSet>
      <dgm:spPr/>
      <dgm:t>
        <a:bodyPr/>
        <a:lstStyle/>
        <a:p>
          <a:endParaRPr lang="ru-RU"/>
        </a:p>
      </dgm:t>
    </dgm:pt>
    <dgm:pt modelId="{F4748946-20FF-4828-9D89-73C6A9381064}" type="pres">
      <dgm:prSet presAssocID="{F2C5E747-BF53-48A3-89A9-906AD9BDA197}" presName="parTrans" presStyleLbl="sibTrans2D1" presStyleIdx="2" presStyleCnt="6" custAng="491545" custScaleX="83357" custScaleY="93637" custLinFactNeighborX="-21719" custLinFactNeighborY="-13516"/>
      <dgm:spPr/>
      <dgm:t>
        <a:bodyPr/>
        <a:lstStyle/>
        <a:p>
          <a:endParaRPr lang="ru-RU"/>
        </a:p>
      </dgm:t>
    </dgm:pt>
    <dgm:pt modelId="{F46E1B9F-0B9E-4AF2-9D4E-947924B761AB}" type="pres">
      <dgm:prSet presAssocID="{F2C5E747-BF53-48A3-89A9-906AD9BDA197}" presName="connectorText" presStyleLbl="sibTrans2D1" presStyleIdx="2" presStyleCnt="6"/>
      <dgm:spPr/>
      <dgm:t>
        <a:bodyPr/>
        <a:lstStyle/>
        <a:p>
          <a:endParaRPr lang="ru-RU"/>
        </a:p>
      </dgm:t>
    </dgm:pt>
    <dgm:pt modelId="{738627F4-057D-4042-8925-04F63CB12D9D}" type="pres">
      <dgm:prSet presAssocID="{3928AFC5-C25B-4B29-B23B-468F47757171}" presName="node" presStyleLbl="node1" presStyleIdx="2" presStyleCnt="6" custAng="1789223" custScaleX="159030" custScaleY="101357" custRadScaleRad="142582" custRadScaleInc="1072">
        <dgm:presLayoutVars>
          <dgm:bulletEnabled val="1"/>
        </dgm:presLayoutVars>
      </dgm:prSet>
      <dgm:spPr/>
      <dgm:t>
        <a:bodyPr/>
        <a:lstStyle/>
        <a:p>
          <a:endParaRPr lang="ru-RU"/>
        </a:p>
      </dgm:t>
    </dgm:pt>
    <dgm:pt modelId="{D0DBDBB9-285A-4D34-BB93-D5DCA0ADB149}" type="pres">
      <dgm:prSet presAssocID="{473D5895-6B2C-46DC-BDE9-F8778F1E91FD}" presName="parTrans" presStyleLbl="sibTrans2D1" presStyleIdx="3" presStyleCnt="6"/>
      <dgm:spPr/>
      <dgm:t>
        <a:bodyPr/>
        <a:lstStyle/>
        <a:p>
          <a:endParaRPr lang="ru-RU"/>
        </a:p>
      </dgm:t>
    </dgm:pt>
    <dgm:pt modelId="{5F83864F-1520-4710-A063-478FAA661144}" type="pres">
      <dgm:prSet presAssocID="{473D5895-6B2C-46DC-BDE9-F8778F1E91FD}" presName="connectorText" presStyleLbl="sibTrans2D1" presStyleIdx="3" presStyleCnt="6"/>
      <dgm:spPr/>
      <dgm:t>
        <a:bodyPr/>
        <a:lstStyle/>
        <a:p>
          <a:endParaRPr lang="ru-RU"/>
        </a:p>
      </dgm:t>
    </dgm:pt>
    <dgm:pt modelId="{F479F17E-E197-4D77-9C40-ED4F38D185EA}" type="pres">
      <dgm:prSet presAssocID="{2703EB4D-322D-4356-8B82-26341CDE8D33}" presName="node" presStyleLbl="node1" presStyleIdx="3" presStyleCnt="6" custScaleX="179828" custRadScaleRad="78932" custRadScaleInc="-5496">
        <dgm:presLayoutVars>
          <dgm:bulletEnabled val="1"/>
        </dgm:presLayoutVars>
      </dgm:prSet>
      <dgm:spPr/>
      <dgm:t>
        <a:bodyPr/>
        <a:lstStyle/>
        <a:p>
          <a:endParaRPr lang="ru-RU"/>
        </a:p>
      </dgm:t>
    </dgm:pt>
    <dgm:pt modelId="{FCA5903D-B5B7-4F97-92AF-30C3FB072F5E}" type="pres">
      <dgm:prSet presAssocID="{FD5B1586-A449-4154-9B46-7AA55FE821B4}" presName="parTrans" presStyleLbl="sibTrans2D1" presStyleIdx="4" presStyleCnt="6" custLinFactNeighborX="39765" custLinFactNeighborY="-3941"/>
      <dgm:spPr/>
      <dgm:t>
        <a:bodyPr/>
        <a:lstStyle/>
        <a:p>
          <a:endParaRPr lang="ru-RU"/>
        </a:p>
      </dgm:t>
    </dgm:pt>
    <dgm:pt modelId="{0C7259A8-9CA6-49D1-9D9A-9E4BEDC1C3C6}" type="pres">
      <dgm:prSet presAssocID="{FD5B1586-A449-4154-9B46-7AA55FE821B4}" presName="connectorText" presStyleLbl="sibTrans2D1" presStyleIdx="4" presStyleCnt="6"/>
      <dgm:spPr/>
      <dgm:t>
        <a:bodyPr/>
        <a:lstStyle/>
        <a:p>
          <a:endParaRPr lang="ru-RU"/>
        </a:p>
      </dgm:t>
    </dgm:pt>
    <dgm:pt modelId="{A2D1DF24-4C5F-4F82-98C8-66A646658A0C}" type="pres">
      <dgm:prSet presAssocID="{E29A33FA-E528-41C4-83EC-807D106D023B}" presName="node" presStyleLbl="node1" presStyleIdx="4" presStyleCnt="6" custAng="19771990" custScaleX="169769" custScaleY="98919" custRadScaleRad="132734" custRadScaleInc="-4840">
        <dgm:presLayoutVars>
          <dgm:bulletEnabled val="1"/>
        </dgm:presLayoutVars>
      </dgm:prSet>
      <dgm:spPr/>
      <dgm:t>
        <a:bodyPr/>
        <a:lstStyle/>
        <a:p>
          <a:endParaRPr lang="ru-RU"/>
        </a:p>
      </dgm:t>
    </dgm:pt>
    <dgm:pt modelId="{16EB8B24-D751-47E1-8F61-9457B17A3D3E}" type="pres">
      <dgm:prSet presAssocID="{AB07A9E2-BD06-46B1-A221-8B0AADE43D5E}" presName="parTrans" presStyleLbl="sibTrans2D1" presStyleIdx="5" presStyleCnt="6" custAng="21366523" custScaleX="134633" custScaleY="84776" custLinFactNeighborX="56342" custLinFactNeighborY="-8687"/>
      <dgm:spPr/>
      <dgm:t>
        <a:bodyPr/>
        <a:lstStyle/>
        <a:p>
          <a:endParaRPr lang="ru-RU"/>
        </a:p>
      </dgm:t>
    </dgm:pt>
    <dgm:pt modelId="{E9C8F5CC-448D-45C4-AD0A-1EA547A546D8}" type="pres">
      <dgm:prSet presAssocID="{AB07A9E2-BD06-46B1-A221-8B0AADE43D5E}" presName="connectorText" presStyleLbl="sibTrans2D1" presStyleIdx="5" presStyleCnt="6"/>
      <dgm:spPr/>
      <dgm:t>
        <a:bodyPr/>
        <a:lstStyle/>
        <a:p>
          <a:endParaRPr lang="ru-RU"/>
        </a:p>
      </dgm:t>
    </dgm:pt>
    <dgm:pt modelId="{C8B0AAE7-86A9-4E9D-9DE8-EE85DB2D2653}" type="pres">
      <dgm:prSet presAssocID="{DFC7BA31-7E73-4A36-A2E9-6B39BB099B1B}" presName="node" presStyleLbl="node1" presStyleIdx="5" presStyleCnt="6" custAng="1519951" custScaleX="145892" custScaleY="93735" custRadScaleRad="146283" custRadScaleInc="22827">
        <dgm:presLayoutVars>
          <dgm:bulletEnabled val="1"/>
        </dgm:presLayoutVars>
      </dgm:prSet>
      <dgm:spPr/>
      <dgm:t>
        <a:bodyPr/>
        <a:lstStyle/>
        <a:p>
          <a:endParaRPr lang="ru-RU"/>
        </a:p>
      </dgm:t>
    </dgm:pt>
  </dgm:ptLst>
  <dgm:cxnLst>
    <dgm:cxn modelId="{BFD74767-3D3D-4047-928F-3C2385C42E9B}" type="presOf" srcId="{FD5B1586-A449-4154-9B46-7AA55FE821B4}" destId="{0C7259A8-9CA6-49D1-9D9A-9E4BEDC1C3C6}" srcOrd="1" destOrd="0" presId="urn:microsoft.com/office/officeart/2005/8/layout/radial5"/>
    <dgm:cxn modelId="{3D5D11DC-DF49-4FA7-B9CA-8075353E1291}" type="presOf" srcId="{91AF5533-BE6B-422D-96D0-74C51A8D3167}" destId="{CF58F1FA-959A-4E5B-AD80-0ADC76A8DE48}" srcOrd="0" destOrd="0" presId="urn:microsoft.com/office/officeart/2005/8/layout/radial5"/>
    <dgm:cxn modelId="{2C208C99-FA41-45DC-8440-3441C19C955A}" type="presOf" srcId="{473D5895-6B2C-46DC-BDE9-F8778F1E91FD}" destId="{5F83864F-1520-4710-A063-478FAA661144}" srcOrd="1" destOrd="0" presId="urn:microsoft.com/office/officeart/2005/8/layout/radial5"/>
    <dgm:cxn modelId="{B882B9AB-BA63-4D3A-9422-737B009165A9}" type="presOf" srcId="{F2C5E747-BF53-48A3-89A9-906AD9BDA197}" destId="{F46E1B9F-0B9E-4AF2-9D4E-947924B761AB}" srcOrd="1" destOrd="0" presId="urn:microsoft.com/office/officeart/2005/8/layout/radial5"/>
    <dgm:cxn modelId="{C515177A-C4AE-41F7-AF32-A6A853562DD1}" type="presOf" srcId="{2703EB4D-322D-4356-8B82-26341CDE8D33}" destId="{F479F17E-E197-4D77-9C40-ED4F38D185EA}" srcOrd="0" destOrd="0" presId="urn:microsoft.com/office/officeart/2005/8/layout/radial5"/>
    <dgm:cxn modelId="{51F4E74C-8617-44D3-ABFD-14D0370DF5E6}" type="presOf" srcId="{013AE781-9ED8-4EA4-839D-1E895E9DAE5A}" destId="{0C95F8FB-2A37-401F-A67C-EFABEB48E8E9}" srcOrd="0" destOrd="0" presId="urn:microsoft.com/office/officeart/2005/8/layout/radial5"/>
    <dgm:cxn modelId="{26C4619B-DAA8-4019-BE6F-0B113607EAB2}" type="presOf" srcId="{0E9DB677-D5CA-4C5F-8D8E-DD82DA91ED3B}" destId="{21E0FBC6-67DE-4D79-B029-D3D27DE9DAD9}" srcOrd="0" destOrd="0" presId="urn:microsoft.com/office/officeart/2005/8/layout/radial5"/>
    <dgm:cxn modelId="{409ED520-140D-4CF5-B9E5-914C5F0BCBF8}" srcId="{91AF5533-BE6B-422D-96D0-74C51A8D3167}" destId="{3928AFC5-C25B-4B29-B23B-468F47757171}" srcOrd="2" destOrd="0" parTransId="{F2C5E747-BF53-48A3-89A9-906AD9BDA197}" sibTransId="{9AF514A4-B493-428E-BFF5-CCA0BB463D02}"/>
    <dgm:cxn modelId="{FFCB1942-BE57-49F1-B962-1D02704C9CD0}" type="presOf" srcId="{F229B7BB-96DD-4249-BAC3-0B0A2517F7A0}" destId="{D8E84D8C-07F5-41EF-A0F1-20DCC10B3EC2}" srcOrd="1" destOrd="0" presId="urn:microsoft.com/office/officeart/2005/8/layout/radial5"/>
    <dgm:cxn modelId="{1410A0B5-9D7E-4381-BA5C-CC1B125772BA}" srcId="{91AF5533-BE6B-422D-96D0-74C51A8D3167}" destId="{DFC7BA31-7E73-4A36-A2E9-6B39BB099B1B}" srcOrd="5" destOrd="0" parTransId="{AB07A9E2-BD06-46B1-A221-8B0AADE43D5E}" sibTransId="{F6673ECD-264F-4AFA-AE60-9163909975A6}"/>
    <dgm:cxn modelId="{E64D260A-AC44-4120-BD76-016A519BF879}" type="presOf" srcId="{FD5B1586-A449-4154-9B46-7AA55FE821B4}" destId="{FCA5903D-B5B7-4F97-92AF-30C3FB072F5E}" srcOrd="0" destOrd="0" presId="urn:microsoft.com/office/officeart/2005/8/layout/radial5"/>
    <dgm:cxn modelId="{7944F421-36AC-4A57-82C4-E707D6177BAA}" srcId="{91AF5533-BE6B-422D-96D0-74C51A8D3167}" destId="{0E9DB677-D5CA-4C5F-8D8E-DD82DA91ED3B}" srcOrd="0" destOrd="0" parTransId="{F229B7BB-96DD-4249-BAC3-0B0A2517F7A0}" sibTransId="{FCAD3E64-521E-4F67-AC51-D299DD005819}"/>
    <dgm:cxn modelId="{46573F0A-CE79-4A41-BFC2-EB1B36F59AB2}" type="presOf" srcId="{E29A33FA-E528-41C4-83EC-807D106D023B}" destId="{A2D1DF24-4C5F-4F82-98C8-66A646658A0C}" srcOrd="0" destOrd="0" presId="urn:microsoft.com/office/officeart/2005/8/layout/radial5"/>
    <dgm:cxn modelId="{3ED4F5D8-7298-4FA0-BA55-C32EA7EB7319}" srcId="{91AF5533-BE6B-422D-96D0-74C51A8D3167}" destId="{013AE781-9ED8-4EA4-839D-1E895E9DAE5A}" srcOrd="1" destOrd="0" parTransId="{EFCE2BBA-4E4C-4A34-9ECB-F7DDF61DE48C}" sibTransId="{24812F12-558A-4457-A6FF-28E354F512DA}"/>
    <dgm:cxn modelId="{8F9087B5-8856-4FD0-B74E-40215D2EA899}" type="presOf" srcId="{AB07A9E2-BD06-46B1-A221-8B0AADE43D5E}" destId="{16EB8B24-D751-47E1-8F61-9457B17A3D3E}" srcOrd="0" destOrd="0" presId="urn:microsoft.com/office/officeart/2005/8/layout/radial5"/>
    <dgm:cxn modelId="{C583D7A4-B109-4C57-B159-918B01FAE67E}" srcId="{81B45945-B706-447E-A1E4-E3C53D5AC9F7}" destId="{91AF5533-BE6B-422D-96D0-74C51A8D3167}" srcOrd="0" destOrd="0" parTransId="{7185B194-3A01-4E5B-A8E2-04357BB254A4}" sibTransId="{7D42B68C-A23D-4EB5-B345-CEA93233A94C}"/>
    <dgm:cxn modelId="{2C712554-A468-492D-8B47-A81F9C7F9B9A}" type="presOf" srcId="{AB07A9E2-BD06-46B1-A221-8B0AADE43D5E}" destId="{E9C8F5CC-448D-45C4-AD0A-1EA547A546D8}" srcOrd="1" destOrd="0" presId="urn:microsoft.com/office/officeart/2005/8/layout/radial5"/>
    <dgm:cxn modelId="{0CA68420-2183-4F1C-9FDD-6D38BCBACF82}" type="presOf" srcId="{EFCE2BBA-4E4C-4A34-9ECB-F7DDF61DE48C}" destId="{CC2CAAD2-8B04-4A3D-836E-B7BA1C910302}" srcOrd="1" destOrd="0" presId="urn:microsoft.com/office/officeart/2005/8/layout/radial5"/>
    <dgm:cxn modelId="{05C9819C-78C5-4B67-B393-264E36C2FE39}" type="presOf" srcId="{DFC7BA31-7E73-4A36-A2E9-6B39BB099B1B}" destId="{C8B0AAE7-86A9-4E9D-9DE8-EE85DB2D2653}" srcOrd="0" destOrd="0" presId="urn:microsoft.com/office/officeart/2005/8/layout/radial5"/>
    <dgm:cxn modelId="{999DED19-1FB8-4632-9F41-0BCA714B2F81}" type="presOf" srcId="{81B45945-B706-447E-A1E4-E3C53D5AC9F7}" destId="{102436C1-0896-4120-B0C6-0524BE7C5EF2}" srcOrd="0" destOrd="0" presId="urn:microsoft.com/office/officeart/2005/8/layout/radial5"/>
    <dgm:cxn modelId="{BBC2BB69-E9D6-4F17-BEEF-29133D115227}" type="presOf" srcId="{EFCE2BBA-4E4C-4A34-9ECB-F7DDF61DE48C}" destId="{C1C89BF5-B3F6-4FCF-914C-C76468435030}" srcOrd="0" destOrd="0" presId="urn:microsoft.com/office/officeart/2005/8/layout/radial5"/>
    <dgm:cxn modelId="{7FEE13F5-C5B4-4E3A-9AE2-112E787E9A5C}" srcId="{91AF5533-BE6B-422D-96D0-74C51A8D3167}" destId="{E29A33FA-E528-41C4-83EC-807D106D023B}" srcOrd="4" destOrd="0" parTransId="{FD5B1586-A449-4154-9B46-7AA55FE821B4}" sibTransId="{B1B86784-1502-4F08-849D-E9B9F7A42DDE}"/>
    <dgm:cxn modelId="{C516F1B4-4D3D-46C0-8D7C-29407D156608}" type="presOf" srcId="{473D5895-6B2C-46DC-BDE9-F8778F1E91FD}" destId="{D0DBDBB9-285A-4D34-BB93-D5DCA0ADB149}" srcOrd="0" destOrd="0" presId="urn:microsoft.com/office/officeart/2005/8/layout/radial5"/>
    <dgm:cxn modelId="{8F1C334F-827D-43ED-8224-A160DEDB6ACD}" type="presOf" srcId="{F2C5E747-BF53-48A3-89A9-906AD9BDA197}" destId="{F4748946-20FF-4828-9D89-73C6A9381064}" srcOrd="0" destOrd="0" presId="urn:microsoft.com/office/officeart/2005/8/layout/radial5"/>
    <dgm:cxn modelId="{0F167DE9-3C4C-4620-848A-64534376DE48}" type="presOf" srcId="{3928AFC5-C25B-4B29-B23B-468F47757171}" destId="{738627F4-057D-4042-8925-04F63CB12D9D}" srcOrd="0" destOrd="0" presId="urn:microsoft.com/office/officeart/2005/8/layout/radial5"/>
    <dgm:cxn modelId="{089A2715-855E-499E-B455-728EC8B047EA}" srcId="{91AF5533-BE6B-422D-96D0-74C51A8D3167}" destId="{2703EB4D-322D-4356-8B82-26341CDE8D33}" srcOrd="3" destOrd="0" parTransId="{473D5895-6B2C-46DC-BDE9-F8778F1E91FD}" sibTransId="{EF4EAD06-37CE-462C-A163-A951C5D9A97A}"/>
    <dgm:cxn modelId="{47AEBC5F-6E1F-4557-BC34-9129A456F039}" type="presOf" srcId="{F229B7BB-96DD-4249-BAC3-0B0A2517F7A0}" destId="{0C99E778-D033-429E-8780-28B6D91EA152}" srcOrd="0" destOrd="0" presId="urn:microsoft.com/office/officeart/2005/8/layout/radial5"/>
    <dgm:cxn modelId="{A0000E8D-BAC9-4C86-B76C-2A8B128A00FF}" type="presParOf" srcId="{102436C1-0896-4120-B0C6-0524BE7C5EF2}" destId="{CF58F1FA-959A-4E5B-AD80-0ADC76A8DE48}" srcOrd="0" destOrd="0" presId="urn:microsoft.com/office/officeart/2005/8/layout/radial5"/>
    <dgm:cxn modelId="{9E859206-A76A-4778-B396-A702A5DC5589}" type="presParOf" srcId="{102436C1-0896-4120-B0C6-0524BE7C5EF2}" destId="{0C99E778-D033-429E-8780-28B6D91EA152}" srcOrd="1" destOrd="0" presId="urn:microsoft.com/office/officeart/2005/8/layout/radial5"/>
    <dgm:cxn modelId="{0658ED22-9A27-451E-993E-E7B6F20A969C}" type="presParOf" srcId="{0C99E778-D033-429E-8780-28B6D91EA152}" destId="{D8E84D8C-07F5-41EF-A0F1-20DCC10B3EC2}" srcOrd="0" destOrd="0" presId="urn:microsoft.com/office/officeart/2005/8/layout/radial5"/>
    <dgm:cxn modelId="{B01BA714-9327-4F1D-8434-B6B5B640EB01}" type="presParOf" srcId="{102436C1-0896-4120-B0C6-0524BE7C5EF2}" destId="{21E0FBC6-67DE-4D79-B029-D3D27DE9DAD9}" srcOrd="2" destOrd="0" presId="urn:microsoft.com/office/officeart/2005/8/layout/radial5"/>
    <dgm:cxn modelId="{B594B939-BCA6-411F-9278-EE862E9688C3}" type="presParOf" srcId="{102436C1-0896-4120-B0C6-0524BE7C5EF2}" destId="{C1C89BF5-B3F6-4FCF-914C-C76468435030}" srcOrd="3" destOrd="0" presId="urn:microsoft.com/office/officeart/2005/8/layout/radial5"/>
    <dgm:cxn modelId="{C52546CC-4FA2-47C4-9465-D6574D6F883E}" type="presParOf" srcId="{C1C89BF5-B3F6-4FCF-914C-C76468435030}" destId="{CC2CAAD2-8B04-4A3D-836E-B7BA1C910302}" srcOrd="0" destOrd="0" presId="urn:microsoft.com/office/officeart/2005/8/layout/radial5"/>
    <dgm:cxn modelId="{4FDDE9DF-956F-4510-B10B-A49FAED906EE}" type="presParOf" srcId="{102436C1-0896-4120-B0C6-0524BE7C5EF2}" destId="{0C95F8FB-2A37-401F-A67C-EFABEB48E8E9}" srcOrd="4" destOrd="0" presId="urn:microsoft.com/office/officeart/2005/8/layout/radial5"/>
    <dgm:cxn modelId="{164365E0-BD5F-4324-84B6-F22950BA034F}" type="presParOf" srcId="{102436C1-0896-4120-B0C6-0524BE7C5EF2}" destId="{F4748946-20FF-4828-9D89-73C6A9381064}" srcOrd="5" destOrd="0" presId="urn:microsoft.com/office/officeart/2005/8/layout/radial5"/>
    <dgm:cxn modelId="{DE89420C-F926-427B-AB3A-0DD7A2B70319}" type="presParOf" srcId="{F4748946-20FF-4828-9D89-73C6A9381064}" destId="{F46E1B9F-0B9E-4AF2-9D4E-947924B761AB}" srcOrd="0" destOrd="0" presId="urn:microsoft.com/office/officeart/2005/8/layout/radial5"/>
    <dgm:cxn modelId="{DECC3D4E-672D-4487-8721-81A20D539B1B}" type="presParOf" srcId="{102436C1-0896-4120-B0C6-0524BE7C5EF2}" destId="{738627F4-057D-4042-8925-04F63CB12D9D}" srcOrd="6" destOrd="0" presId="urn:microsoft.com/office/officeart/2005/8/layout/radial5"/>
    <dgm:cxn modelId="{6A7713AC-D852-475E-B8B7-1FA18ABFADF5}" type="presParOf" srcId="{102436C1-0896-4120-B0C6-0524BE7C5EF2}" destId="{D0DBDBB9-285A-4D34-BB93-D5DCA0ADB149}" srcOrd="7" destOrd="0" presId="urn:microsoft.com/office/officeart/2005/8/layout/radial5"/>
    <dgm:cxn modelId="{308C2AF2-4859-47DA-AE68-6F8EAC459930}" type="presParOf" srcId="{D0DBDBB9-285A-4D34-BB93-D5DCA0ADB149}" destId="{5F83864F-1520-4710-A063-478FAA661144}" srcOrd="0" destOrd="0" presId="urn:microsoft.com/office/officeart/2005/8/layout/radial5"/>
    <dgm:cxn modelId="{96A9B994-C2E7-4D57-A070-3F70D53883D4}" type="presParOf" srcId="{102436C1-0896-4120-B0C6-0524BE7C5EF2}" destId="{F479F17E-E197-4D77-9C40-ED4F38D185EA}" srcOrd="8" destOrd="0" presId="urn:microsoft.com/office/officeart/2005/8/layout/radial5"/>
    <dgm:cxn modelId="{76977EDD-1CBF-4E89-9101-FB51B128BB29}" type="presParOf" srcId="{102436C1-0896-4120-B0C6-0524BE7C5EF2}" destId="{FCA5903D-B5B7-4F97-92AF-30C3FB072F5E}" srcOrd="9" destOrd="0" presId="urn:microsoft.com/office/officeart/2005/8/layout/radial5"/>
    <dgm:cxn modelId="{5D50BDCC-7074-438B-ADFB-2FAE822FD4AE}" type="presParOf" srcId="{FCA5903D-B5B7-4F97-92AF-30C3FB072F5E}" destId="{0C7259A8-9CA6-49D1-9D9A-9E4BEDC1C3C6}" srcOrd="0" destOrd="0" presId="urn:microsoft.com/office/officeart/2005/8/layout/radial5"/>
    <dgm:cxn modelId="{64D20BC1-3E1D-48D0-BA91-9C442756A4C9}" type="presParOf" srcId="{102436C1-0896-4120-B0C6-0524BE7C5EF2}" destId="{A2D1DF24-4C5F-4F82-98C8-66A646658A0C}" srcOrd="10" destOrd="0" presId="urn:microsoft.com/office/officeart/2005/8/layout/radial5"/>
    <dgm:cxn modelId="{CE8EC499-A036-4984-AC8E-B61E854707FC}" type="presParOf" srcId="{102436C1-0896-4120-B0C6-0524BE7C5EF2}" destId="{16EB8B24-D751-47E1-8F61-9457B17A3D3E}" srcOrd="11" destOrd="0" presId="urn:microsoft.com/office/officeart/2005/8/layout/radial5"/>
    <dgm:cxn modelId="{D7D3EA1A-487D-4E64-9718-1E8E087FC5D2}" type="presParOf" srcId="{16EB8B24-D751-47E1-8F61-9457B17A3D3E}" destId="{E9C8F5CC-448D-45C4-AD0A-1EA547A546D8}" srcOrd="0" destOrd="0" presId="urn:microsoft.com/office/officeart/2005/8/layout/radial5"/>
    <dgm:cxn modelId="{74DB7313-F2F5-4725-95FA-35FDE48D9186}" type="presParOf" srcId="{102436C1-0896-4120-B0C6-0524BE7C5EF2}" destId="{C8B0AAE7-86A9-4E9D-9DE8-EE85DB2D265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97485C-B5F4-40BE-ADBE-5768D6D26698}" type="datetimeFigureOut">
              <a:rPr lang="ru-RU" smtClean="0"/>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64871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97485C-B5F4-40BE-ADBE-5768D6D26698}" type="datetimeFigureOut">
              <a:rPr lang="ru-RU" smtClean="0"/>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313429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97485C-B5F4-40BE-ADBE-5768D6D26698}" type="datetimeFigureOut">
              <a:rPr lang="ru-RU" smtClean="0"/>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358283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97485C-B5F4-40BE-ADBE-5768D6D26698}" type="datetimeFigureOut">
              <a:rPr lang="ru-RU" smtClean="0"/>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240094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97485C-B5F4-40BE-ADBE-5768D6D26698}" type="datetimeFigureOut">
              <a:rPr lang="ru-RU" smtClean="0"/>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172844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97485C-B5F4-40BE-ADBE-5768D6D26698}" type="datetimeFigureOut">
              <a:rPr lang="ru-RU" smtClean="0"/>
              <a:t>22.12.2015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336042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97485C-B5F4-40BE-ADBE-5768D6D26698}" type="datetimeFigureOut">
              <a:rPr lang="ru-RU" smtClean="0"/>
              <a:t>22.12.2015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413222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97485C-B5F4-40BE-ADBE-5768D6D26698}" type="datetimeFigureOut">
              <a:rPr lang="ru-RU" smtClean="0"/>
              <a:t>22.12.2015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127105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97485C-B5F4-40BE-ADBE-5768D6D26698}" type="datetimeFigureOut">
              <a:rPr lang="ru-RU" smtClean="0"/>
              <a:t>22.12.2015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345882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97485C-B5F4-40BE-ADBE-5768D6D26698}" type="datetimeFigureOut">
              <a:rPr lang="ru-RU" smtClean="0"/>
              <a:t>22.12.2015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343883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97485C-B5F4-40BE-ADBE-5768D6D26698}" type="datetimeFigureOut">
              <a:rPr lang="ru-RU" smtClean="0"/>
              <a:t>22.12.2015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77580-6139-4249-8DAE-85A832B060EB}" type="slidenum">
              <a:rPr lang="ru-RU" smtClean="0"/>
              <a:t>‹#›</a:t>
            </a:fld>
            <a:endParaRPr lang="ru-RU"/>
          </a:p>
        </p:txBody>
      </p:sp>
    </p:spTree>
    <p:extLst>
      <p:ext uri="{BB962C8B-B14F-4D97-AF65-F5344CB8AC3E}">
        <p14:creationId xmlns:p14="http://schemas.microsoft.com/office/powerpoint/2010/main" val="270459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7485C-B5F4-40BE-ADBE-5768D6D26698}" type="datetimeFigureOut">
              <a:rPr lang="ru-RU" smtClean="0"/>
              <a:t>22.12.2015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77580-6139-4249-8DAE-85A832B060EB}" type="slidenum">
              <a:rPr lang="ru-RU" smtClean="0"/>
              <a:t>‹#›</a:t>
            </a:fld>
            <a:endParaRPr lang="ru-RU"/>
          </a:p>
        </p:txBody>
      </p:sp>
    </p:spTree>
    <p:extLst>
      <p:ext uri="{BB962C8B-B14F-4D97-AF65-F5344CB8AC3E}">
        <p14:creationId xmlns:p14="http://schemas.microsoft.com/office/powerpoint/2010/main" val="157640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2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4" y="0"/>
            <a:ext cx="91440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kk-KZ" sz="2800" b="1" i="1" dirty="0" smtClean="0">
                <a:solidFill>
                  <a:srgbClr val="660033"/>
                </a:solidFill>
                <a:latin typeface="Monotype Corsiva" panose="03010101010201010101" pitchFamily="66" charset="0"/>
              </a:rPr>
              <a:t>«Әлихан Бө</a:t>
            </a:r>
            <a:r>
              <a:rPr lang="kk-KZ" sz="2800" b="1" dirty="0" smtClean="0">
                <a:solidFill>
                  <a:srgbClr val="660033"/>
                </a:solidFill>
                <a:latin typeface="Monotype Corsiva" panose="03010101010201010101" pitchFamily="66" charset="0"/>
              </a:rPr>
              <a:t>кейхан атынд</a:t>
            </a:r>
            <a:r>
              <a:rPr lang="kk-KZ" sz="2800" b="1" i="1" dirty="0" smtClean="0">
                <a:solidFill>
                  <a:srgbClr val="660033"/>
                </a:solidFill>
                <a:latin typeface="Monotype Corsiva" panose="03010101010201010101" pitchFamily="66" charset="0"/>
              </a:rPr>
              <a:t>ағ</a:t>
            </a:r>
            <a:r>
              <a:rPr lang="kk-KZ" sz="2800" b="1" dirty="0" smtClean="0">
                <a:solidFill>
                  <a:srgbClr val="660033"/>
                </a:solidFill>
                <a:latin typeface="Monotype Corsiva" panose="03010101010201010101" pitchFamily="66" charset="0"/>
              </a:rPr>
              <a:t>ы №76 ЖББОМ» КММ</a:t>
            </a:r>
            <a:endParaRPr lang="ru-RU" sz="2800" b="1" dirty="0">
              <a:solidFill>
                <a:srgbClr val="660033"/>
              </a:solidFill>
              <a:latin typeface="Monotype Corsiva" panose="03010101010201010101" pitchFamily="66" charset="0"/>
            </a:endParaRPr>
          </a:p>
        </p:txBody>
      </p:sp>
      <p:sp>
        <p:nvSpPr>
          <p:cNvPr id="3" name="Объект 2"/>
          <p:cNvSpPr>
            <a:spLocks noGrp="1"/>
          </p:cNvSpPr>
          <p:nvPr>
            <p:ph idx="1"/>
          </p:nvPr>
        </p:nvSpPr>
        <p:spPr>
          <a:xfrm>
            <a:off x="3762299" y="908720"/>
            <a:ext cx="5381701" cy="5949280"/>
          </a:xfrm>
        </p:spPr>
        <p:txBody>
          <a:bodyPr>
            <a:normAutofit/>
          </a:bodyPr>
          <a:lstStyle/>
          <a:p>
            <a:pPr marL="0" indent="0" algn="ctr">
              <a:buNone/>
            </a:pPr>
            <a:endParaRPr lang="kk-KZ" i="1" dirty="0" smtClean="0">
              <a:solidFill>
                <a:schemeClr val="bg2">
                  <a:lumMod val="10000"/>
                </a:schemeClr>
              </a:solidFill>
              <a:latin typeface="Monotype Corsiva" panose="03010101010201010101" pitchFamily="66" charset="0"/>
            </a:endParaRPr>
          </a:p>
          <a:p>
            <a:pPr marL="0" indent="0" algn="ctr">
              <a:buNone/>
            </a:pPr>
            <a:endParaRPr lang="kk-KZ" i="1" dirty="0">
              <a:solidFill>
                <a:schemeClr val="bg2">
                  <a:lumMod val="10000"/>
                </a:schemeClr>
              </a:solidFill>
              <a:latin typeface="Monotype Corsiva" panose="03010101010201010101" pitchFamily="66" charset="0"/>
            </a:endParaRPr>
          </a:p>
          <a:p>
            <a:pPr marL="0" indent="0" algn="ctr">
              <a:buNone/>
            </a:pPr>
            <a:endParaRPr lang="kk-KZ" i="1" dirty="0" smtClean="0">
              <a:solidFill>
                <a:schemeClr val="bg2">
                  <a:lumMod val="10000"/>
                </a:schemeClr>
              </a:solidFill>
              <a:latin typeface="Monotype Corsiva" panose="03010101010201010101" pitchFamily="66" charset="0"/>
            </a:endParaRPr>
          </a:p>
          <a:p>
            <a:pPr marL="0" indent="0" algn="ctr">
              <a:buNone/>
            </a:pPr>
            <a:r>
              <a:rPr lang="kk-KZ" i="1" dirty="0" smtClean="0">
                <a:solidFill>
                  <a:schemeClr val="bg2">
                    <a:lumMod val="10000"/>
                  </a:schemeClr>
                </a:solidFill>
                <a:latin typeface="Monotype Corsiva" panose="03010101010201010101" pitchFamily="66" charset="0"/>
              </a:rPr>
              <a:t>Математика </a:t>
            </a:r>
            <a:r>
              <a:rPr lang="kk-KZ" i="1" dirty="0" smtClean="0">
                <a:solidFill>
                  <a:schemeClr val="bg2">
                    <a:lumMod val="10000"/>
                  </a:schemeClr>
                </a:solidFill>
                <a:latin typeface="Monotype Corsiva" panose="03010101010201010101" pitchFamily="66" charset="0"/>
              </a:rPr>
              <a:t>пәнінің мұғалімі </a:t>
            </a:r>
          </a:p>
          <a:p>
            <a:pPr marL="0" indent="0" algn="ctr">
              <a:buNone/>
            </a:pPr>
            <a:r>
              <a:rPr lang="kk-KZ" sz="4400" b="1" i="1" dirty="0" smtClean="0">
                <a:solidFill>
                  <a:srgbClr val="7030A0"/>
                </a:solidFill>
                <a:latin typeface="Monotype Corsiva" panose="03010101010201010101" pitchFamily="66" charset="0"/>
              </a:rPr>
              <a:t>Исатаева Гауһар Ораловна</a:t>
            </a:r>
          </a:p>
          <a:p>
            <a:pPr marL="0" indent="0" algn="ctr">
              <a:buNone/>
            </a:pPr>
            <a:endParaRPr lang="ru-RU" b="1" i="1" dirty="0">
              <a:solidFill>
                <a:srgbClr val="660033"/>
              </a:solidFill>
              <a:latin typeface="Monotype Corsiva" panose="03010101010201010101" pitchFamily="66" charset="0"/>
            </a:endParaRPr>
          </a:p>
        </p:txBody>
      </p:sp>
      <p:pic>
        <p:nvPicPr>
          <p:cNvPr id="5122" name="Picture 2" descr="D:\Рабочий стол2\жинақтар\Новая папка\акбота\гауха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08796"/>
            <a:ext cx="3438771" cy="4967114"/>
          </a:xfrm>
          <a:prstGeom prst="round2DiagRect">
            <a:avLst>
              <a:gd name="adj1" fmla="val 16667"/>
              <a:gd name="adj2" fmla="val 0"/>
            </a:avLst>
          </a:prstGeom>
          <a:ln w="88900" cap="sq">
            <a:solidFill>
              <a:srgbClr val="99FF9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07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691680" y="188640"/>
            <a:ext cx="7272808" cy="1556791"/>
          </a:xfrm>
          <a:solidFill>
            <a:srgbClr val="FFFF00">
              <a:alpha val="8000"/>
            </a:srgbClr>
          </a:solidFill>
          <a:ln>
            <a:solidFill>
              <a:srgbClr val="99FF99"/>
            </a:solidFill>
          </a:ln>
        </p:spPr>
        <p:txBody>
          <a:bodyPr>
            <a:normAutofit fontScale="90000"/>
          </a:bodyPr>
          <a:lstStyle/>
          <a:p>
            <a:r>
              <a:rPr lang="kk-KZ" b="1" dirty="0" smtClean="0"/>
              <a:t/>
            </a:r>
            <a:br>
              <a:rPr lang="kk-KZ" b="1" dirty="0" smtClean="0"/>
            </a:br>
            <a:r>
              <a:rPr lang="kk-KZ" b="1" cap="all" dirty="0" smtClean="0">
                <a:ln w="9000" cmpd="sng">
                  <a:solidFill>
                    <a:srgbClr val="00B0F0"/>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V</a:t>
            </a:r>
            <a:r>
              <a:rPr lang="kk-KZ" b="1" cap="all" dirty="0">
                <a:ln w="9000" cmpd="sng">
                  <a:solidFill>
                    <a:srgbClr val="00B0F0"/>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 «Кітап білім бұлағы» </a:t>
            </a:r>
            <a:r>
              <a:rPr lang="kk-KZ" b="1" dirty="0">
                <a:solidFill>
                  <a:srgbClr val="045C26"/>
                </a:solidFill>
              </a:rPr>
              <a:t>(оқулықпен жұмыс</a:t>
            </a:r>
            <a:r>
              <a:rPr lang="kk-KZ" b="1" dirty="0" smtClean="0">
                <a:solidFill>
                  <a:srgbClr val="045C26"/>
                </a:solidFill>
              </a:rPr>
              <a:t>)</a:t>
            </a:r>
            <a:r>
              <a:rPr lang="ru-RU" dirty="0">
                <a:solidFill>
                  <a:srgbClr val="045C26"/>
                </a:solidFill>
              </a:rPr>
              <a:t/>
            </a:r>
            <a:br>
              <a:rPr lang="ru-RU" dirty="0">
                <a:solidFill>
                  <a:srgbClr val="045C26"/>
                </a:solidFill>
              </a:rPr>
            </a:br>
            <a:endParaRPr lang="ru-RU" dirty="0">
              <a:solidFill>
                <a:srgbClr val="045C26"/>
              </a:solidFill>
            </a:endParaRPr>
          </a:p>
        </p:txBody>
      </p:sp>
      <p:sp>
        <p:nvSpPr>
          <p:cNvPr id="3" name="Подзаголовок 2"/>
          <p:cNvSpPr>
            <a:spLocks noGrp="1"/>
          </p:cNvSpPr>
          <p:nvPr>
            <p:ph type="subTitle" idx="1"/>
          </p:nvPr>
        </p:nvSpPr>
        <p:spPr>
          <a:xfrm>
            <a:off x="1403648" y="1988840"/>
            <a:ext cx="7488832" cy="3744416"/>
          </a:xfrm>
          <a:solidFill>
            <a:srgbClr val="FFFF00">
              <a:alpha val="8000"/>
            </a:srgbClr>
          </a:solidFill>
          <a:ln>
            <a:solidFill>
              <a:srgbClr val="99FF99"/>
            </a:solidFill>
          </a:ln>
        </p:spPr>
        <p:txBody>
          <a:bodyPr>
            <a:noAutofit/>
          </a:bodyPr>
          <a:lstStyle/>
          <a:p>
            <a:pPr algn="l"/>
            <a:r>
              <a:rPr lang="kk-KZ" sz="3600" b="1" dirty="0" smtClean="0">
                <a:solidFill>
                  <a:srgbClr val="0070C0"/>
                </a:solidFill>
              </a:rPr>
              <a:t>В деңгейі: </a:t>
            </a:r>
          </a:p>
          <a:p>
            <a:pPr algn="l"/>
            <a:r>
              <a:rPr lang="kk-KZ" sz="3600" b="1" dirty="0" smtClean="0">
                <a:solidFill>
                  <a:schemeClr val="bg2">
                    <a:lumMod val="25000"/>
                  </a:schemeClr>
                </a:solidFill>
              </a:rPr>
              <a:t>№351(теңдеуді шеш) , </a:t>
            </a:r>
          </a:p>
          <a:p>
            <a:pPr algn="l"/>
            <a:r>
              <a:rPr lang="kk-KZ" sz="3600" b="1" dirty="0" smtClean="0">
                <a:solidFill>
                  <a:schemeClr val="bg2">
                    <a:lumMod val="25000"/>
                  </a:schemeClr>
                </a:solidFill>
              </a:rPr>
              <a:t>№352(өрнекті ықшамда);</a:t>
            </a:r>
            <a:r>
              <a:rPr lang="ru-RU" sz="3600" b="1" dirty="0" smtClean="0">
                <a:solidFill>
                  <a:schemeClr val="bg2">
                    <a:lumMod val="25000"/>
                  </a:schemeClr>
                </a:solidFill>
              </a:rPr>
              <a:t/>
            </a:r>
            <a:br>
              <a:rPr lang="ru-RU" sz="3600" b="1" dirty="0" smtClean="0">
                <a:solidFill>
                  <a:schemeClr val="bg2">
                    <a:lumMod val="25000"/>
                  </a:schemeClr>
                </a:solidFill>
              </a:rPr>
            </a:br>
            <a:r>
              <a:rPr lang="ru-RU" sz="3600" b="1" dirty="0" smtClean="0">
                <a:solidFill>
                  <a:schemeClr val="bg2">
                    <a:lumMod val="25000"/>
                  </a:schemeClr>
                </a:solidFill>
              </a:rPr>
              <a:t>          </a:t>
            </a:r>
            <a:r>
              <a:rPr lang="kk-KZ" sz="3600" b="1" dirty="0" smtClean="0">
                <a:solidFill>
                  <a:srgbClr val="0070C0"/>
                </a:solidFill>
              </a:rPr>
              <a:t>С деңгейі:</a:t>
            </a:r>
          </a:p>
          <a:p>
            <a:pPr algn="l"/>
            <a:r>
              <a:rPr lang="kk-KZ" sz="3600" b="1" dirty="0" smtClean="0"/>
              <a:t>         </a:t>
            </a:r>
            <a:r>
              <a:rPr lang="kk-KZ" sz="3600" b="1" dirty="0" smtClean="0">
                <a:solidFill>
                  <a:schemeClr val="bg2">
                    <a:lumMod val="25000"/>
                  </a:schemeClr>
                </a:solidFill>
              </a:rPr>
              <a:t>№355(теңбе-теңдікті дәлелде).</a:t>
            </a:r>
            <a:r>
              <a:rPr lang="ru-RU" sz="3600" b="1" dirty="0" smtClean="0">
                <a:solidFill>
                  <a:schemeClr val="bg2">
                    <a:lumMod val="25000"/>
                  </a:schemeClr>
                </a:solidFill>
              </a:rPr>
              <a:t/>
            </a:r>
            <a:br>
              <a:rPr lang="ru-RU" sz="3600" b="1" dirty="0" smtClean="0">
                <a:solidFill>
                  <a:schemeClr val="bg2">
                    <a:lumMod val="25000"/>
                  </a:schemeClr>
                </a:solidFill>
              </a:rPr>
            </a:br>
            <a:endParaRPr lang="ru-RU" sz="3600" b="1" dirty="0">
              <a:solidFill>
                <a:schemeClr val="bg2">
                  <a:lumMod val="25000"/>
                </a:schemeClr>
              </a:solidFill>
            </a:endParaRPr>
          </a:p>
        </p:txBody>
      </p:sp>
      <p:pic>
        <p:nvPicPr>
          <p:cNvPr id="6146" name="Picture 2" descr="http://cs617317.vk.me/v617317184/944c/ZB2G7DM_aZ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686" y="1556792"/>
            <a:ext cx="239631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s617317.vk.me/v617317184/944c/ZB2G7DM_aZ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5712"/>
            <a:ext cx="239631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77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solidFill>
                  <a:srgbClr val="0070C0"/>
                </a:solidFill>
              </a:rPr>
              <a:t>В деңгейі: </a:t>
            </a:r>
            <a:br>
              <a:rPr lang="kk-KZ" b="1" dirty="0">
                <a:solidFill>
                  <a:srgbClr val="0070C0"/>
                </a:solidFill>
              </a:rPr>
            </a:br>
            <a:r>
              <a:rPr lang="kk-KZ" b="1" dirty="0">
                <a:solidFill>
                  <a:schemeClr val="bg2">
                    <a:lumMod val="25000"/>
                  </a:schemeClr>
                </a:solidFill>
              </a:rPr>
              <a:t>№</a:t>
            </a:r>
            <a:r>
              <a:rPr lang="kk-KZ" b="1" dirty="0" smtClean="0">
                <a:solidFill>
                  <a:schemeClr val="bg2">
                    <a:lumMod val="25000"/>
                  </a:schemeClr>
                </a:solidFill>
              </a:rPr>
              <a:t>351(теңдеуді </a:t>
            </a:r>
            <a:r>
              <a:rPr lang="kk-KZ" b="1" dirty="0">
                <a:solidFill>
                  <a:schemeClr val="bg2">
                    <a:lumMod val="25000"/>
                  </a:schemeClr>
                </a:solidFill>
              </a:rPr>
              <a:t>шеш</a:t>
            </a:r>
            <a:r>
              <a:rPr lang="kk-KZ" b="1" dirty="0" smtClean="0">
                <a:solidFill>
                  <a:schemeClr val="bg2">
                    <a:lumMod val="25000"/>
                  </a:schemeClr>
                </a:solidFill>
              </a:rPr>
              <a:t>)</a:t>
            </a:r>
            <a:br>
              <a:rPr lang="kk-KZ" b="1" dirty="0" smtClean="0">
                <a:solidFill>
                  <a:schemeClr val="bg2">
                    <a:lumMod val="25000"/>
                  </a:schemeClr>
                </a:solidFill>
              </a:rPr>
            </a:br>
            <a:endParaRPr lang="ru-RU" dirty="0"/>
          </a:p>
        </p:txBody>
      </p:sp>
      <mc:AlternateContent xmlns:mc="http://schemas.openxmlformats.org/markup-compatibility/2006" xmlns:a14="http://schemas.microsoft.com/office/drawing/2010/main">
        <mc:Choice Requires="a14">
          <p:sp>
            <p:nvSpPr>
              <p:cNvPr id="3" name="TextBox 2"/>
              <p:cNvSpPr txBox="1"/>
              <p:nvPr/>
            </p:nvSpPr>
            <p:spPr>
              <a:xfrm>
                <a:off x="1691680" y="1196752"/>
                <a:ext cx="6336704" cy="658898"/>
              </a:xfrm>
              <a:prstGeom prst="rect">
                <a:avLst/>
              </a:prstGeom>
              <a:noFill/>
            </p:spPr>
            <p:txBody>
              <a:bodyPr wrap="square" rtlCol="0">
                <a:spAutoFit/>
              </a:bodyPr>
              <a:lstStyle/>
              <a:p>
                <a:r>
                  <a:rPr lang="ru-RU" sz="3600" b="1" dirty="0" smtClean="0">
                    <a:solidFill>
                      <a:srgbClr val="002060"/>
                    </a:solidFill>
                  </a:rPr>
                  <a:t>1) </a:t>
                </a:r>
                <a14:m>
                  <m:oMath xmlns:m="http://schemas.openxmlformats.org/officeDocument/2006/math">
                    <m:sSup>
                      <m:sSupPr>
                        <m:ctrlPr>
                          <a:rPr lang="ru-RU" sz="3600" b="1" i="1" smtClean="0">
                            <a:solidFill>
                              <a:srgbClr val="002060"/>
                            </a:solidFill>
                            <a:latin typeface="Cambria Math" panose="02040503050406030204" pitchFamily="18" charset="0"/>
                          </a:rPr>
                        </m:ctrlPr>
                      </m:sSupPr>
                      <m:e>
                        <m:r>
                          <a:rPr lang="kk-KZ" sz="3600" b="1" i="1" smtClean="0">
                            <a:solidFill>
                              <a:srgbClr val="002060"/>
                            </a:solidFill>
                            <a:latin typeface="Cambria Math"/>
                          </a:rPr>
                          <m:t>𝟒</m:t>
                        </m:r>
                        <m:r>
                          <a:rPr lang="kk-KZ" sz="3600" b="1" i="1" smtClean="0">
                            <a:solidFill>
                              <a:srgbClr val="002060"/>
                            </a:solidFill>
                            <a:latin typeface="Cambria Math"/>
                          </a:rPr>
                          <m:t>х</m:t>
                        </m:r>
                      </m:e>
                      <m:sup>
                        <m:r>
                          <a:rPr lang="kk-KZ" sz="3600" b="1" i="1" smtClean="0">
                            <a:solidFill>
                              <a:srgbClr val="002060"/>
                            </a:solidFill>
                            <a:latin typeface="Cambria Math"/>
                          </a:rPr>
                          <m:t>𝟐</m:t>
                        </m:r>
                      </m:sup>
                    </m:sSup>
                    <m:r>
                      <a:rPr lang="kk-KZ" sz="3600" b="1" i="0" smtClean="0">
                        <a:solidFill>
                          <a:srgbClr val="002060"/>
                        </a:solidFill>
                        <a:latin typeface="Cambria Math"/>
                      </a:rPr>
                      <m:t> − </m:t>
                    </m:r>
                    <m:sSup>
                      <m:sSupPr>
                        <m:ctrlPr>
                          <a:rPr lang="kk-KZ" sz="3600" b="1" i="1" smtClean="0">
                            <a:solidFill>
                              <a:srgbClr val="002060"/>
                            </a:solidFill>
                            <a:latin typeface="Cambria Math" panose="02040503050406030204" pitchFamily="18" charset="0"/>
                          </a:rPr>
                        </m:ctrlPr>
                      </m:sSupPr>
                      <m:e>
                        <m:d>
                          <m:dPr>
                            <m:ctrlPr>
                              <a:rPr lang="kk-KZ" sz="3600" b="1" i="1" smtClean="0">
                                <a:solidFill>
                                  <a:srgbClr val="002060"/>
                                </a:solidFill>
                                <a:latin typeface="Cambria Math" panose="02040503050406030204" pitchFamily="18" charset="0"/>
                              </a:rPr>
                            </m:ctrlPr>
                          </m:dPr>
                          <m:e>
                            <m:r>
                              <a:rPr lang="kk-KZ" sz="3600" b="1" i="1" smtClean="0">
                                <a:solidFill>
                                  <a:srgbClr val="002060"/>
                                </a:solidFill>
                                <a:latin typeface="Cambria Math"/>
                              </a:rPr>
                              <m:t>𝟐</m:t>
                            </m:r>
                            <m:r>
                              <a:rPr lang="kk-KZ" sz="3600" b="1" i="1" smtClean="0">
                                <a:solidFill>
                                  <a:srgbClr val="002060"/>
                                </a:solidFill>
                                <a:latin typeface="Cambria Math"/>
                              </a:rPr>
                              <m:t>х−</m:t>
                            </m:r>
                            <m:r>
                              <a:rPr lang="kk-KZ" sz="3600" b="1" i="1" smtClean="0">
                                <a:solidFill>
                                  <a:srgbClr val="002060"/>
                                </a:solidFill>
                                <a:latin typeface="Cambria Math"/>
                              </a:rPr>
                              <m:t>𝟏</m:t>
                            </m:r>
                          </m:e>
                        </m:d>
                      </m:e>
                      <m:sup>
                        <m:r>
                          <a:rPr lang="kk-KZ" sz="3600" b="1" i="1" smtClean="0">
                            <a:solidFill>
                              <a:srgbClr val="002060"/>
                            </a:solidFill>
                            <a:latin typeface="Cambria Math"/>
                          </a:rPr>
                          <m:t>𝟐</m:t>
                        </m:r>
                      </m:sup>
                    </m:sSup>
                    <m:r>
                      <a:rPr lang="ru-RU" sz="3600" b="1" i="0" smtClean="0">
                        <a:solidFill>
                          <a:srgbClr val="002060"/>
                        </a:solidFill>
                        <a:latin typeface="Cambria Math"/>
                      </a:rPr>
                      <m:t>=</m:t>
                    </m:r>
                    <m:r>
                      <a:rPr lang="ru-RU" sz="3600" b="1" i="0" smtClean="0">
                        <a:solidFill>
                          <a:srgbClr val="002060"/>
                        </a:solidFill>
                        <a:latin typeface="Cambria Math"/>
                      </a:rPr>
                      <m:t>𝟏𝟓</m:t>
                    </m:r>
                  </m:oMath>
                </a14:m>
                <a:endParaRPr lang="ru-RU" sz="3600" b="1" dirty="0">
                  <a:solidFill>
                    <a:srgbClr val="00206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91680" y="1196752"/>
                <a:ext cx="6336704" cy="658898"/>
              </a:xfrm>
              <a:prstGeom prst="rect">
                <a:avLst/>
              </a:prstGeom>
              <a:blipFill rotWithShape="1">
                <a:blip r:embed="rId2"/>
                <a:stretch>
                  <a:fillRect l="-2984" t="-11111" b="-35185"/>
                </a:stretch>
              </a:blipFill>
            </p:spPr>
            <p:txBody>
              <a:bodyPr/>
              <a:lstStyle/>
              <a:p>
                <a:r>
                  <a:rPr lang="ru-RU">
                    <a:noFill/>
                  </a:rPr>
                  <a:t> </a:t>
                </a:r>
              </a:p>
            </p:txBody>
          </p:sp>
        </mc:Fallback>
      </mc:AlternateContent>
    </p:spTree>
    <p:extLst>
      <p:ext uri="{BB962C8B-B14F-4D97-AF65-F5344CB8AC3E}">
        <p14:creationId xmlns:p14="http://schemas.microsoft.com/office/powerpoint/2010/main" val="3213935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solidFill>
                  <a:srgbClr val="0070C0"/>
                </a:solidFill>
              </a:rPr>
              <a:t>В деңгейі: </a:t>
            </a:r>
            <a:br>
              <a:rPr lang="kk-KZ" b="1" dirty="0">
                <a:solidFill>
                  <a:srgbClr val="0070C0"/>
                </a:solidFill>
              </a:rPr>
            </a:br>
            <a:r>
              <a:rPr lang="kk-KZ" b="1" dirty="0">
                <a:solidFill>
                  <a:schemeClr val="bg2">
                    <a:lumMod val="25000"/>
                  </a:schemeClr>
                </a:solidFill>
              </a:rPr>
              <a:t>№</a:t>
            </a:r>
            <a:r>
              <a:rPr lang="kk-KZ" b="1" dirty="0" smtClean="0">
                <a:solidFill>
                  <a:schemeClr val="bg2">
                    <a:lumMod val="25000"/>
                  </a:schemeClr>
                </a:solidFill>
              </a:rPr>
              <a:t>352(өрнекті ықшамда)</a:t>
            </a:r>
            <a:br>
              <a:rPr lang="kk-KZ" b="1" dirty="0" smtClean="0">
                <a:solidFill>
                  <a:schemeClr val="bg2">
                    <a:lumMod val="25000"/>
                  </a:schemeClr>
                </a:solidFill>
              </a:rPr>
            </a:br>
            <a:endParaRPr lang="ru-RU" dirty="0"/>
          </a:p>
        </p:txBody>
      </p:sp>
      <mc:AlternateContent xmlns:mc="http://schemas.openxmlformats.org/markup-compatibility/2006" xmlns:a14="http://schemas.microsoft.com/office/drawing/2010/main">
        <mc:Choice Requires="a14">
          <p:sp>
            <p:nvSpPr>
              <p:cNvPr id="3" name="TextBox 2"/>
              <p:cNvSpPr txBox="1"/>
              <p:nvPr/>
            </p:nvSpPr>
            <p:spPr>
              <a:xfrm>
                <a:off x="251520" y="1260513"/>
                <a:ext cx="5538696" cy="658898"/>
              </a:xfrm>
              <a:prstGeom prst="rect">
                <a:avLst/>
              </a:prstGeom>
              <a:noFill/>
            </p:spPr>
            <p:txBody>
              <a:bodyPr wrap="none" rtlCol="0">
                <a:spAutoFit/>
              </a:bodyPr>
              <a:lstStyle/>
              <a:p>
                <a:r>
                  <a:rPr lang="ru-RU" sz="3600" b="1" dirty="0" smtClean="0">
                    <a:solidFill>
                      <a:srgbClr val="002060"/>
                    </a:solidFill>
                  </a:rPr>
                  <a:t>1</a:t>
                </a:r>
                <a:r>
                  <a:rPr lang="kk-KZ" sz="3600" b="1" dirty="0" smtClean="0">
                    <a:solidFill>
                      <a:srgbClr val="002060"/>
                    </a:solidFill>
                  </a:rPr>
                  <a:t>)</a:t>
                </a:r>
                <a14:m>
                  <m:oMath xmlns:m="http://schemas.openxmlformats.org/officeDocument/2006/math">
                    <m:sSup>
                      <m:sSupPr>
                        <m:ctrlPr>
                          <a:rPr lang="ru-RU" sz="3600" b="1" i="1" smtClean="0">
                            <a:solidFill>
                              <a:srgbClr val="002060"/>
                            </a:solidFill>
                            <a:latin typeface="Cambria Math" panose="02040503050406030204" pitchFamily="18" charset="0"/>
                          </a:rPr>
                        </m:ctrlPr>
                      </m:sSupPr>
                      <m:e>
                        <m:d>
                          <m:dPr>
                            <m:ctrlPr>
                              <a:rPr lang="ru-RU" sz="3600" b="1" i="1" smtClean="0">
                                <a:solidFill>
                                  <a:srgbClr val="002060"/>
                                </a:solidFill>
                                <a:latin typeface="Cambria Math" panose="02040503050406030204" pitchFamily="18" charset="0"/>
                              </a:rPr>
                            </m:ctrlPr>
                          </m:dPr>
                          <m:e>
                            <m:r>
                              <a:rPr lang="en-US" sz="3600" b="1" i="1" smtClean="0">
                                <a:solidFill>
                                  <a:srgbClr val="002060"/>
                                </a:solidFill>
                                <a:latin typeface="Cambria Math"/>
                              </a:rPr>
                              <m:t>𝒎</m:t>
                            </m:r>
                            <m:r>
                              <a:rPr lang="en-US" sz="3600" b="1" i="1" smtClean="0">
                                <a:solidFill>
                                  <a:srgbClr val="002060"/>
                                </a:solidFill>
                                <a:latin typeface="Cambria Math"/>
                              </a:rPr>
                              <m:t>+</m:t>
                            </m:r>
                            <m:r>
                              <a:rPr lang="en-US" sz="3600" b="1" i="1" smtClean="0">
                                <a:solidFill>
                                  <a:srgbClr val="002060"/>
                                </a:solidFill>
                                <a:latin typeface="Cambria Math"/>
                              </a:rPr>
                              <m:t>𝟒</m:t>
                            </m:r>
                          </m:e>
                        </m:d>
                      </m:e>
                      <m:sup>
                        <m:r>
                          <a:rPr lang="en-US" sz="3600" b="1" i="1" smtClean="0">
                            <a:solidFill>
                              <a:srgbClr val="002060"/>
                            </a:solidFill>
                            <a:latin typeface="Cambria Math"/>
                          </a:rPr>
                          <m:t>𝟐</m:t>
                        </m:r>
                      </m:sup>
                    </m:sSup>
                    <m:r>
                      <a:rPr lang="en-US" sz="3600" b="1" i="0" smtClean="0">
                        <a:solidFill>
                          <a:srgbClr val="002060"/>
                        </a:solidFill>
                        <a:latin typeface="Cambria Math"/>
                      </a:rPr>
                      <m:t> −</m:t>
                    </m:r>
                    <m:r>
                      <a:rPr lang="en-US" sz="3600" b="1" i="0" smtClean="0">
                        <a:solidFill>
                          <a:srgbClr val="002060"/>
                        </a:solidFill>
                        <a:latin typeface="Cambria Math"/>
                      </a:rPr>
                      <m:t>𝟒</m:t>
                    </m:r>
                    <m:sSup>
                      <m:sSupPr>
                        <m:ctrlPr>
                          <a:rPr lang="en-US" sz="3600" b="1" i="1" smtClean="0">
                            <a:solidFill>
                              <a:srgbClr val="002060"/>
                            </a:solidFill>
                            <a:latin typeface="Cambria Math" panose="02040503050406030204" pitchFamily="18" charset="0"/>
                          </a:rPr>
                        </m:ctrlPr>
                      </m:sSupPr>
                      <m:e>
                        <m:d>
                          <m:dPr>
                            <m:ctrlPr>
                              <a:rPr lang="en-US" sz="3600" b="1" i="1" smtClean="0">
                                <a:solidFill>
                                  <a:srgbClr val="002060"/>
                                </a:solidFill>
                                <a:latin typeface="Cambria Math" panose="02040503050406030204" pitchFamily="18" charset="0"/>
                              </a:rPr>
                            </m:ctrlPr>
                          </m:dPr>
                          <m:e>
                            <m:r>
                              <a:rPr lang="en-US" sz="3600" b="1" i="1" smtClean="0">
                                <a:solidFill>
                                  <a:srgbClr val="002060"/>
                                </a:solidFill>
                                <a:latin typeface="Cambria Math"/>
                              </a:rPr>
                              <m:t>𝒎</m:t>
                            </m:r>
                            <m:r>
                              <a:rPr lang="en-US" sz="3600" b="1" i="1" smtClean="0">
                                <a:solidFill>
                                  <a:srgbClr val="002060"/>
                                </a:solidFill>
                                <a:latin typeface="Cambria Math"/>
                              </a:rPr>
                              <m:t>+</m:t>
                            </m:r>
                            <m:r>
                              <a:rPr lang="en-US" sz="3600" b="1" i="1" smtClean="0">
                                <a:solidFill>
                                  <a:srgbClr val="002060"/>
                                </a:solidFill>
                                <a:latin typeface="Cambria Math"/>
                              </a:rPr>
                              <m:t>𝟏</m:t>
                            </m:r>
                          </m:e>
                        </m:d>
                      </m:e>
                      <m:sup>
                        <m:r>
                          <a:rPr lang="en-US" sz="3600" b="1" i="1" smtClean="0">
                            <a:solidFill>
                              <a:srgbClr val="002060"/>
                            </a:solidFill>
                            <a:latin typeface="Cambria Math"/>
                          </a:rPr>
                          <m:t>𝟐</m:t>
                        </m:r>
                      </m:sup>
                    </m:sSup>
                  </m:oMath>
                </a14:m>
                <a:r>
                  <a:rPr lang="ru-RU" sz="3600" b="1" dirty="0" smtClean="0">
                    <a:solidFill>
                      <a:srgbClr val="002060"/>
                    </a:solidFill>
                  </a:rPr>
                  <a:t> =</a:t>
                </a:r>
                <a:endParaRPr lang="ru-RU" sz="3600" b="1" dirty="0">
                  <a:solidFill>
                    <a:srgbClr val="00206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1520" y="1260513"/>
                <a:ext cx="5538696" cy="658898"/>
              </a:xfrm>
              <a:prstGeom prst="rect">
                <a:avLst/>
              </a:prstGeom>
              <a:blipFill rotWithShape="1">
                <a:blip r:embed="rId2"/>
                <a:stretch>
                  <a:fillRect l="-3300" t="-11111" r="-2310" b="-35185"/>
                </a:stretch>
              </a:blipFill>
            </p:spPr>
            <p:txBody>
              <a:bodyPr/>
              <a:lstStyle/>
              <a:p>
                <a:r>
                  <a:rPr lang="ru-RU">
                    <a:noFill/>
                  </a:rPr>
                  <a:t> </a:t>
                </a:r>
              </a:p>
            </p:txBody>
          </p:sp>
        </mc:Fallback>
      </mc:AlternateContent>
    </p:spTree>
    <p:extLst>
      <p:ext uri="{BB962C8B-B14F-4D97-AF65-F5344CB8AC3E}">
        <p14:creationId xmlns:p14="http://schemas.microsoft.com/office/powerpoint/2010/main" val="3213935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solidFill>
                  <a:srgbClr val="0070C0"/>
                </a:solidFill>
              </a:rPr>
              <a:t>С </a:t>
            </a:r>
            <a:r>
              <a:rPr lang="kk-KZ" b="1" dirty="0">
                <a:solidFill>
                  <a:srgbClr val="0070C0"/>
                </a:solidFill>
              </a:rPr>
              <a:t>деңгейі: </a:t>
            </a:r>
            <a:br>
              <a:rPr lang="kk-KZ" b="1" dirty="0">
                <a:solidFill>
                  <a:srgbClr val="0070C0"/>
                </a:solidFill>
              </a:rPr>
            </a:br>
            <a:r>
              <a:rPr lang="kk-KZ" b="1" dirty="0">
                <a:solidFill>
                  <a:schemeClr val="bg2">
                    <a:lumMod val="25000"/>
                  </a:schemeClr>
                </a:solidFill>
              </a:rPr>
              <a:t>№</a:t>
            </a:r>
            <a:r>
              <a:rPr lang="kk-KZ" b="1" dirty="0" smtClean="0">
                <a:solidFill>
                  <a:schemeClr val="bg2">
                    <a:lumMod val="25000"/>
                  </a:schemeClr>
                </a:solidFill>
              </a:rPr>
              <a:t>355(теңбе-теңдікті дәлелде)</a:t>
            </a:r>
            <a:br>
              <a:rPr lang="kk-KZ" b="1" dirty="0" smtClean="0">
                <a:solidFill>
                  <a:schemeClr val="bg2">
                    <a:lumMod val="25000"/>
                  </a:schemeClr>
                </a:solidFill>
              </a:rPr>
            </a:br>
            <a:endParaRPr lang="ru-RU" dirty="0"/>
          </a:p>
        </p:txBody>
      </p:sp>
      <mc:AlternateContent xmlns:mc="http://schemas.openxmlformats.org/markup-compatibility/2006" xmlns:a14="http://schemas.microsoft.com/office/drawing/2010/main">
        <mc:Choice Requires="a14">
          <p:sp>
            <p:nvSpPr>
              <p:cNvPr id="4" name="TextBox 3"/>
              <p:cNvSpPr txBox="1"/>
              <p:nvPr/>
            </p:nvSpPr>
            <p:spPr>
              <a:xfrm>
                <a:off x="2411760" y="1268760"/>
                <a:ext cx="433644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ru-RU" sz="3600" b="1" i="1" smtClean="0">
                              <a:solidFill>
                                <a:srgbClr val="002060"/>
                              </a:solidFill>
                              <a:latin typeface="Cambria Math" panose="02040503050406030204" pitchFamily="18" charset="0"/>
                            </a:rPr>
                          </m:ctrlPr>
                        </m:sSupPr>
                        <m:e>
                          <m:d>
                            <m:dPr>
                              <m:ctrlPr>
                                <a:rPr lang="ru-RU" sz="3600" b="1" i="1" smtClean="0">
                                  <a:solidFill>
                                    <a:srgbClr val="002060"/>
                                  </a:solidFill>
                                  <a:latin typeface="Cambria Math" panose="02040503050406030204" pitchFamily="18" charset="0"/>
                                </a:rPr>
                              </m:ctrlPr>
                            </m:dPr>
                            <m:e>
                              <m:r>
                                <a:rPr lang="ru-RU" sz="3600" b="1" i="1" smtClean="0">
                                  <a:solidFill>
                                    <a:srgbClr val="002060"/>
                                  </a:solidFill>
                                  <a:latin typeface="Cambria Math"/>
                                </a:rPr>
                                <m:t>а −в</m:t>
                              </m:r>
                            </m:e>
                          </m:d>
                        </m:e>
                        <m:sup>
                          <m:r>
                            <a:rPr lang="ru-RU" sz="3600" b="1" i="1" smtClean="0">
                              <a:solidFill>
                                <a:srgbClr val="002060"/>
                              </a:solidFill>
                              <a:latin typeface="Cambria Math"/>
                            </a:rPr>
                            <m:t>𝟐</m:t>
                          </m:r>
                        </m:sup>
                      </m:sSup>
                      <m:r>
                        <a:rPr lang="kk-KZ" sz="3600" b="1" i="0" smtClean="0">
                          <a:solidFill>
                            <a:srgbClr val="002060"/>
                          </a:solidFill>
                          <a:latin typeface="Cambria Math"/>
                        </a:rPr>
                        <m:t> </m:t>
                      </m:r>
                      <m:r>
                        <a:rPr lang="kk-KZ" sz="3600" b="1" i="1" smtClean="0">
                          <a:solidFill>
                            <a:srgbClr val="002060"/>
                          </a:solidFill>
                          <a:latin typeface="Cambria Math"/>
                          <a:ea typeface="Cambria Math"/>
                        </a:rPr>
                        <m:t>=</m:t>
                      </m:r>
                      <m:sSup>
                        <m:sSupPr>
                          <m:ctrlPr>
                            <a:rPr lang="kk-KZ" sz="3600" b="1" i="1" smtClean="0">
                              <a:solidFill>
                                <a:srgbClr val="002060"/>
                              </a:solidFill>
                              <a:latin typeface="Cambria Math" panose="02040503050406030204" pitchFamily="18" charset="0"/>
                              <a:ea typeface="Cambria Math"/>
                            </a:rPr>
                          </m:ctrlPr>
                        </m:sSupPr>
                        <m:e>
                          <m:d>
                            <m:dPr>
                              <m:ctrlPr>
                                <a:rPr lang="kk-KZ" sz="3600" b="1" i="1" smtClean="0">
                                  <a:solidFill>
                                    <a:srgbClr val="002060"/>
                                  </a:solidFill>
                                  <a:latin typeface="Cambria Math" panose="02040503050406030204" pitchFamily="18" charset="0"/>
                                  <a:ea typeface="Cambria Math"/>
                                </a:rPr>
                              </m:ctrlPr>
                            </m:dPr>
                            <m:e>
                              <m:r>
                                <a:rPr lang="kk-KZ" sz="3600" b="1" i="1" smtClean="0">
                                  <a:solidFill>
                                    <a:srgbClr val="002060"/>
                                  </a:solidFill>
                                  <a:latin typeface="Cambria Math"/>
                                  <a:ea typeface="Cambria Math"/>
                                </a:rPr>
                                <m:t>в−а</m:t>
                              </m:r>
                            </m:e>
                          </m:d>
                        </m:e>
                        <m:sup>
                          <m:r>
                            <a:rPr lang="kk-KZ" sz="3600" b="1" i="1" smtClean="0">
                              <a:solidFill>
                                <a:srgbClr val="002060"/>
                              </a:solidFill>
                              <a:latin typeface="Cambria Math"/>
                              <a:ea typeface="Cambria Math"/>
                            </a:rPr>
                            <m:t>𝟐</m:t>
                          </m:r>
                        </m:sup>
                      </m:sSup>
                    </m:oMath>
                  </m:oMathPara>
                </a14:m>
                <a:endParaRPr lang="ru-RU" sz="3600" b="1" dirty="0">
                  <a:solidFill>
                    <a:srgbClr val="00206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11760" y="1268760"/>
                <a:ext cx="4336444" cy="658898"/>
              </a:xfrm>
              <a:prstGeom prst="rect">
                <a:avLst/>
              </a:prstGeo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319762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187624" y="404664"/>
            <a:ext cx="7772400" cy="4392488"/>
          </a:xfrm>
          <a:prstGeom prst="cloud">
            <a:avLst/>
          </a:prstGeom>
          <a:solidFill>
            <a:srgbClr val="FFFF00">
              <a:alpha val="21000"/>
            </a:srgbClr>
          </a:solidFill>
          <a:ln>
            <a:solidFill>
              <a:srgbClr val="07A945"/>
            </a:solidFill>
          </a:ln>
        </p:spPr>
        <p:txBody>
          <a:bodyPr>
            <a:normAutofit/>
          </a:bodyPr>
          <a:lstStyle/>
          <a:p>
            <a:r>
              <a:rPr lang="en-US"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V</a:t>
            </a:r>
            <a:r>
              <a:rPr lang="kk-KZ"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і. Сергіту сәті</a:t>
            </a:r>
            <a:endPar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47799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79512" y="304303"/>
            <a:ext cx="8953903" cy="516138"/>
          </a:xfrm>
          <a:solidFill>
            <a:srgbClr val="FFFF00">
              <a:alpha val="8000"/>
            </a:srgbClr>
          </a:solidFill>
          <a:ln>
            <a:solidFill>
              <a:srgbClr val="99FF99"/>
            </a:solidFill>
          </a:ln>
        </p:spPr>
        <p:txBody>
          <a:bodyPr>
            <a:noAutofit/>
          </a:bodyPr>
          <a:lstStyle/>
          <a:p>
            <a:r>
              <a:rPr lang="kk-KZ" sz="4800" b="1" dirty="0" smtClean="0">
                <a:solidFill>
                  <a:srgbClr val="0070C0"/>
                </a:solidFill>
              </a:rPr>
              <a:t/>
            </a:r>
            <a:br>
              <a:rPr lang="kk-KZ" sz="4800" b="1" dirty="0" smtClean="0">
                <a:solidFill>
                  <a:srgbClr val="0070C0"/>
                </a:solidFill>
              </a:rPr>
            </a:br>
            <a:r>
              <a:rPr lang="kk-KZ" sz="4800" b="1" dirty="0" smtClean="0">
                <a:solidFill>
                  <a:srgbClr val="0070C0"/>
                </a:solidFill>
              </a:rPr>
              <a:t>VІІ</a:t>
            </a:r>
            <a:r>
              <a:rPr lang="kk-KZ" sz="4800" b="1" dirty="0">
                <a:solidFill>
                  <a:srgbClr val="0070C0"/>
                </a:solidFill>
              </a:rPr>
              <a:t>. Топпен жұмыс</a:t>
            </a:r>
            <a:r>
              <a:rPr lang="ru-RU" sz="4800" b="1" dirty="0">
                <a:solidFill>
                  <a:srgbClr val="0070C0"/>
                </a:solidFill>
              </a:rPr>
              <a:t/>
            </a:r>
            <a:br>
              <a:rPr lang="ru-RU" sz="4800" b="1" dirty="0">
                <a:solidFill>
                  <a:srgbClr val="0070C0"/>
                </a:solidFill>
              </a:rPr>
            </a:br>
            <a:endParaRPr lang="ru-RU" sz="4800" b="1" dirty="0">
              <a:solidFill>
                <a:srgbClr val="0070C0"/>
              </a:solidFill>
            </a:endParaRPr>
          </a:p>
        </p:txBody>
      </p:sp>
      <p:sp>
        <p:nvSpPr>
          <p:cNvPr id="3" name="Подзаголовок 2"/>
          <p:cNvSpPr>
            <a:spLocks noGrp="1"/>
          </p:cNvSpPr>
          <p:nvPr>
            <p:ph type="subTitle" idx="1"/>
          </p:nvPr>
        </p:nvSpPr>
        <p:spPr>
          <a:xfrm>
            <a:off x="179512" y="1124744"/>
            <a:ext cx="8964488" cy="5733256"/>
          </a:xfrm>
          <a:solidFill>
            <a:srgbClr val="FFFF00">
              <a:alpha val="8000"/>
            </a:srgbClr>
          </a:solidFill>
          <a:ln>
            <a:solidFill>
              <a:srgbClr val="99FF99"/>
            </a:solidFill>
          </a:ln>
        </p:spPr>
        <p:txBody>
          <a:bodyPr>
            <a:normAutofit fontScale="92500" lnSpcReduction="10000"/>
          </a:bodyPr>
          <a:lstStyle/>
          <a:p>
            <a:r>
              <a:rPr lang="kk-KZ" sz="3800" b="1" dirty="0" smtClean="0">
                <a:solidFill>
                  <a:srgbClr val="FF0000"/>
                </a:solidFill>
              </a:rPr>
              <a:t>    І </a:t>
            </a:r>
            <a:r>
              <a:rPr lang="kk-KZ" sz="3800" b="1" dirty="0">
                <a:solidFill>
                  <a:srgbClr val="FF0000"/>
                </a:solidFill>
              </a:rPr>
              <a:t>топ                  </a:t>
            </a:r>
            <a:r>
              <a:rPr lang="kk-KZ" sz="3800" b="1" dirty="0" smtClean="0">
                <a:solidFill>
                  <a:srgbClr val="FF0000"/>
                </a:solidFill>
              </a:rPr>
              <a:t>                      </a:t>
            </a:r>
            <a:r>
              <a:rPr lang="kk-KZ" sz="3800" b="1" dirty="0">
                <a:solidFill>
                  <a:srgbClr val="FF0000"/>
                </a:solidFill>
              </a:rPr>
              <a:t>ІІ топ</a:t>
            </a:r>
            <a:endParaRPr lang="ru-RU" sz="3800" b="1" dirty="0">
              <a:solidFill>
                <a:srgbClr val="FF0000"/>
              </a:solidFill>
            </a:endParaRPr>
          </a:p>
          <a:p>
            <a:pPr algn="l"/>
            <a:r>
              <a:rPr lang="kk-KZ" b="1" dirty="0" smtClean="0">
                <a:solidFill>
                  <a:schemeClr val="bg2">
                    <a:lumMod val="25000"/>
                  </a:schemeClr>
                </a:solidFill>
              </a:rPr>
              <a:t>                  Боялған </a:t>
            </a:r>
            <a:r>
              <a:rPr lang="kk-KZ" b="1" dirty="0">
                <a:solidFill>
                  <a:schemeClr val="bg2">
                    <a:lumMod val="25000"/>
                  </a:schemeClr>
                </a:solidFill>
              </a:rPr>
              <a:t>бөліктің </a:t>
            </a:r>
            <a:r>
              <a:rPr lang="kk-KZ" b="1" dirty="0" smtClean="0">
                <a:solidFill>
                  <a:schemeClr val="bg2">
                    <a:lumMod val="25000"/>
                  </a:schemeClr>
                </a:solidFill>
              </a:rPr>
              <a:t>             Берілген </a:t>
            </a:r>
            <a:r>
              <a:rPr lang="kk-KZ" b="1" dirty="0">
                <a:solidFill>
                  <a:schemeClr val="bg2">
                    <a:lumMod val="25000"/>
                  </a:schemeClr>
                </a:solidFill>
              </a:rPr>
              <a:t>ауданның      </a:t>
            </a:r>
            <a:endParaRPr lang="kk-KZ" b="1" dirty="0" smtClean="0">
              <a:solidFill>
                <a:schemeClr val="bg2">
                  <a:lumMod val="25000"/>
                </a:schemeClr>
              </a:solidFill>
            </a:endParaRPr>
          </a:p>
          <a:p>
            <a:pPr algn="l"/>
            <a:r>
              <a:rPr lang="kk-KZ" b="1" dirty="0" smtClean="0">
                <a:solidFill>
                  <a:schemeClr val="bg2">
                    <a:lumMod val="25000"/>
                  </a:schemeClr>
                </a:solidFill>
              </a:rPr>
              <a:t>                   ауданын тап</a:t>
            </a:r>
            <a:r>
              <a:rPr lang="kk-KZ" b="1" dirty="0">
                <a:solidFill>
                  <a:schemeClr val="bg2">
                    <a:lumMod val="25000"/>
                  </a:schemeClr>
                </a:solidFill>
              </a:rPr>
              <a:t>: </a:t>
            </a:r>
            <a:r>
              <a:rPr lang="kk-KZ" b="1" dirty="0" smtClean="0">
                <a:solidFill>
                  <a:schemeClr val="bg2">
                    <a:lumMod val="25000"/>
                  </a:schemeClr>
                </a:solidFill>
              </a:rPr>
              <a:t>                 </a:t>
            </a:r>
            <a:r>
              <a:rPr lang="kk-KZ" b="1" dirty="0">
                <a:solidFill>
                  <a:schemeClr val="bg2">
                    <a:lumMod val="25000"/>
                  </a:schemeClr>
                </a:solidFill>
              </a:rPr>
              <a:t>формуласы арқылы               </a:t>
            </a:r>
            <a:r>
              <a:rPr lang="kk-KZ" b="1" dirty="0" smtClean="0">
                <a:solidFill>
                  <a:schemeClr val="bg2">
                    <a:lumMod val="25000"/>
                  </a:schemeClr>
                </a:solidFill>
              </a:rPr>
              <a:t>          </a:t>
            </a:r>
          </a:p>
          <a:p>
            <a:pPr algn="l"/>
            <a:r>
              <a:rPr lang="kk-KZ" b="1" dirty="0">
                <a:solidFill>
                  <a:schemeClr val="bg2">
                    <a:lumMod val="25000"/>
                  </a:schemeClr>
                </a:solidFill>
              </a:rPr>
              <a:t> </a:t>
            </a:r>
            <a:r>
              <a:rPr lang="kk-KZ" b="1" dirty="0" smtClean="0">
                <a:solidFill>
                  <a:schemeClr val="bg2">
                    <a:lumMod val="25000"/>
                  </a:schemeClr>
                </a:solidFill>
              </a:rPr>
              <a:t>                                                                фигура </a:t>
            </a:r>
            <a:r>
              <a:rPr lang="kk-KZ" b="1" dirty="0">
                <a:solidFill>
                  <a:schemeClr val="bg2">
                    <a:lumMod val="25000"/>
                  </a:schemeClr>
                </a:solidFill>
              </a:rPr>
              <a:t>құрастыр:</a:t>
            </a:r>
            <a:endParaRPr lang="ru-RU" b="1" dirty="0">
              <a:solidFill>
                <a:schemeClr val="bg2">
                  <a:lumMod val="25000"/>
                </a:schemeClr>
              </a:solidFill>
            </a:endParaRPr>
          </a:p>
          <a:p>
            <a:pPr algn="l"/>
            <a:endParaRPr lang="kk-KZ" b="1" dirty="0" smtClean="0">
              <a:solidFill>
                <a:schemeClr val="bg2">
                  <a:lumMod val="25000"/>
                </a:schemeClr>
              </a:solidFill>
            </a:endParaRPr>
          </a:p>
          <a:p>
            <a:pPr algn="l"/>
            <a:r>
              <a:rPr lang="kk-KZ" b="1" dirty="0" smtClean="0">
                <a:solidFill>
                  <a:schemeClr val="bg2">
                    <a:lumMod val="25000"/>
                  </a:schemeClr>
                </a:solidFill>
              </a:rPr>
              <a:t>                                                                          </a:t>
            </a:r>
            <a:endParaRPr lang="ru-RU" b="1" dirty="0" smtClean="0">
              <a:solidFill>
                <a:schemeClr val="bg2">
                  <a:lumMod val="25000"/>
                </a:schemeClr>
              </a:solidFill>
            </a:endParaRPr>
          </a:p>
          <a:p>
            <a:pPr algn="l"/>
            <a:endParaRPr lang="ru-RU" dirty="0"/>
          </a:p>
          <a:p>
            <a:r>
              <a:rPr lang="kk-KZ" b="1" dirty="0" smtClean="0"/>
              <a:t>                        </a:t>
            </a:r>
            <a:endParaRPr lang="ru-RU" dirty="0">
              <a:solidFill>
                <a:srgbClr val="7030A0"/>
              </a:solidFill>
            </a:endParaRPr>
          </a:p>
          <a:p>
            <a:r>
              <a:rPr lang="kk-KZ" dirty="0"/>
              <a:t>  </a:t>
            </a:r>
            <a:r>
              <a:rPr lang="kk-KZ" dirty="0" smtClean="0"/>
              <a:t>                                                                       </a:t>
            </a:r>
            <a:r>
              <a:rPr lang="ru-RU" dirty="0" smtClean="0"/>
              <a:t> </a:t>
            </a:r>
            <a:endParaRPr lang="ru-RU" dirty="0"/>
          </a:p>
          <a:p>
            <a:r>
              <a:rPr lang="kk-KZ" dirty="0"/>
              <a:t> </a:t>
            </a:r>
            <a:endParaRPr lang="ru-RU" dirty="0"/>
          </a:p>
          <a:p>
            <a:pPr algn="l"/>
            <a:r>
              <a:rPr lang="kk-KZ" b="1" dirty="0" smtClean="0">
                <a:solidFill>
                  <a:srgbClr val="7030A0"/>
                </a:solidFill>
              </a:rPr>
              <a:t>              </a:t>
            </a:r>
            <a:endParaRPr lang="ru-RU" dirty="0"/>
          </a:p>
        </p:txBody>
      </p:sp>
      <p:pic>
        <p:nvPicPr>
          <p:cNvPr id="4" name="Picture 2" descr="C:\Users\Учитель\Desktop\Безымянный 3.png"/>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14831"/>
          <a:stretch/>
        </p:blipFill>
        <p:spPr bwMode="auto">
          <a:xfrm>
            <a:off x="2071219" y="3298288"/>
            <a:ext cx="2088232" cy="1802052"/>
          </a:xfrm>
          <a:prstGeom prst="rect">
            <a:avLst/>
          </a:prstGeom>
          <a:noFill/>
          <a:ln>
            <a:solidFill>
              <a:srgbClr val="002060"/>
            </a:solid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624837"/>
            <a:ext cx="2304257" cy="5962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989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Рисунок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29940" y="1463836"/>
            <a:ext cx="3718123" cy="2876185"/>
          </a:xfrm>
          <a:prstGeom prst="ellipse">
            <a:avLst/>
          </a:prstGeom>
          <a:ln>
            <a:solidFill>
              <a:schemeClr val="accent1"/>
            </a:solid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296415" y="134921"/>
            <a:ext cx="7465570" cy="800219"/>
          </a:xfrm>
          <a:prstGeom prst="rect">
            <a:avLst/>
          </a:prstGeom>
          <a:solidFill>
            <a:srgbClr val="FFFF00">
              <a:alpha val="7000"/>
            </a:srgbClr>
          </a:solidFill>
          <a:ln>
            <a:noFill/>
          </a:ln>
          <a:effectLs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altLang="ru-RU"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ІІІ топ                                    ІV топ</a:t>
            </a:r>
            <a:endParaRPr kumimoji="0" lang="ru-RU" altLang="ru-RU"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 name="Rectangle 8"/>
          <p:cNvSpPr>
            <a:spLocks noChangeArrowheads="1"/>
          </p:cNvSpPr>
          <p:nvPr/>
        </p:nvSpPr>
        <p:spPr bwMode="auto">
          <a:xfrm>
            <a:off x="5241953" y="1759380"/>
            <a:ext cx="3663047" cy="2611819"/>
          </a:xfrm>
          <a:prstGeom prst="rect">
            <a:avLst/>
          </a:prstGeom>
          <a:solidFill>
            <a:srgbClr val="FFFF00">
              <a:alpha val="7000"/>
            </a:srgbClr>
          </a:solidFill>
          <a:ln>
            <a:solidFill>
              <a:srgbClr val="99FF99"/>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2400" b="1" i="0" u="none" strike="noStrike" normalizeH="0" baseline="0" dirty="0" smtClean="0">
                <a:ln w="0"/>
                <a:solidFill>
                  <a:srgbClr val="045C26"/>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Берілген бірмүшелерден формула құрастыр: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altLang="ru-RU" sz="240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7х</a:t>
            </a:r>
            <a:r>
              <a:rPr kumimoji="0" lang="kk-KZ" altLang="ru-RU" sz="2400" b="1" i="0" u="none" strike="noStrike" normalizeH="0" baseline="3000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2</a:t>
            </a:r>
            <a:r>
              <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 7х, 6у, 7х, 6у, 49х</a:t>
            </a:r>
            <a:r>
              <a:rPr kumimoji="0" lang="kk-KZ" altLang="ru-RU" sz="2400" b="1" i="0" u="none" strike="noStrike" normalizeH="0" baseline="3000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2</a:t>
            </a:r>
            <a:r>
              <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  84ху</a:t>
            </a:r>
            <a:r>
              <a:rPr kumimoji="0" lang="kk-KZ" altLang="ru-RU" sz="2400" b="1" i="0" u="none" strike="noStrike" normalizeH="0" baseline="3000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2</a:t>
            </a:r>
            <a:r>
              <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,36у</a:t>
            </a:r>
            <a:r>
              <a:rPr kumimoji="0" lang="kk-KZ" altLang="ru-RU" sz="2400" b="1" i="0" u="none" strike="noStrike" normalizeH="0" baseline="3000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2</a:t>
            </a:r>
            <a:r>
              <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a:t>
            </a:r>
            <a:endPar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84ху, 49у</a:t>
            </a:r>
            <a:endParaRPr kumimoji="0" lang="kk-KZ" altLang="ru-RU" sz="2400" b="1" i="0" u="none" strike="noStrike" normalizeH="0" baseline="0" dirty="0" smtClean="0">
              <a:ln w="0"/>
              <a:solidFill>
                <a:srgbClr val="002060"/>
              </a:solidFill>
              <a:effectLst>
                <a:outerShdw blurRad="38100" dist="19050" dir="2700000" algn="tl" rotWithShape="0">
                  <a:schemeClr val="dk1">
                    <a:alpha val="40000"/>
                  </a:schemeClr>
                </a:outerShdw>
              </a:effectLst>
              <a:latin typeface="Arial" pitchFamily="34" charset="0"/>
              <a:cs typeface="Arial" pitchFamily="34" charset="0"/>
            </a:endParaRPr>
          </a:p>
        </p:txBody>
      </p:sp>
      <p:sp>
        <p:nvSpPr>
          <p:cNvPr id="11" name="Rectangle 10"/>
          <p:cNvSpPr>
            <a:spLocks noChangeArrowheads="1"/>
          </p:cNvSpPr>
          <p:nvPr/>
        </p:nvSpPr>
        <p:spPr bwMode="auto">
          <a:xfrm>
            <a:off x="107504" y="929014"/>
            <a:ext cx="95148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altLang="ru-RU" sz="2800" b="1" i="0" u="none" strike="noStrike" cap="none" normalizeH="0" baseline="0" dirty="0" smtClean="0">
                <a:ln>
                  <a:noFill/>
                </a:ln>
                <a:solidFill>
                  <a:schemeClr val="bg2">
                    <a:lumMod val="25000"/>
                  </a:schemeClr>
                </a:solidFill>
                <a:effectLst/>
                <a:ea typeface="Calibri" pitchFamily="34" charset="0"/>
                <a:cs typeface="Times New Roman" pitchFamily="18" charset="0"/>
              </a:rPr>
              <a:t>Қозғалу бағытын тап:  «Алгебралық мозайка» </a:t>
            </a:r>
            <a:r>
              <a:rPr kumimoji="0" lang="kk-KZ" altLang="ru-RU" sz="2800" b="1" i="0" u="none" strike="noStrike" cap="none" normalizeH="0" baseline="0" dirty="0" smtClean="0">
                <a:ln>
                  <a:noFill/>
                </a:ln>
                <a:solidFill>
                  <a:schemeClr val="bg2">
                    <a:lumMod val="50000"/>
                  </a:schemeClr>
                </a:solidFill>
                <a:effectLst/>
                <a:ea typeface="Calibri" pitchFamily="34" charset="0"/>
                <a:cs typeface="Times New Roman" pitchFamily="18" charset="0"/>
              </a:rPr>
              <a:t> </a:t>
            </a:r>
            <a:endParaRPr kumimoji="0" lang="kk-KZ" altLang="ru-RU" sz="2800" b="0" i="0" u="none" strike="noStrike" cap="none" normalizeH="0" baseline="0" dirty="0" smtClean="0">
              <a:ln>
                <a:noFill/>
              </a:ln>
              <a:solidFill>
                <a:schemeClr val="bg2">
                  <a:lumMod val="50000"/>
                </a:schemeClr>
              </a:solidFill>
              <a:effectLst/>
              <a:cs typeface="Arial" pitchFamily="34" charset="0"/>
            </a:endParaRPr>
          </a:p>
        </p:txBody>
      </p:sp>
      <p:sp>
        <p:nvSpPr>
          <p:cNvPr id="12" name="Rectangle 11"/>
          <p:cNvSpPr>
            <a:spLocks noChangeArrowheads="1"/>
          </p:cNvSpPr>
          <p:nvPr/>
        </p:nvSpPr>
        <p:spPr bwMode="auto">
          <a:xfrm>
            <a:off x="1043609" y="3992819"/>
            <a:ext cx="432947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25</a:t>
            </a:r>
            <a:r>
              <a:rPr kumimoji="0" lang="en-US" alt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p</a:t>
            </a:r>
            <a:r>
              <a:rPr kumimoji="0" lang="en-US" altLang="ru-RU" sz="24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alt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+ 100p + 100, </a:t>
            </a:r>
            <a:r>
              <a:rPr kumimoji="0" lang="kk-KZ" alt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мұндағы                     </a:t>
            </a:r>
          </a:p>
          <a:p>
            <a:pPr marL="0" marR="0" lvl="0" indent="0" algn="l" defTabSz="914400" rtl="0" eaLnBrk="1" fontAlgn="base" latinLnBrk="0" hangingPunct="1">
              <a:lnSpc>
                <a:spcPct val="100000"/>
              </a:lnSpc>
              <a:spcBef>
                <a:spcPct val="0"/>
              </a:spcBef>
              <a:spcAft>
                <a:spcPct val="0"/>
              </a:spcAft>
              <a:buClrTx/>
              <a:buSzTx/>
              <a:buFontTx/>
              <a:buNone/>
              <a:tabLst/>
            </a:pPr>
            <a:r>
              <a:rPr lang="kk-KZ" altLang="ru-RU" sz="2400" b="1" dirty="0">
                <a:solidFill>
                  <a:srgbClr val="002060"/>
                </a:solidFill>
                <a:latin typeface="Times New Roman" pitchFamily="18" charset="0"/>
                <a:ea typeface="Calibri" pitchFamily="34" charset="0"/>
                <a:cs typeface="Times New Roman" pitchFamily="18" charset="0"/>
              </a:rPr>
              <a:t> </a:t>
            </a:r>
            <a:r>
              <a:rPr lang="kk-KZ" altLang="ru-RU" sz="2400" b="1" dirty="0" smtClean="0">
                <a:solidFill>
                  <a:srgbClr val="002060"/>
                </a:solidFill>
                <a:latin typeface="Times New Roman" pitchFamily="18" charset="0"/>
                <a:ea typeface="Calibri" pitchFamily="34" charset="0"/>
                <a:cs typeface="Times New Roman" pitchFamily="18" charset="0"/>
              </a:rPr>
              <a:t>                                      </a:t>
            </a:r>
            <a:r>
              <a:rPr kumimoji="0" lang="en-US" alt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p</a:t>
            </a:r>
            <a:r>
              <a:rPr kumimoji="0" lang="ru-RU" alt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=-2</a:t>
            </a:r>
            <a:r>
              <a:rPr kumimoji="0" lang="kk-KZ" alt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endParaRPr kumimoji="0" lang="ru-RU" altLang="ru-RU" sz="2000" b="1"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1" i="0" u="none" strike="noStrike" cap="none" normalizeH="0" baseline="0" dirty="0" smtClean="0">
              <a:ln>
                <a:noFill/>
              </a:ln>
              <a:solidFill>
                <a:srgbClr val="002060"/>
              </a:solidFill>
              <a:effectLst/>
            </a:endParaRPr>
          </a:p>
        </p:txBody>
      </p:sp>
      <p:sp>
        <p:nvSpPr>
          <p:cNvPr id="13" name="Rectangle 12"/>
          <p:cNvSpPr>
            <a:spLocks noChangeArrowheads="1"/>
          </p:cNvSpPr>
          <p:nvPr/>
        </p:nvSpPr>
        <p:spPr bwMode="auto">
          <a:xfrm>
            <a:off x="457200" y="465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457200" y="491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305437" y="4592174"/>
                <a:ext cx="2612306" cy="778996"/>
              </a:xfrm>
              <a:prstGeom prst="rect">
                <a:avLst/>
              </a:prstGeom>
              <a:noFill/>
            </p:spPr>
            <p:txBody>
              <a:bodyPr wrap="square" rtlCol="0">
                <a:spAutoFit/>
              </a:bodyPr>
              <a:lstStyle/>
              <a:p>
                <a14:m>
                  <m:oMath xmlns:m="http://schemas.openxmlformats.org/officeDocument/2006/math">
                    <m:f>
                      <m:fPr>
                        <m:ctrlPr>
                          <a:rPr lang="ru-RU" sz="2800" b="1" i="1" smtClean="0">
                            <a:solidFill>
                              <a:srgbClr val="002060"/>
                            </a:solidFill>
                            <a:latin typeface="Cambria Math" panose="02040503050406030204" pitchFamily="18" charset="0"/>
                          </a:rPr>
                        </m:ctrlPr>
                      </m:fPr>
                      <m:num>
                        <m:sSup>
                          <m:sSupPr>
                            <m:ctrlPr>
                              <a:rPr lang="ru-RU" sz="2800" b="1" i="1" smtClean="0">
                                <a:solidFill>
                                  <a:srgbClr val="002060"/>
                                </a:solidFill>
                                <a:latin typeface="Cambria Math" panose="02040503050406030204" pitchFamily="18" charset="0"/>
                              </a:rPr>
                            </m:ctrlPr>
                          </m:sSupPr>
                          <m:e>
                            <m:r>
                              <a:rPr lang="ru-RU" sz="2800" b="1" i="0" smtClean="0">
                                <a:solidFill>
                                  <a:srgbClr val="002060"/>
                                </a:solidFill>
                                <a:latin typeface="Cambria Math"/>
                              </a:rPr>
                              <m:t>𝟑𝟔</m:t>
                            </m:r>
                          </m:e>
                          <m:sup>
                            <m:r>
                              <a:rPr lang="ru-RU" sz="2800" b="1" i="0" smtClean="0">
                                <a:solidFill>
                                  <a:srgbClr val="002060"/>
                                </a:solidFill>
                                <a:latin typeface="Cambria Math"/>
                              </a:rPr>
                              <m:t>𝟐</m:t>
                            </m:r>
                          </m:sup>
                        </m:sSup>
                        <m:r>
                          <a:rPr lang="ru-RU" sz="2800" b="1" i="0" smtClean="0">
                            <a:solidFill>
                              <a:srgbClr val="002060"/>
                            </a:solidFill>
                            <a:latin typeface="Cambria Math"/>
                          </a:rPr>
                          <m:t>−</m:t>
                        </m:r>
                        <m:sSup>
                          <m:sSupPr>
                            <m:ctrlPr>
                              <a:rPr lang="ru-RU" sz="2800" b="1" i="1" smtClean="0">
                                <a:solidFill>
                                  <a:srgbClr val="002060"/>
                                </a:solidFill>
                                <a:latin typeface="Cambria Math" panose="02040503050406030204" pitchFamily="18" charset="0"/>
                              </a:rPr>
                            </m:ctrlPr>
                          </m:sSupPr>
                          <m:e>
                            <m:r>
                              <a:rPr lang="ru-RU" sz="2800" b="1" i="0" smtClean="0">
                                <a:solidFill>
                                  <a:srgbClr val="002060"/>
                                </a:solidFill>
                                <a:latin typeface="Cambria Math"/>
                              </a:rPr>
                              <m:t>𝟏𝟒</m:t>
                            </m:r>
                          </m:e>
                          <m:sup>
                            <m:r>
                              <a:rPr lang="ru-RU" sz="2800" b="1" i="0" smtClean="0">
                                <a:solidFill>
                                  <a:srgbClr val="002060"/>
                                </a:solidFill>
                                <a:latin typeface="Cambria Math"/>
                              </a:rPr>
                              <m:t>𝟐</m:t>
                            </m:r>
                          </m:sup>
                        </m:sSup>
                      </m:num>
                      <m:den>
                        <m:r>
                          <a:rPr lang="ru-RU" sz="2800" b="1" i="0" smtClean="0">
                            <a:solidFill>
                              <a:srgbClr val="002060"/>
                            </a:solidFill>
                            <a:latin typeface="Cambria Math"/>
                          </a:rPr>
                          <m:t>𝟓𝟎</m:t>
                        </m:r>
                      </m:den>
                    </m:f>
                  </m:oMath>
                </a14:m>
                <a:r>
                  <a:rPr lang="ru-RU" sz="2800" dirty="0" smtClean="0">
                    <a:solidFill>
                      <a:srgbClr val="002060"/>
                    </a:solidFill>
                  </a:rPr>
                  <a:t> - 12</a:t>
                </a:r>
                <a:endParaRPr lang="ru-RU" sz="2800" dirty="0">
                  <a:solidFill>
                    <a:srgbClr val="00206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05437" y="4592174"/>
                <a:ext cx="2612306" cy="778996"/>
              </a:xfrm>
              <a:prstGeom prst="rect">
                <a:avLst/>
              </a:prstGeom>
              <a:blipFill rotWithShape="1">
                <a:blip r:embed="rId5"/>
                <a:stretch>
                  <a:fillRect b="-101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30196" y="5356588"/>
                <a:ext cx="1525931" cy="5329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ru-RU" sz="2800" b="1" i="1" smtClean="0">
                              <a:solidFill>
                                <a:srgbClr val="002060"/>
                              </a:solidFill>
                              <a:latin typeface="Cambria Math" panose="02040503050406030204" pitchFamily="18" charset="0"/>
                            </a:rPr>
                          </m:ctrlPr>
                        </m:sSupPr>
                        <m:e>
                          <m:d>
                            <m:dPr>
                              <m:ctrlPr>
                                <a:rPr lang="ru-RU" sz="2800" b="1" i="1" smtClean="0">
                                  <a:solidFill>
                                    <a:srgbClr val="002060"/>
                                  </a:solidFill>
                                  <a:latin typeface="Cambria Math" panose="02040503050406030204" pitchFamily="18" charset="0"/>
                                </a:rPr>
                              </m:ctrlPr>
                            </m:dPr>
                            <m:e>
                              <m:r>
                                <a:rPr lang="kk-KZ" sz="2800" b="1" i="0" smtClean="0">
                                  <a:solidFill>
                                    <a:srgbClr val="002060"/>
                                  </a:solidFill>
                                  <a:latin typeface="Cambria Math"/>
                                </a:rPr>
                                <m:t>в−а</m:t>
                              </m:r>
                            </m:e>
                          </m:d>
                        </m:e>
                        <m:sup>
                          <m:r>
                            <a:rPr lang="kk-KZ" sz="2800" b="1" i="0" smtClean="0">
                              <a:solidFill>
                                <a:srgbClr val="002060"/>
                              </a:solidFill>
                              <a:latin typeface="Cambria Math"/>
                            </a:rPr>
                            <m:t>𝟐</m:t>
                          </m:r>
                        </m:sup>
                      </m:sSup>
                    </m:oMath>
                  </m:oMathPara>
                </a14:m>
                <a:endParaRPr lang="ru-RU" sz="28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330196" y="5356588"/>
                <a:ext cx="1525931" cy="532966"/>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96415" y="5889554"/>
                <a:ext cx="2053896" cy="5329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ru-RU" sz="2800" b="1" i="1" smtClean="0">
                              <a:solidFill>
                                <a:srgbClr val="002060"/>
                              </a:solidFill>
                              <a:latin typeface="Cambria Math" panose="02040503050406030204" pitchFamily="18" charset="0"/>
                            </a:rPr>
                          </m:ctrlPr>
                        </m:sSupPr>
                        <m:e>
                          <m:r>
                            <a:rPr lang="kk-KZ" sz="2800" b="1" i="0" smtClean="0">
                              <a:solidFill>
                                <a:srgbClr val="002060"/>
                              </a:solidFill>
                              <a:latin typeface="Cambria Math"/>
                            </a:rPr>
                            <m:t>𝟏𝟑</m:t>
                          </m:r>
                        </m:e>
                        <m:sup>
                          <m:r>
                            <a:rPr lang="kk-KZ" sz="2800" b="1" i="0" smtClean="0">
                              <a:solidFill>
                                <a:srgbClr val="002060"/>
                              </a:solidFill>
                              <a:latin typeface="Cambria Math"/>
                            </a:rPr>
                            <m:t>𝟐</m:t>
                          </m:r>
                        </m:sup>
                      </m:sSup>
                      <m:r>
                        <a:rPr lang="kk-KZ" sz="2800" b="1" i="0" smtClean="0">
                          <a:solidFill>
                            <a:srgbClr val="002060"/>
                          </a:solidFill>
                          <a:latin typeface="Cambria Math"/>
                        </a:rPr>
                        <m:t> − </m:t>
                      </m:r>
                      <m:sSup>
                        <m:sSupPr>
                          <m:ctrlPr>
                            <a:rPr lang="kk-KZ" sz="2800" b="1" i="1" smtClean="0">
                              <a:solidFill>
                                <a:srgbClr val="002060"/>
                              </a:solidFill>
                              <a:latin typeface="Cambria Math" panose="02040503050406030204" pitchFamily="18" charset="0"/>
                            </a:rPr>
                          </m:ctrlPr>
                        </m:sSupPr>
                        <m:e>
                          <m:r>
                            <a:rPr lang="kk-KZ" sz="2800" b="1" i="0" smtClean="0">
                              <a:solidFill>
                                <a:srgbClr val="002060"/>
                              </a:solidFill>
                              <a:latin typeface="Cambria Math"/>
                            </a:rPr>
                            <m:t>𝟏𝟐</m:t>
                          </m:r>
                        </m:e>
                        <m:sup>
                          <m:r>
                            <a:rPr lang="kk-KZ" sz="2800" b="1" i="0" smtClean="0">
                              <a:solidFill>
                                <a:srgbClr val="002060"/>
                              </a:solidFill>
                              <a:latin typeface="Cambria Math"/>
                            </a:rPr>
                            <m:t>𝟐</m:t>
                          </m:r>
                        </m:sup>
                      </m:sSup>
                    </m:oMath>
                  </m:oMathPara>
                </a14:m>
                <a:endParaRPr lang="ru-RU"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296415" y="5889554"/>
                <a:ext cx="2053896" cy="532966"/>
              </a:xfrm>
              <a:prstGeom prst="rect">
                <a:avLst/>
              </a:prstGeom>
              <a:blipFill rotWithShape="1">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57501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player.myshared.ru/411146/data/images/img0.jpg"/>
          <p:cNvPicPr>
            <a:picLocks noChangeAspect="1" noChangeArrowheads="1"/>
          </p:cNvPicPr>
          <p:nvPr/>
        </p:nvPicPr>
        <p:blipFill rotWithShape="1">
          <a:blip r:embed="rId3">
            <a:extLst>
              <a:ext uri="{28A0092B-C50C-407E-A947-70E740481C1C}">
                <a14:useLocalDpi xmlns:a14="http://schemas.microsoft.com/office/drawing/2010/main" val="0"/>
              </a:ext>
            </a:extLst>
          </a:blip>
          <a:srcRect l="1625" t="2157" r="1625" b="1796"/>
          <a:stretch/>
        </p:blipFill>
        <p:spPr bwMode="auto">
          <a:xfrm>
            <a:off x="1547664" y="151179"/>
            <a:ext cx="7488832" cy="658373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547664" y="151179"/>
            <a:ext cx="7488832" cy="5693866"/>
          </a:xfrm>
          <a:prstGeom prst="rect">
            <a:avLst/>
          </a:prstGeom>
          <a:solidFill>
            <a:srgbClr val="FFFF00">
              <a:alpha val="8000"/>
            </a:srgbClr>
          </a:solidFill>
        </p:spPr>
        <p:txBody>
          <a:bodyPr wrap="square">
            <a:spAutoFit/>
          </a:bodyPr>
          <a:lstStyle/>
          <a:p>
            <a:pPr lvl="0" algn="ctr" eaLnBrk="0" fontAlgn="base" hangingPunct="0">
              <a:spcBef>
                <a:spcPct val="0"/>
              </a:spcBef>
              <a:spcAft>
                <a:spcPct val="0"/>
              </a:spcAft>
            </a:pPr>
            <a:endParaRPr lang="kk-KZ" altLang="ru-RU" sz="3600" b="1" dirty="0" smtClean="0">
              <a:solidFill>
                <a:srgbClr val="FF0000"/>
              </a:solidFill>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kk-KZ" altLang="ru-RU" sz="3600" b="1" dirty="0">
              <a:solidFill>
                <a:srgbClr val="FF0000"/>
              </a:solidFill>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r>
              <a:rPr lang="kk-KZ" altLang="ru-RU" sz="3600" b="1" dirty="0" smtClean="0">
                <a:solidFill>
                  <a:srgbClr val="FF0000"/>
                </a:solidFill>
                <a:latin typeface="Calibri" pitchFamily="34" charset="0"/>
                <a:ea typeface="Times New Roman" pitchFamily="18" charset="0"/>
                <a:cs typeface="Times New Roman" pitchFamily="18" charset="0"/>
              </a:rPr>
              <a:t>ІІІ. Тиімді </a:t>
            </a:r>
            <a:r>
              <a:rPr lang="kk-KZ" altLang="ru-RU" sz="3600" b="1" dirty="0">
                <a:solidFill>
                  <a:srgbClr val="FF0000"/>
                </a:solidFill>
                <a:latin typeface="Calibri" pitchFamily="34" charset="0"/>
                <a:ea typeface="Times New Roman" pitchFamily="18" charset="0"/>
                <a:cs typeface="Times New Roman" pitchFamily="18" charset="0"/>
              </a:rPr>
              <a:t>тәсілмен есептеңіздер</a:t>
            </a:r>
            <a:r>
              <a:rPr lang="kk-KZ" altLang="ru-RU" sz="3600" b="1" dirty="0" smtClean="0">
                <a:solidFill>
                  <a:srgbClr val="FF0000"/>
                </a:solidFill>
                <a:latin typeface="Calibri" pitchFamily="34" charset="0"/>
                <a:ea typeface="Times New Roman" pitchFamily="18" charset="0"/>
                <a:cs typeface="Times New Roman" pitchFamily="18" charset="0"/>
              </a:rPr>
              <a:t>:</a:t>
            </a:r>
          </a:p>
          <a:p>
            <a:pPr lvl="0" algn="ctr" eaLnBrk="0" fontAlgn="base" hangingPunct="0">
              <a:spcBef>
                <a:spcPct val="0"/>
              </a:spcBef>
              <a:spcAft>
                <a:spcPct val="0"/>
              </a:spcAft>
            </a:pPr>
            <a:r>
              <a:rPr lang="kk-KZ" altLang="ru-RU" sz="3600" b="1" dirty="0" smtClean="0">
                <a:solidFill>
                  <a:srgbClr val="FF0000"/>
                </a:solidFill>
                <a:latin typeface="Calibri" pitchFamily="34" charset="0"/>
                <a:ea typeface="Times New Roman" pitchFamily="18" charset="0"/>
                <a:cs typeface="Times New Roman" pitchFamily="18" charset="0"/>
              </a:rPr>
              <a:t> </a:t>
            </a:r>
            <a:r>
              <a:rPr lang="kk-KZ" altLang="ru-RU" sz="4400" b="1" dirty="0">
                <a:solidFill>
                  <a:srgbClr val="000000"/>
                </a:solidFill>
                <a:latin typeface="Calibri" pitchFamily="34" charset="0"/>
                <a:ea typeface="Times New Roman" pitchFamily="18" charset="0"/>
                <a:cs typeface="Times New Roman" pitchFamily="18" charset="0"/>
              </a:rPr>
              <a:t>2961</a:t>
            </a:r>
            <a:r>
              <a:rPr lang="kk-KZ" altLang="ru-RU" sz="4400" b="1" baseline="30000" dirty="0">
                <a:solidFill>
                  <a:srgbClr val="000000"/>
                </a:solidFill>
                <a:latin typeface="Calibri" pitchFamily="34" charset="0"/>
                <a:ea typeface="Times New Roman" pitchFamily="18" charset="0"/>
                <a:cs typeface="Times New Roman" pitchFamily="18" charset="0"/>
              </a:rPr>
              <a:t>2</a:t>
            </a:r>
            <a:r>
              <a:rPr lang="kk-KZ" altLang="ru-RU" sz="4400" b="1" dirty="0">
                <a:solidFill>
                  <a:srgbClr val="000000"/>
                </a:solidFill>
                <a:latin typeface="Calibri" pitchFamily="34" charset="0"/>
                <a:ea typeface="Times New Roman" pitchFamily="18" charset="0"/>
                <a:cs typeface="Times New Roman" pitchFamily="18" charset="0"/>
              </a:rPr>
              <a:t>- 2953∙2969</a:t>
            </a:r>
            <a:endParaRPr lang="ru-RU" altLang="ru-RU" sz="4400" b="1" dirty="0">
              <a:latin typeface="Arial" pitchFamily="34" charset="0"/>
              <a:cs typeface="Arial" pitchFamily="34" charset="0"/>
            </a:endParaRPr>
          </a:p>
          <a:p>
            <a:pPr eaLnBrk="0" fontAlgn="base" hangingPunct="0">
              <a:spcBef>
                <a:spcPct val="0"/>
              </a:spcBef>
              <a:spcAft>
                <a:spcPct val="0"/>
              </a:spcAft>
            </a:pPr>
            <a:endParaRPr kumimoji="0" lang="kk-KZ" altLang="ru-RU" sz="2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lang="kk-KZ" altLang="ru-RU" sz="2800" b="1" dirty="0" smtClean="0">
              <a:solidFill>
                <a:srgbClr val="000000"/>
              </a:solidFill>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r>
              <a:rPr lang="kk-KZ" altLang="ru-RU" sz="3600" b="1" dirty="0" smtClean="0">
                <a:solidFill>
                  <a:srgbClr val="FF0000"/>
                </a:solidFill>
                <a:latin typeface="Calibri" pitchFamily="34" charset="0"/>
                <a:ea typeface="Times New Roman" pitchFamily="18" charset="0"/>
                <a:cs typeface="Times New Roman" pitchFamily="18" charset="0"/>
              </a:rPr>
              <a:t>І</a:t>
            </a:r>
            <a:r>
              <a:rPr lang="en-US" altLang="ru-RU" sz="3600" b="1" dirty="0" smtClean="0">
                <a:solidFill>
                  <a:srgbClr val="FF0000"/>
                </a:solidFill>
                <a:latin typeface="Calibri" pitchFamily="34" charset="0"/>
                <a:ea typeface="Times New Roman" pitchFamily="18" charset="0"/>
                <a:cs typeface="Times New Roman" pitchFamily="18" charset="0"/>
              </a:rPr>
              <a:t>V</a:t>
            </a:r>
            <a:r>
              <a:rPr lang="kk-KZ" altLang="ru-RU" sz="3600" b="1" dirty="0" smtClean="0">
                <a:solidFill>
                  <a:srgbClr val="FF0000"/>
                </a:solidFill>
                <a:latin typeface="Calibri" pitchFamily="34" charset="0"/>
                <a:ea typeface="Times New Roman" pitchFamily="18" charset="0"/>
                <a:cs typeface="Times New Roman" pitchFamily="18" charset="0"/>
              </a:rPr>
              <a:t>. Пифагор </a:t>
            </a:r>
            <a:r>
              <a:rPr lang="kk-KZ" altLang="ru-RU" sz="3600" b="1" dirty="0">
                <a:solidFill>
                  <a:srgbClr val="FF0000"/>
                </a:solidFill>
                <a:latin typeface="Calibri" pitchFamily="34" charset="0"/>
                <a:ea typeface="Times New Roman" pitchFamily="18" charset="0"/>
                <a:cs typeface="Times New Roman" pitchFamily="18" charset="0"/>
              </a:rPr>
              <a:t>есебі.</a:t>
            </a:r>
            <a:endParaRPr lang="ru-RU" altLang="ru-RU" sz="3600" b="1" dirty="0">
              <a:solidFill>
                <a:srgbClr val="FF0000"/>
              </a:solidFill>
              <a:latin typeface="Arial" pitchFamily="34" charset="0"/>
              <a:cs typeface="Arial" pitchFamily="34" charset="0"/>
            </a:endParaRPr>
          </a:p>
          <a:p>
            <a:pPr lvl="0" algn="ctr" eaLnBrk="0" fontAlgn="base" hangingPunct="0">
              <a:spcBef>
                <a:spcPct val="0"/>
              </a:spcBef>
              <a:spcAft>
                <a:spcPct val="0"/>
              </a:spcAft>
            </a:pPr>
            <a:r>
              <a:rPr lang="kk-KZ" altLang="ru-RU" sz="4000" b="1" dirty="0">
                <a:solidFill>
                  <a:srgbClr val="000000"/>
                </a:solidFill>
                <a:latin typeface="Calibri" pitchFamily="34" charset="0"/>
                <a:ea typeface="Times New Roman" pitchFamily="18" charset="0"/>
                <a:cs typeface="Times New Roman" pitchFamily="18" charset="0"/>
              </a:rPr>
              <a:t>«1-ден өзге кез келген тақ сан екі санның </a:t>
            </a:r>
            <a:r>
              <a:rPr lang="kk-KZ" altLang="ru-RU" sz="4000" b="1" dirty="0" smtClean="0">
                <a:solidFill>
                  <a:srgbClr val="000000"/>
                </a:solidFill>
                <a:latin typeface="Calibri" pitchFamily="34" charset="0"/>
                <a:ea typeface="Times New Roman" pitchFamily="18" charset="0"/>
                <a:cs typeface="Times New Roman" pitchFamily="18" charset="0"/>
              </a:rPr>
              <a:t>квадратының </a:t>
            </a:r>
            <a:r>
              <a:rPr lang="kk-KZ" altLang="ru-RU" sz="4000" b="1" dirty="0">
                <a:solidFill>
                  <a:srgbClr val="000000"/>
                </a:solidFill>
                <a:latin typeface="Calibri" pitchFamily="34" charset="0"/>
                <a:ea typeface="Times New Roman" pitchFamily="18" charset="0"/>
                <a:cs typeface="Times New Roman" pitchFamily="18" charset="0"/>
              </a:rPr>
              <a:t>айырмасына тең</a:t>
            </a:r>
            <a:r>
              <a:rPr lang="kk-KZ" altLang="ru-RU" sz="4000" b="1" dirty="0" smtClean="0">
                <a:solidFill>
                  <a:srgbClr val="000000"/>
                </a:solidFill>
                <a:latin typeface="Calibri" pitchFamily="34" charset="0"/>
                <a:ea typeface="Times New Roman" pitchFamily="18" charset="0"/>
                <a:cs typeface="Times New Roman" pitchFamily="18" charset="0"/>
              </a:rPr>
              <a:t>»</a:t>
            </a:r>
            <a:endParaRPr lang="ru-RU" altLang="ru-RU" sz="4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36068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CEAAkGBxQTEhUUExQWFhUWGB8bGBgYGCAgHhseHBwcHx0fHB4eISsgHRwlICAeIzEhJSkrLy4uGiIzODMsNygvLisBCgoKBQUFDgUFDisZExkrKysrKysrKysrKysrKysrKysrKysrKysrKysrKysrKysrKysrKysrKysrKysrKysrK//AABEIALoBDgMBIgACEQEDEQH/xAAcAAACAgMBAQAAAAAAAAAAAAAFBgMEAgcIAAH/xABKEAACAgAEBQIEAwQFCgQFBQABAgMRAAQSIQUTIjFBBlEHMmFxFCOBQpGhsTNSYsHwFRYXJFNyktHh8QhDY4NUgqLS03OTlKOy/8QAFAEBAAAAAAAAAAAAAAAAAAAAAP/EABQRAQAAAAAAAAAAAAAAAAAAAAD/2gAMAwEAAhEDEQA/ANqeuONNk8jPmEXU6KNIIJGpmCKWA3KgsCa8A45+/wA8M5NIH/HTkEkyaZHVVN7aUQilrxve+OjPUnCxmsrPlzsJY2S/YkbH9DR/THKOTSZW0Mu6fNXdQDvqvZQGFFjXfzgNo8F9Vy7D8VOxB7F7v6EP1e+58fvwSzvrdpBa6ytlbEoFkHxRCkj6H6YSI1L3GoUsyEuWPayBu4ZdGzXsaod6IGDSZCWIxUGZIgyhaUr3UBhSKB0hvBPeu+4Ty8WzZrRNLFd9pXNi9tmYr28VixDPxIkVnZu3bbb61Vk/fbEXEJMyhVVaLmvKqKoFxgu26KL5khVLZpGoAABV6jRmPNTO0axrFIGVzI9tGAUYKAKDkknXtt8pNjtgI483n11E5uY+N9G36aK/74r5n1Hn1BKZiU+3TH3+tx1iVeItLMI1oqrMshit1DqoOhn0jSBYuh3Ki/mxQ4lxF445pDlmIiuy5UKWFUqm9ThrG4U2WAu9gA9PV/GSQBmHJ3v8vL6aH1KBj3A7D+FHIevONLYBR+27RAAXfcBQb7fv2vFyR5owsk8QjVtyKJ0KDpCDYap3drK0AqK21qQMc66tmOUqFgmwYgsedpJKIACT+WNfY/MNwMB8HxD4tZvkkCx/RkdXi9zvfj73Xj0/xH4sqDTHG7+bhNbA3+2N7/TBjKhWywk5TgysulHUBtyaIBbwoLGvAOMOF5iKSR41V2kjcq9RvpB9i4UrdbmyO++Apx/Eji6HryuXdPorqf1Os0f0/wCt0/FfN9/wMYHk817r3rR/C/1wUPDVY9lvdQK3r7+BR7Da8R5rIpGpYnYAkkCgANzZs9h7C9sAJk+Lec7rkY2BNf0jA+/la7b/AKHF+P4tS6bbIdV1QzF9hffl/wAMBc3n4UkfRGzqJI49SjbU+l2+Xwqm2O3zADffB1sgrKhoMaGqtu48Dv7GjgMT8YQKDZGa/YSKfNe1k/TFiH4shjtk5a7E8xfI22772K++AmciSNacqCrKh/3nKgD6A6u/39sVny0dAWAWOkKos2RqqwCLpS1EdheAa/8ASftYyUxG/Z08friJviwBd5GfbzqSjv8Af9cAOHzIwpdlDFAX2JK7MAG6jX9ahvffFjNZS6GkdxVE/wCPbAX3+MC3QycpJ95F/W6BOIP9MpHfIOB/W5wr9SUFf9cKmcyLaxammYLQNWAAxJPcL3v3AIrEcvAgrh9WyAlhRO9HSBuQPG1fsiqvAN3+ma/lyd7X/T/WtwIyR+7EZ+NDDvkD/wDyP5/lYVchEjoJQrorLalgosGtIq7JIN7Cu++I88I0RmZgApAY0SFuioNblj/V84BizHxumB6cgv255J+/9EKxC3xynq/wCD7zk/yTC0gDhbRlvXoUqRQjdVOq/wBqzuBe5q7GKU8wblpHCV5+6aqFKRZbStmgtAGxZ998A4/6bM0e2Rj/AP3G/wDtx8/0y57ucnDQ/tP+7/AwpyMUuomYAWBvvRYVRHut2NtJB849JG/dlTZbPWSxIXUwA00KruTW4HfANSfGbPMwAycAHm3f+eL6fFnOXRysCjz1sf18fu+nfCFLG5DAIgahpDMNmNk6qNbDwL3IGJXzNyhVjV2ZWZVA8qQFUf1QQe+AfZfiXniLRMqPoVYn9wlB/hgWPivxAuVrLV2FQuOq6Gq5dhf1wsZ2SRelCtk0uogagpAlk32q2IA2FJe+10cwrs0slWq9KBWu2YCyQDVix3qrs1gGuH40Z5NXNjyxK3sI5APp1cza/HTv7+MPHw2+Jf8AlGSSGWJYZETWCGJV1sKe4BFEj3u/pjRDZMsWjKs5jVmkKqxuQikUEDYLd0dvmvDb8IOFsM/INLi4JN2BF6ZIRte5FEePP0wHR2ObvX+VOX4rmIhaxOxlGkA7SrrY0SLbWHoXtX7ukcaO+L8qrxRF2DvBGFJAodct797Pbb6b4Af6f4CzKjLCmxLatLAE1SnYkO/ntXfyRjZHDsk+lxISxvUPmUagvy2DbDUN2oX2+mFb01xQxx6AjhFatTMrObINUSt2CGsV398OEXFVXTaSGwaVImYnTVmo9VCyO/uMBX4pAkZGYkCjlK9Abcx5AtUe+o0wHnrOFHi/ECYsweHw1G2XLrJIbjUBQWjgiqgSGF3XVXfTs+ZfifMikeTL5iJFNAPH1uPdEQlgPG4B38eFvNSM2mODJZiCPoX+iOnlpKrnTGhpTo19xdkecBDmYIMlCgC9cSiNUjYm+c6LIzhVVQxZQxvYVt4xFxuOKLJjmaooopIiXSQSOirKlNdMCQQmxu6OMuJZoLzPys1DDLr5txOWkeWloEONJNAAAdiAAMBvUfGco8PIb8Qp5kazHTmDQSWMyBS177AA97K++AIIMuRBCpzNZYhpBJl5KKOru8kusKFL0waQ3QkYAbkjHMTSyPJk8vzFkgdOZmnj2QlhJsFa+ulSrG2u9jgjGkBy+YaczRtnVvQwlJiXkheoMdOsOHNk7krgl6e4bC2WVi7xIpbWGdSXIUIjzP8AK7iNUNA6QSLBK4D7meHxxsZQrnSSNK81wGVRHsFDLHSAiq31YWOD+oYMlHIjUczmM1KxXq21np1WoNaApHT57YY+G8TgDSqMzl9TZl2LBxR1kmxqbwrKpOwtCAKJxX4GIMu+YlZ8treQW/4hS7DsW191ABAVBp+p3vARReocsSamjuna0JI6ADIDQ7qCKHc0SBtiHjvHMmcoWlmPJk6SyggyA6dQUkeVs7b1deMfRmuZlXeRoelJhDCjqQADKlFzQIJ0Hbvy17+RnFuGtPJDHKqPJGrSCJZOYFI0pvrCpSF1NEgHSPF4CSWNURfzwDHKsdiNmXTakRqjMa0oEbVuzNGvfsCLZyJtaEszqp/KdqAqiNaoAOoNqpifmr3AwnyB0yTSvBphkknC1ZNRlI2JUkKUI1dIYqFXucXMhw9R1uiqIlD1sp5jK6sZVNWxUk6WOxkNgEYBali0T8uCBpS9c0wqAsIpuosrLTsXWlsdG43a8WouGsSgZXBEbo+kSBFL0ZHXVp7AMook0ygDbBPhHDTFl0EgQvStM1LVhhzDewpY1Cgjuqr9TitnuPRLrI6lTeVhQEYYjSpa9Osi9gdtj5GAs8DygHNYqF1Smgf7AWK/1MZb7EYvZmIAb1fcd/8AH+Binwni0MmoIDudV2Ctt1NuPq3eq8d+86oKOty7g99gF38AbCiNjufr7gF4nk1R+cZW16NABFoAaJoUDdgWdXgDADiMpSJ3MxGpJGC8tLYkybVRYKNqa7wx8RnQWOih5Jvb27/xwu5howetkvfu4F14r9f54CWTLyB41hXUixrCqgkaW0h2kJ/ZCoQL26nFb4I/gUuJjGHMFlTzl06jdsVLG3BOxazv74DS8ajWNQZoi8k0rs2sCjrIXa7rRX8MT5bjeXhPOMqytTAKGBZzZNKAffpB9yPY4AnLEHQu0zoG1KAumwFklAe2Q0SCPbx3OKMXLaaNEDAEPQBOqRoyhGrwy6bbqIP7yDlm+LrpMMxCvsJEpzpb59BYDSXoliATve5rFrhuag02sqadBXUvYBiLo1tdDfvv9cAMEUbKsil6temwASh+1sCSWuxekfW6MuREOXKFmkkWM30qdJZQwUDfttufb7DBieeOgsQYAA0QrGgBQF13NjYb9/rjNhqG4m9v6KQ3fcjp+b+A+2AHy8PVZAisVYOGLlVJALU6jararuib3x9izA1oVSy63ZJNg9tRO1DfYAVbe+LseXbUX0TDU2quS+570LQGgb3Nd8DHkCiERgm40GuSljUABSzk9l1Gh5bT7G8BZkel1LCq7BE1KOldzpFWACT2Heh7Cg0vYr2HekAHckmqoEFtjv8AvrBgpr1LCvOrpJ5kYvtZY6rBNVipPwqfykIU9wZ13q67e1Gh2H8cABzEwWEogonV2O5ug1m/IHcew/Ry+Aqa+I5uajXIABN9mcGt/wDcr/5cIEfDs1JPJl4lXUulnJcFVoXZYgDv4r6VjafwN4TJlszmo5XVn5MRpSToGqShuB43oe+A3Hjnv4nRDNcXmRCS8axx0V6NlV/mBsG2I+lY6AzEyorOxpVBZj7ACyf3Y5sh4gZM08zAKJnLs1mxzGY19D2AO21e2AY+GemTLl1jlPWCG1qxqwg3Wx2oj7kE/bYnp3K8uFVLFiB3Pfb3+/fC7wOZuUt2FoWbs+T47bV298GsjmG0sNOlRsg1XYrcn23vaz+nbAHsxJdbnY+Nv5eMLnFvV0McoiS5J/6tEcsD5nckdKAbk+1VeoYg45xcRwNK6M4VqCo4UubK6bJHnv8Abse2E3gPC3dnjbLfh4YxqzH5gcySKS8YkkP9IOqmX3XegNwnfi+TfiCZmbMv+TemFwdKuy9DAae9FjRs7g3tpxn6PAXLwTTZ48rltPmH6CEkMySxpZUnVrLs1kklB4xW9PwlpZnCsUmnnfnDMNGoVQiax40jW41dyf7IOLPrCF54puXOJ10acrFHrKozOqvqZiwaTQQoJIoF6CnfAN2T9eZMmRRm1YK2lXZwNWyWRpULQL0NtyDuewzT1hA/RGxYEPI7BhUUaluuRrpdTDpXvZ8AGg2Z4PGhAfMoc38lpFGAjMI3dQArFTy4gobvGhDVvuPfh7R5d3yyIsKoJoYgA7ZhwGIknZq1SI2htNkHSTbXsDzl+P5aYDTPC4I8SIbJ39/bH3OZnLqBrSHqIA6V3Y9gBVk/yG+EPhPpnl/hY5YcmxZ4tZ5AtneOWUqWLEsEoNsOoso2Axlx/wBJL+Kh5vJmafMaUDRBI4o0ikcqsatZOsAsb6gADtdg4jKQ1vFAxLMR+UmwLWANu9Vj0XDohuqQV+0vKSj2oEAAH377UPrhZ9McChjy4zE8GWFbps22kaAdJoBnYFy256/pi7kcwrgkWtbkK7iid+xb61/DxgDmV4bEAwMcJDd6iQbf1dh27YEetoQuRzS6QqtA7Uq0BQNnbvZI8eT3wQ4ZmQLvURrJGo2TZvz2A7AewF4o+t3VkFxmSlYCMNWstpAQn+0SF3BALX4GAW+Beh4Isnl0kB1yws0qAnmM5AbQLbQqAEqen5tJJqwceOcGKxRI6rGs8saxZeMatGuXXMsnV+dKVCgtqGysAQNRNfPZqYR5vMO7tmeQBI6BdGXI7ZeJtW8hk0u5H7Kbb1i1wzKy8yKPn5gyRvIdT5YsQwEcbUb0KKlYkitI0qbbbAXeG8NEspd4hJ8x6smu5llNEtr0HQsYAP1ahgjmuC5dzbQRIdQ+aOMGtgNgCN/ABuie14XOPZrMxOqJO0aGKTQCkas/KRaZmdgFGpyAB1Em63BBzhHDsy/Md8xLWo0wWAKANrFM5NV3r9T3wH3McBiNhYoh335a0L87bYFfhUy6lQAxIALUBdKBsABW/wCmGV+DSEE/iZKstQijOrYDfYb0KH3xUzfp913Oanu/6kQ79gQUOwvxWAWPS/Dgyq7IpMudldiQpoRpKqjfvRWxsQMW4csyxrJLQl5xWaSUXKEWYaXhUDSvToW1+X6laIXKx594YeTmOWWMrRgxqNI5wiQsy7amMrkkDYAbdsXeI+ns4utDmpyY0jjV1CKsjzypGo6SW0rYLFjqqhQBOA+5TKZnk5mUJy40bNvqOYddVMQNKBStBVKgE71uaoYIZkt+Iy8UhJcHrGssqKg2s6FW7IoAX8p8DFrgfpueVc3G3EJxAk7xdoizjSpkLOykgFmfpA2374WYuCZjMcYkhjzEqxhObJIyxtq/YFqiqhLUAAfYnfAMudZ2cFroAWLoX79/bbv48eawy/sSDfvbD6X+yCbwWznAmTSn4nMSMDbEmEbC/wD0j57D6dx5kg4WK1NLMBfbVHv9doh/HABOJcMDQy6k1K0ZsGx2UkAfrpG3tjPM5FeZFF2QSqGN6QEgUug/40Xz3ba+2L3Fsm/LKwsbYgF5JDsGIFgKp1keFNA9jttgZmuE6s/lgJpOnmzHcMKAAWlawXJcW5He68UB7MZdtVFuilpaO3clmJ8keKPbvvgJxMhbdQSaoff+7z7DBp+EqpOqWZybLa5SAO/bRpvv2OF/1RlYtDHQ5oE/00n1vs49qrtgAfBIY8r+KncgklUHb9ldTAeACSNr8Dc98MHwAmMs/Epjdtydyb/2t7/u2+2E70n6Yy8sZknLuqpG2kyEKGZdTkkUdlK9u2NgfA3MxSPxBoECRa4goAIulcFiCSQWO9fXAMvxc4pyOGT70ZaiH2c0/wD9GrGkeASxKAd9QJq2G/mgao7XsD7+LvYn/iFza8jKQ0Gd5S4Q6qIRaOy+esAfrWNXcGyLNegKLupOhANRKgqu+4F2L2rtdEhsLh3EWNAadZYA1Z/tHc/fvW+/cYb8tnBo1u3SLNtsBvQ8ee1ffChlctCjPpj5iq3KIV6q+kn5go202QRR3NVhxzWdjiVFIUNYAUWx229r79jXi9sBA+VMyiXSpcU0YkBXqBJXZl1CtiBsNQs4h9XZ2SXLZlRGGhXLOwkJRlkbSaChWOygWdVWSPbcFnoczmjzJkljhkV2IEgGiFNzH0m+dMQCx2CoKBJ1YBem+Ha4oSqyamjU6edmY1orKdIJR0ogqo2A09tiWIXM/wCmxlMtpWCB2XKULhUs8+2rWxtmAvUqilsb3pAxdX04qRySJlcjG0cqpzCnM0KTErsqNGAzJ4JO7K5rq3gi4NmnLZmRSzmPmKjys4BD9UZ/aqIqJJIxRkbSooKRiTLcMzBll05nOBDmTFGEkCs2nLvLO9N+XcrLSk6VBaxtQwFnMen+RHNJLyAipKSuoqCF3iUtVaZiNcrgAu2mOtKkYh4T6IjCRxJ0zKQjMXlCuRlNZ1BXUlDJMAQK2QDttiHL8FkbMQtI008iqsiRylTDANgksr6Yw5jZ2BjjBJ0blQKxY4Jw7NtINOenXm5rNqCY42YRRs2tvk/pGkjVdtgDQGAh4rwgRZfOS8vMvII1jEsxIYvPIFYQD3A0gvZ1aVUEL2J+nvSaO8krZfMIqmSNNObNAh5EffmahS0tgCyG99wmafMvmIUWbOEPm+Wq64OYxjVJHdxo0KFGgCNrKkEtuNOCGTnmlZIGn4gsU3OKaUyzazHKRIQyrqVBqADEdRaxQwE/EOGxlkjUZp40NAnNNpHsQCpLeNyR5OLeU4ToXSGzADdgXViK2JIMZ2H67mz74KScNEYBEc4oftSQi/qVDVe/ttfa8eRiK5iHvuTJHW5qgNR7mtsBYyuVA26jXja6N/Ye/wC/Cz8UuJtlcsssRUPHIrKG83qUgLe+xP8AisOUZOoUpqvddz+h/wAXhA+K/EVh/CGUM0QnVpEWrcRglR7UT3+/vgPrHNKiLmGhM8iLPIlSVGkYVmaUihpULRVTbEso7k4h4LxaQxxE5zLIZAS5khdXPP8Az3IJlAJLaRsCt69OyVizxf1LJmIZ42ymYjJWSBWIWw0senQF127Estqmo3p6bUHFiX1EmWeMrl5jrlYJHGUZy7KkcQADVSpGyEqSoJCgswfSArhnEJczmopwVeGN2SGZ4ghZ5FI0wRsxLigeo0Bptuxsv6Th4jnPxTtmlSNZnhgDRhqCNRYhdOrYVue+rFM8ajEi5tclKzZXWP6RCi82TSy6t1MmotoRCTbMG0jB7gPGZ4kWGLh2ZLW7N1wBQWlfWb5h/b1fetsAw5fhkqCjmCzeSIlA/QG6H6nFTjmTfluec7aVJ0iJCTQ7fUnx98EFzsu/+rOP/ci/W+v/ABWKvE55ij1DW235kV/oCav7msBrX01l50yMOannKjlBkBESRxwwyKyLehmZ2IV6CgkAb3sS/BeFo0ck8c0rVIv+sgKCdMinTCHV+kUCzGyzjTezYBmSfMQcMC5BxHBypI2SeMtSMkYYq4A0uxFDUL7kgDDvxfiOajgYrkxGpBJEmZiXSepnbYuCO5772TtW4KnGOIzwKIYPx0kkpmm1M8CRGmdi8knJ3OhQ+gEAAge2KPOlg5RTNzF8zHK0mY1RrzBGVjiKibSFiDs5UA24cHYN03uDeos5KsbLlYmMhQxgZxAwYqWBGxK0qlje9MFO9jBVeFz/AIlJpIMqDEp0R/iCxjBljkIH5NBQFZRXbmNWwAAUuD02u87O51PpH4jK7gMQDUeuQ2K3A87bYO5XIrIuzznY/wDnAbAf2UHtthVy/qzPZrnZLJ5VW5R0zSJMqgiyO7KAASDZFkgGq74aIlzqAKY8qvbZsy5q/ouXr3PfuLwFHjEEimMRpKdbqGlfMNphGsdWnUCzDahpK2BfasRcL4Vqz8r6plWPLonzHpLu5YAuCRsqnau4PnEXFOOSLMmXLZdp3NhFd2AUAm3JRQqjv7nTQ73itwuXNjMzxlFOlVZWViELSIEDOSAzsFTZVUAW30IBgzWTiViBzWA/aaeXc+as138jzf1wq+v4fyCIQ7GQqqkTyGiz6d7NEdqHmyawUzHPQdUmXVhRoGSwTVbgd77Ab/3rPHs7PzMuolypLSqygs4QaDqUsWAVRqXsDqJob+Qt8K4EssZWWSZolSO1aQ6CdAJvTRYBQAANqrbDD8AZkc8RMahE5qaVHYKA4XvvdDc+ThRyXCZ8zlpV/HQRxWVIiUs7pCqxWQSGVCI9XffXv3rDT/4dVQLnxGxdRJHTMukkaX302a8+f3dsB9+POWjeTKF2kUosn9GASdTRgC2I09idW9VjXS8GCxyzZiSR48vehFcDVJrCsrPR/smwLOs+QcbF+N3C8w+Yy8saB4jEyOupBupJ6i/ZabuP6t7UDhHkyzNBHA0YWDmgKquA0skhYoqNqYBFJLM99tgRvgGLheTEEivOM1K5AREYoAzXo0ogcAEsjEj60flbFDinD2nmSXMyVNJIn5aN05eIRtIykmhzGCFBfdkb7Bm4GjSRlI8qyM0okPLClVRi3L0uraVICgi1uzqItrxcz3o2MpBCIAI1mjdyWBL8rUOql6mZWOo9zvt5wF7K5JpcuVExQpSdNMrfli9QIPTbH5aNDvvjA8LzyEGD8GSNurmpSkInYFuyIvnwffBeaRkIVMuyxAX0Kq+37Ir/AJ7YEZ71ZAGIP4npY2Bl5KXllQQCq2esrZNjqIwC/wCqeL57IIZpDlZF16mEfOVi7dNjWGA+pBF7+TiLLcbzsfLH4RWzPVIY1lVm1uKtlBPLQQhgAzaib22OLnq3jOWmSJZllUc2M6Wy7hpNMgJRFKjWzBSo8bjffEGd4nDNMI2zAyzWZc5BFExdnC6WTmgBQxQ6HKnfTYO5OAP8LyXEYtDusMkrMWkbmKpUMb5cfTXLA2NhizMxsGiJOF8OzcDRNyVYQRNHEAyi2lMbSO7D+0hpVUABgPO1fK+qIs1Ppg6svAdLzbiO+yqgA62LdhVBBftbhlZYtIpkoCu9V4Hf9MAtCHNHOw5iaCkgjlASPW7MzhVB+QL2sE6iffsMR8EgaJsnI0bgQZORGCxuwDySQkKoUEkij2vtvhvNadiKu9j/AI84+HK0O1Hx37f48YAN+JvdlkBbuWglXb6llFfqd/3VXbORWLYHTdC7r3PuKB84L5uxvfbt/wAq98AOLSOo6L1Hx/Pz9cARk4mBpVPA71328f8AP/kca+9fFMxm+HwuyhTPbkmhpAXULNAbd9/IwTyzGQlQQdm7tezEjq8ntXntha416Z/FcQyeXYAR6nMlAjoXS0m499lH1OAe1GVeBGleEvzcxIdRWzFmJZhIl3Y1RNQo7siYoZ7L5SWTLwsYGVpmeYKy2QmVmjDEKekVyio/Z1EbbDBvN8MyKIwhymVB3/8AKQfIaPYb9S1uQMa44Lwv8XJOjZCF9ebzC83WErSgUADTemMG9juzrtYsAycV4YcyeWZVEcjwLpuMqgSZjIqxgaSjGpBY7EA7CsWfT+VijR8xJJl1RqNtAurquQbhwt/mAbJ2A7ACr3EOAZOFKXJZSM+xjVzVV3ZfP3N4X14OjWBlMqBYC6oFJuhv29lH0u+4wDtw3j8TfK8ZA2FFRsDXg0KxQ9XepIY8vJ+YjOVKoisGZmYEAAX9z9gcQZPhEAKloILGwqCPfuDdKL9vbH31TCI8pmHQIpSFmXSiqbVT3pdh9v4YBe9E5bIww5bXPEWjy7STN+I+V2aNkDaXHyjUAv32vE/qH1Bl2y8wgKxIQ6K/bWwQ31Gro0LJrUwXdjWJPT/pNIeG5SyqdpMyVjUyOsgJrXWoBLW9JBKq1Vij644fFl4suCXJM8QWOJV6imonSD0uWZkKhgVVSaW9WoMPTOWysUcCz57LOsaO7a0y+lSCkcVahqoqXYFrLfN5NkJvWWTCyETxlEBoB4wzAG+lFob7gAC9hffBLhXCkysHOnaRSq9WoQWApOlV5UZN17GyTi3w3PSNb6gFO9FifHgkkVXf67/cF/0HJl8nBJNmJIYcxm5DKUklXUi941NkEnct2HzeO2C0/qTLMBpzMTX4WQGz52G//QYMNnCAp1C6rb9LP/ffGMnFWVQS58Vv/wAzgFbivGYSVLOoKE70SASjUO1m20iu5vArI8bREzOYNIloqu6hfljU6VAA1U7OT9WHcdsPUXqeFM1G8uZkKqCBFqtVY7ByoBJbe7PajW+2NXepuNtmJ5WDNy2YUlkLQAAOntewPbANo9UxhzOz7sSE/abx1KhFKCRsWIr2OJOA8dy0maMzkxrAvMMjsDZrlqsaUCKZg4IBbp3741vo/j2w0+lTKt6KBEblaVWLMwAFhlPtVfT6nAOnFPWWXj4emXhkDM6P0KSSupmoEj9ok/tb+SN7wZ/8OEen8ethgDDRAI8S3sQCPGFDLcczDZd5jHlugsGYxnUpFbHT3OoiwB4B2w4/+HORnPEHbuzxE7VR/NsV479sAT+M/GI45MvE6k7awdNqDqsXbKG3T5b3/fjXubOsZQc4BoZVkmmkH5ahTS2Aa2oKFvftd6iNifFbiCLIeoq6RiqbSzb6qB71vX6tvhSyrty4y6IrBpMxyhuSmXWUwq/9Y8xk37UFA9sA88NzGQyyGUtExffWIx2ULHS6bNChtZJLHBDK+osrKjSrIhRKbWWFKCDvvuOn3r5sLfD/AE5GXj0rG0aMyzlo1Llo10qdRGoprQOQO5aye4xDwj0uBHCgy0bvJGk0sksaaA0japANtTyBT0K1Kui9zgDsfH45StOqq/yAmmYVd0epRW4utqPkYXvT3DdEBYu4EkzSkiVgKfNoEbY1WhWcf7xOKvFeFK0mekkSMlnmkVZI9Z0wwiJSWNEXIehbrYkA1sTm9JSc9RoysUKaNIijokAdbsSCxeP9lLA3DHVp04CSfgTc1poJlllMhRpHkLPDDalkhG4SRepfHzX3sYz4ZwULDmiot5MzNIE1GNJFViiRORvy9KnY7A74WvSfp6GZ5KjYOsjMzmOQt/TTrQlVwf2VUmxdP9bs/wCSZEy+YmnUBUhnCwh5CLiZtakyEsQ+lHZgetaA6dWoH7gEDRZWPm8vmkAuqrpVG0gaVXuNICr7miT3xbd49PUENC7ZV2H9btsPp9ca94LwGUvFGzTqw/pP9ek6isETuTqQj55VBqt1AHkmlksi+eziw5mV1QNqbJiTmMUQuGOZcEAHmKgqjs4A9wGzIo4XAYCM3W4Ub2NqqrOJRw+LxGm33H994r6irECRALJ6o/NkncSDt9tsWIs3/bQ+AQh/ds/0wFfP5KJFsBlUDapJRXk3TffA3OcNjUizJQFH86QgVuKBbv3/AIYM5xR3NHttoO5/4v8AG+BszEt1VQNV+uxPf9N/fbAD8itg6Q6jsNTNdAnvq7Gtzt+m2Nf+qcy0fFBWYmhH4Y6jGurSoYl6FbLS6mNb6PJONmiQadQ2G+/6nf7WP44QM9xGFuITIGR3aFYQQxpF5haUvQO9BV0jqJOkAk4CzxHItBEjNLnZZJ3KQJygg6nPKEjlAE1Wpbseo0NrxT9PfiA80aZwq8Us6IVVAA+qISNpdTs0jA2zXpXYC7we9R+r5rASNDGxlFPJo2jitgHF3IhtmI2RmVQbV2Whk/UM0NBUyxkeV1WNcwWeSUzszMEEZO8m5ZioAjX5cAb/AM1ySZXz+bd7rVrivz2UIwH7/GLK8JCk/wCs5tq92j8D/wDS/h9Thf4PxHi3EHkYxQLHC7x20jKpYGiFoMWC+dhZrfwGVBmEBUnLnf8A9Q/3C/te+3bAY5fIEHafMECrBaPv+kQOBXxDhK5CciWf+jNguNwa2NKLG++C2TgzAs6oe9/JKBt9/Pb92A/ruVjlXSWWJUkpCEicuSxGyAvuTXasAA9BZLMcQyplkz+c6ZCnLiZQFCqK+ahZsb/XDL/mtDG0MrPmnaNg6ifMK26KQhVUuMb0Ppvik3E2yuXkkRBH1wxwRKocqrIixmVBudRDNp+f9TjyQcSknKiSKQjVZeGaMKEdkXZQyktpY1e1He8AE9Fen5OJJNPms3mljSZljVXHjcksbBAuhQ8H2wW4tyopNCLmpF7M34hhdbEhV7Dt2Avv9cUfVr5vh+Xy+WhMNtIqUivbNIXY2Xqurxd7+cEM36RzzQLrzcMLEEMY0dj71f009xWArcS47lcupExmSuyjMyFya3ACkHzVmh9ca59ResTN0wo8Sg7McxMz7ed30ix9D98NDfCpG6m4j33JMDG/revFjM/CKAWVzj0BZBhFn7de2A1M7kmySSfJx8xstvQWRErRHNTM0aa5iEULEtWNbE1qJoBRf1rGfpT4UDORLmPxLJE7NpBi6ioYqpsmtwL7YDWcfe/bDb6fntNh22vclmN0PsDVe9Ub7Y2Llfh3wxa62fSQDYuyLsGjt9R+mLHB+E8KTMtA3LaSJV6XjjUEsL1AnqYigCLoFht7AgcHjLZsrKoUUeYH2GxVlNHcPdXYujdWBjbfwf4U8L54ldKSNEUNVdI12KFNuCR41ecE5vw4XUpTSpYnQQDYNEnRuaon+OGP01xePN5aOeIlkcGiRROlipNeNwcBrz4rrDJMpMSM0ICu7aulWonZCCwUNq03R3vCdwrhXPnhMV/0Tykuzpq/MjRQ7J16AQzqlgkrvVk4bvi1w9WnjZZ3QkgNGsRcM5FLZ1KANIAOqx2I37rxM6NEEcqzMxYKgJdIo2bqFgiMFhvZ3Y+fmAhxXgzrlZorMYluiGe3YzLDH3NgEsHCljs1EMdxivDZIIWkTOSqgVdc00xYRald1bQQdZ0tEgUFdzdG8FeJceHTCwaSQOCGEZoHmFYtiwuUkWAOm11Gl3wHObzkjNDljByXSNmLA0TI4hiVCLPKAResr1CNmGxFhU4xAuX5EMJzKiSVzI76uZKEh1qG0qekWulNO51k18xY+FcKlkDj/KGYB1EGnhbdgCx6ow9kkkbChpAFAYH5LPT25lGWVdAXTHqLHmRIX1FgBzOUncmkWUE6qAb5mPVGZ1Sxp+GKq7615+mVj8zgAg6bZwgB3OmunegbsvwqSNG5Wa06huzQAtYLMSSWo2XY9vOFBZM9mUljM8TxGVoiHg0l/wA2ODfS+wZ5H8HZD5NYJxernLcrlpqVgrskgcBr3RQoBeY0aRe1WxUA4w4f6jAzKwjL6tlYhZ4h+Y00rdALASdTBi4IHQf6owFOaLNPOnOlTLoXlOmOxmJtUnMkUAs/KjLR9TFqCxDxtgZ8OxIsrTDNZQyZnurNvHGiAqAdV9jGukjYg2bUgvC8aaeN5I8hmSXBAeoz2HLOk6/lNdwSCAD7Vh6cyyZQrqhnIjyeXhFZdydcZmMtUp7l1JING+5wGOT4EyyCaS8w4FK6SRlV3s6dWn+Xtua2P5V2U2YJbra2iJ37/wDmYpZfjerUzpOpPYHLTAKO4H9H4Hm+/wBsXIuKJ5Ev65eUV++PARvlQzcxopg1Bd2Ujv4UOQD23xRzqhQ2mIgsbPT3NnvsbPet6+2C0nEE2+ajtujC+/uBWK2clRwAG3O+x37/AF7/APTAAMrFdk9+9G9gasb/ALvvtgK/Fky+alzE0DLaRRhgvUS8jnagS0i1GQACRp+uHD8MBYsdQ3O1nzvX3xr6TLwQ52ZpsxzsxqQQrLptXZHKBTQULrKNYC0Yx3s4DHivGI83MWWZ0K5eYxqLQa5ljVRt1MhK83wDve1jBBvU2X5tZaGaUwjTFMYpJAdYdnOumfQRuT3YkkeWBKWLLyZedPxGhJJV0skmkFYo44eWdJ3iJjYEf2j5wIyWSR55XZ4/z5fy1aNDSAw5dBv1UNctaSBURI+gHuF8cSLLiPLw5oqWeQyfhpQPzJGfbUo1HqrbwMff8tINik5J71lpiAfbZKv9fb2wVbiEERWITxFyBsvTpAvf52O9Gh9MfJJEY0JFGx2Df9t6wFKHjCsBSz14PJk9vtipxqeNzFrjJKuG1ckkppN2pZTpbYePH1wZSRVQXIv6t7X5v3/ngB61yjZhYkTMyJ1gOkbi3QWzgVbagqtVGidiN8AFWbKTxwQKZNMuaVndlppTHqd3J27BdLMKAvxRAYMjnMkkrMXKjSKWOWQAvI8zhQqNvpXTW1DVtiH0xwyPL52Z3nSQLHy8uAQORGukummzp+aPfudye+5H1TkJs0EWLNtl47/N07MyeQr30+9Vv77UQBcd49lJc1lgXURwTcwuQ2nWkbEIGPzOCyMe9BTZsjFyf1blZtvxEQA7BpFB9twSCN/BHnFLJcE1ZjLrBoCZYOrcuaTRGzTI/LDrRd+WhZmO9uCR8owxcM1Q5eIuFAKJpAmdixIU9ii6iSb3J77k4AQ/Fsq1f61BXf8Apk2B2973xA/qPKqQgzMZ1bUrqfJ7kedjteG7LZlm7WF3+5PY7V/jbE8kd72e97bfXwL9sBr88Vh5lpNH16bHS5sv1bE9qGqyQFonxgxwf1DGuUhbUFRV0Rse7LH069I7A1QPbufbFvMZblTySyTM5cKqiUgrECzUqAKK1GtyLJUbm8V/QKQrkYpCqPJ1W/LF3rcnqrfT228ihgKH+cuWDbSL2JY9WobdwAPbV9e1D2E8I4tlIuJ5jMysOYqxhEos96WLVsQP2AN+5A73h/TOyUxv/ism233F7Cuw2r6DC16cgVJJ8xNmCDJPSapAh0hYCW0mj2QnfYBAawFD1R6laTJfh8lBNPaBXaKMlQPlZTpHfwRXnbD/APCiJ04VlkkUq6B1ZSKKlZXBBHgiqwierPWcWV4aqR5nmZmWJKQMtprQEsdAFVZIBO5ruMN/wUcng2WJ95d/f86Tf994BV+JBzAzriKMOp0kkPRSlSmpqFArdg+PGAXEc80qc6SAXHG6xxBVkOuTQpcqCRQDClvylm2QFl+KHEcqMy0c7qLRQAy2NQBYE2K21L58D9Q0yZbMRoiHSJJk5jr0BVSUSvT7fK8pS/6zr+1YwBbhvqN1Yj8K2XgjQaXlCr1aiqqNLN1EKNKqD+ti78MeYkthlnVmIsqY1RdEc2lRqcMdMklk6RZUkbVirwXh+UP4fMOaeN3kUGRii6709Jak5aBQLG2nfDJ/l3LxERiVdTFgFBDMf222HsLJJ2FjfsMAuD1aiTTRvDMzjMLDGIlMgqOMPWwKhtJZWC2avtV4EtxGOKFNSSMzSsZVERt5JswhdFU7uUQcskAi2C3ZrDHw7IJNGgkLATxTSu2oq4OYeMxmxRUhLX7LX0wN9V8HRWy0ELR6ps1C+hiWUpGrWqLd8pK1CPZRqI84DDh3GYpC7vlp4yzKzI+XLWdOi1KgqVkiBViTv0ncHFHhXGMpC7vO2j8Q8SxAqTqy+U0lSFXV0PpKrZ/M0ggb7GoPTKSQIGZ1XUHaKNmQTKvQsci69JVo1QHYb3vRrAXjnCHXN5KCLraX8Uea5IP5iL+ZIUokpH0BDQpFG14Bh4D6k4euXgYSZZJWjDPvGHUv1Pqrdepjd+5xek9V5MSMkk0UbijpklCHSRYJDVRIo6TR3Fgea3F+AfmgCWcty2kjXma0SVHDWeZYMpRgEaQELyrG9YFenOGPNxHOCIQLl4TCA7RMzuWiLBb1jszmRi1ktpJvvgGfMcdy2gsZ4itjfWDv4FAnUd/lHc1iM+qcnE5jfMQxspAZHkCsuwPUGI8Ebff9Mc96ZiirlaE0gadEK60jW9fJYAFZihrV1GlPk2FfLcMts26BVV8xNHGipGwKRxaLJI1G3AUb7B2PdsA7Z/jmXVdZmiVBuTzBt23O+IeGcVXMLzImOgkhHIrUoPzKGNlbsA7XRPasLnrT04odZMyJZ8sqkrlctBpUyAEdZjBNG7BYgLpIJ3otJy8iwxGQRowRAUjWwGA3CHtpA2G3jAWJoiEJ7jb6bed/fGscjkDPxTMOiDSI1ikYkAMS5Lg3G+roQqe1AAX2B2KpOkCiP3dvGNVcA9Mxz8VzzyqHENFVcnTzJhq6qrpHXsO23etwcchwhFCyTJGDKQx1/hi1yfKK/C6iRsoGrx4wKg9MQZvi4eWKM5aHLBygACl2kfSG0gBh8xonfTv3OMOEcAd2R3igid3aOYpqDQr1BY4tW4MmwM2otUgC1scRel+AtJEpiklWQ5QZjliaQR3JJIcuhAbdI0VwFFWzb4B1z+TyGVCiLLZZHlYKoWJNTn+qq1qY347DzXfE44ZCQfyIT4I5KeP/AJfc/wAsIM3C8uMhxKeFsxNKUMJnnXSxOxZIk0gonUoO1kkjsN3Lg3oWCHLRLI+ZMioNZGamUFq6ulHAAvYUOwwF+Tg+XquRB2/2Kf8AL74UPVeRcSZdctDlUWSQpJLyk1opVtRUadOyajZvcdq3LHJwWBR2ks+OfL9PIbGtvivpy8ScoOju1F+dKaFGwNRPe6P0wBEelsu+YyiPAlTZieaT3MUQIiXV82kgxki6JYk3gh6t9ORlpKiUZdYwxjg0rLIQxDI8kj9KAHV09xr/AFE+mskY8qubZ85mpyqRBRIAkYlRHo6gSkYtLYdquq3xnlvS0nPnzEjM8n4kxq3PlivlZd3JtAWpSNiTZ0VS6rwH2XhYM86KmhIjHl42jgdljPJ6jHpkRmOqWwaYsNJJOoWfzHBcmihjCWa9mmGYU1W9GaQmtlFD3vE/GuFtDkZZR+JUrEXVucrsSVQm9SE30KPoFABF4H+i/Ts+aysGczeezId1JCgRUq6iFoOjAllAa63vAElysRGlYO3cGSQff9rYEfzwVj4Xla6okPawSx3v6sdr98UYuGUWVc3nTR6t4DXmraAnz7+cXRwFv/i81Z3NjLea9suAL/TACMj6Uy7TyfiFikAKsicsIip1BbUswZydVk/1fF1if0X6eizGTiadSyhpOXGSNAjEjBNIHuoG43Pc2TipwuOZszLqfNxLFoppuTcjs7ohVYYh+WpLHvuX6qAIM/pbJZjlvFC9rDmJIjI8ulpAgCqdIgddKg6QgpbBY7nAFMx6SyOkqMnCRWylex3Pa9zZvv8AzwjZP0/DNnc4n4dDHHy1BMOoqGRBtcq0SWJoA1332xsU8LrZp5i12XLqd9tgunQB9Qov9cIQ4VnZs7NlYpGy2VJMkk4ZGeVToXUhVVPMPLANnp1G+4BA/wAZOUymUkkhy+WQqdKlYYvnBIa93JKgHVtY0nbxi/8ABjiLTZBtRLFJmGogC9apKxAGwGqRth2qsAvWnpTItFGs0mZWGCliy8OkIC2wAHLJaRj5Y3uTsLwd+DWXVck5VSgaYkKSSVHLjCiyASaqzQvvtgFv1gxM87aio5hLU2klVKqwBvZiqkA+5G474GRZCJ6jkdXjLR2Dp+SNnk0hFArVGKVa6QJD3kJaX1/w1HzeY1qH0uoos4UB9DAkRkFipkuiR5oiycAeIcMUPDHytYXnyNZL0I0CoW1MLLWhvx0KFNUQYJ/TcLRhhAvMBhV1jii1HYPIFLikNSdwQRoABwP4j6eVBlY0ycamV5JZVlBflosRBLuDZcDW4W9IZqHa8X5ODtDG8mXyomk5uhNTuqRnpjLMBmDqs9RIs/1jtQy45DmIYs2Ch/Ig0hyTc8s1qSg1GoUUGkIs6RZ3awbuDcBigiXVDEjNuQjyAhjvpVTQpb0jfYAYtqYlayg11QNkmrPY6ifJ327nCRxDhsmTjijeaVToQF4zNNNNJpfmIq69CBCAardPIIwO4twb8zKQ685rzILFVddROtGLyknRSoXpRsDQ8mwfJeHwy1atQUBQssiiu3yhgB5xYh9OxxyrMuoOEZdZdmK6tG667HYGzR7DFfhXAJRGt5mZWFnTphNWSQCQhFgULGPepGlyuWnlWezHEzLcSk2FJBBBXzRNgjbtgCB4EgVmWSYO96pNYLm7uiVNeNhQ2HY4HZH0+0KuseczKF35jMOSzN0InUWhoUFACgePvgBluM8QWN3nMREUMcsgELl9ThyVGlyLTSLagBq2FDFXMcazf4hllzMMJVIy0fKaQRmQyGtQIs7ILsWzIAKBLA2HgmYLbcSzDEHYNDAQLBHbQPc9qxJlPTckSqozQOm6vLj9pxIb0yC7YD9Nse4TmMyyatWVZyq2qu4okG76WIPjt+zgmk2ZFWmXIA3YzPZ2Pjk/34Chm+F5tiCc6oPj/VNx/wD3fz9zixl8rNQMksb6br8hl7/+8RW3/LFvmyt+zFRPiU9v+DHxFfvy0u/D9j/w4CKfp9ie+w7n9ScaXy3G843Ec5DkkhOqQszN2RUCx6mbV2A8b7k0PGNyZsllbUAN+xoj7+x7HGsOC5uBhmlTLRCJ5TGwjpWdDaRxDQVt2ZWOgfsnUfGoPnEXzeVliyeWkilkkHNnlkumaSVUDe4QMwAAHYX9MN3BuD5+FNbHKRA5eGIaWkOhIRLp2KAFjzNyTtp2vwmxq+annY5ZnZcvJklaNo2VJCaLLqKtsH06htRbwDg76g9YXzVyUCiKBC0k1KEXTXSGB0yOQCoVT3oXsaBnyWTlYfmNEyllaqK2UZSC3RvulH6GvbBDMyz7nXEBuBevau9/9sJ/D/U87aUTLSyM1C1aMmwqtuQ5A6CD38gHfB2PNZgmmyxX6NJHYvv06ie1e36YDKWObSOuL6kh/wB9VjVnxSy80smXitHeRwqBVZdzsLZumiT7+N8bHnzWa/8Ah1P/AL6bfTvvV1f0wq8SLpm8vPmRHEkHMcDnIxJCHsCR+0V3vxtvgM5DmFjzASSCOHLmSSdoSWLME6YLaMIoAADadR7drAxc4VLxCRUh5WW1OkrMOewZeaqEk2h3VJwoAPe99twvFePPNFMvJkiizcTi5HUOzxJu2lmChK0KSDbadr8GuGZzJ5aKfMfgQqWEQsMuSRGqx1qMtG3VtlJsgnzgGTiWXz84Mci5REYEaVlkZlU7f7MAkd/F9rHfFfN5iaCHTpyscUKKqKZ3+UdKf+Ru5qtIvcCu+AuX9WseWXy7qkkbvHpMahlj06tKsy2m9Aj5u6gjfDHw7ikkhb8jMjS/bSALAs9QbSSDtsSbNeMBll8vm1BJTLAk2fzpDuaHiAb7D9+LMj5kfK2XWvfmN49tK/4/hOkzqa5MtDtspv8Ae3fv+/f6YpnHUW8Mg2G1pSk7VZcWR9MAu8P4tJLmZY4JY5HRlE8vLZVUUdKLTC3PVbbgbbbVj3pLMZzkPy0U3mJ+rWDVTP2DEFra7Yt2CgD2ki4lqkmDRSB22Kry2fpQ6F2dgJCRJQPYA2RtitwL1Npy8aQ5eViF06EU9BBIKl3KhpLB1EEjVdn3AznxnO5kyyCuxDmrBHVXzm96BAPajVlD4lx3MrJIcrmIsxNl162ENKuo8vSX2DOxcEKOkFGvthr/AB2aY22RzJs1pHL3vSSTqcA1uBvXe+4wDbNLlLQ5F0aWWHWkaRAgJN+USFYhncA9gou6ArAYcW9AzyBsxxLPsQiseXCg2vuFLBVBoAXW9dxhz+DLhuHBlFBpGoedlRd/7W2/1vCPxmXifFYGEUMeXysigh5pVt17g7A1fuRVGwd7w/8AwiiK8NjUukhEkg1xm1bS5UEHzYHfALvxQy4XMq4R2LBDSuFGokopcsCNA0i7Vq9t8JPEpTE2WQySxF56Ls9WkdatTU1A0OXEFPbU1swpv+L41ZqNRM8f5appVA/MLNIaokVsO5Nb+KwnNnW5mXk5sdrLIySSoQGKxkO0aggnS1ADVqdyNgEvAOfpvgM8gSU5qdEXcKroQS/5j6rjs9TEE7npO5w0w8M1x8syuygjcgG9FUNzY+VTtXa+5OEQcbzpHLWaKaRj0pArNYJCgs9aY4tZI1E2wUkYk4fxfNR5mKEyRvK0SyTaUblxoXASOLQCLfV1SNdiq7AEGb1pnJMrC8ocSOGTlxmP5nLqFAIbY2e+/nvgXk85KJ+a8MTskLR3EHJGmZk6UCkhXdbFtQEe53xln+Nk6TmFjdndWgiiJLycpg66VIB3O5vZQdzgXD6kmhzH4XlxPK8XMlfmBYoEDOSpLDSygs1uTuzVQFYArOc4ZkmlaFH5ipFl9RKxh9euSYg00ixqzKqmgL798XoWzGehZDDFy3ADMJWvTIiuenl/MY3XbVQ1VZrAhsnDO0CGBeXFNz9CSa+ZIRdsCaIKj9o3Q7BAWxe9HeoYEysJXLzK0v5hIjJBZ2cWNOq16XC7fLHtsBgC+dWVC5XLsxlO+h4xsBV9TqTfb7AYHcNyLKZWfLSRlp43AGhjohRNF6W7WrUN6JGC8/GE3Ltp2NXHIK+pJUfT922BUfq/KMSOeg0swYmwLQgMLYAbEjtexU3uMBfzPH2JAMGaFHb8lz/IEfxx9i4uv9WavrBN/wDZ/HFTOccy6IXOYiVfLcxTRPatzv8ASsWeCZ9p4uYiusch/LLiiy7DVXcA7kXuRv5wE3+WowaLEA+6MP8A/Q/xWJG41GSade3k/wA/bEZJF9ZHtv8AX+AxGMwWYjU1CiTdfT9fP8MBLmJVljI2KkUa3B+hvYg1X641pDx3IZdpRGsUZTMMwUoRoYWjFSAQA6qOkVQDe+Nj5mS+xNb2f7txjWXo7h80+az6H8uIy0WDAbsrrpA0HU5jLHcij3+Y4C56XzGVymRM2ckhJleRuXpVmpmcANVszOLO9DSFHjEnDkizOQkC5uN5JUZEQaUSIPJpGmLbSxViN2J8e+CeY4UMznFizOYWZVlWVIAQF5KxsdbqoAdjKETexpO3egT9L5PLnLyytBE3MzE7m417c91UbjYAKtfbAD+FZ3h/NJ/FxBIwy28kZ+XkoBcgJ6uWTt3H0rFyPj8EjuySIF2olgDW3jYC/tjD4W8FiiizGYlSMyzZmUjoGyK5UBR4XUGNbePbB/PSsSdJrwAO3ttWAGR8Zy2reaOq8MP4V9v4YSfV8sP4tJcvLl45uVIDJJRWglBQGBUyNZUCv5G9gCZwbLNt3/67++En4iZiZs1kBDTuZ7RXBZNXSAzL22Jv3G+AyzjRzTpozWoR5aSMOrIzNPKxXfYgEgMWYAAKK2Bxd4v6h4YZ0MUkLzRRuVnlGuNSrqQFBKq0uuntf2Qd6OC/FPT6Rwm7mZU6o4kRGkCodBYkliNasSLpix2NVgKOGzGbIxx5ZIxyDI0aSNGkQkzUJCllDMzLQBvuQT2XTgLTrFmZ4ZI86Ci5YRM+uMO5lnCynqBVelX2UDsANiAWbIcUyUCktm4GkbUT1Qg2WJ7qoP0GJ+BZF44Ixy40tdRbmEsSxBYkCMEnud27kd8EQSCe1nYdrG53Gx9/4D2wFODjWWoFpoRY7GRfpXfezfnGA41lQzHnpsaI1bA9qFDbt5ODETH6+Pb+73sfuxKzGiA1EXX8v5nAa04dxHIZQTiJtKtK0i6dZJISMlizhvJIF11A1d7W/QvFoIOGxM7lXkLyaDbNbuzdgLIojehffzghwHhskXNnz+ZSeUuxsghUVUBCKD0rQ1Ma+l+cXPQkcUeQglCKGePXqCANUhLgWN6AIHfxgA2f49C0Z1mchgCQqyB+92Si2rb3QrYeML3C83w/KKkYMy1O07GVXLSFEYKLpb0sdh7KT5vGws9OZEZVleMt8rL8wN9xZ0+DV0Nt7wA4dwmOKSVmzEuZlZz1ykaimuJRVfsIQ42ofmHwcAuS+osxPkosrw/LyTSiBI5XC6Y420Uy2aBcHxdD61WH/wCEnDHy3C4IpQBIrS6gCDR5r7WCQa+mBeY4wmW4bNKrqrBswYye5YzS0wB9/m/idsMHw1y3L4Xkx7wq/e/6Tr7+fmwCB8UeItDnTcMrqFWRXQWqlANnA3AG5IO1NhYbi0aMjrFKGWKdIjpLGMycsmRhVqQDK1WW0lTtqFtHxrnWLN5R3oqV+UvpDMG2L7G1XbyKsHqqsKPCfU2RjKB5ZG5JNsUJ5haZZXa7JJcoqWTem+2AaeMcTjnhlDQ53LQQkK76NAdYydUVDq0je67UO2+MsrNlpc9K6TunNEAVFEiH8pyxY7AtpUBfYF63wuZ31hw5y6kylZBGrlgx6UfW4UE0olI6q8m6PcEcx8QMiY3UvIdYCsU1KdpJJXqu6uzhSvYqADgDHFuNZSVmZVkVB+VNOBp/LDBVjvSXAkJIUIFarawNz84bxHIJmc08jxpE0McAVzpJVDIH0o1EL8g+63VnCrmvWeTkWCJqgiSZJgsOqo1jshTQGuZj038q2pBOmyK478RHIKZN5o9WkF2YbDU7aV8gW4GotvpJNk3gNl531DBKkmXhZJJ5YXUuoHSdJSV3egq2FiNf1tt8W/QfChGmW5krl4crE5tzpDSCYKtHb8tNagezWd6wmelOOxwZda0qJEj5rlNUkszay2pyWJG2wNeCO+DvFPV2SWISvDl5HI/aiTyNwDRJ7nbv3wDvm+Ja3McdsQtkg7bkgb+TanYYSfS/CphHGGneyxOmkYBZcw7r3UncRA3e+oeABhWj9d5NTf8Ak/KqSx1FVQGrI8DvQ9x3298Go/X+T0EjL0R2CyMtGgKAVu/j6D+IS8dyEn4h2mhfPSGURZZW0mGNJFGl5AopDzLGoizW3jDtxLIRAI80cckhAUuUok7Dat1Fi6+wwg/545RbAyulnokc5jfkFqbfwaJxjx34hxMoLK5qwKnYau+9Iar3uqvbANf4SHxGw3NESyC+3s9dsZwwhK0KR5NyOdzV9yTt23/hhGyvrHUL5YAr/btVb2STsf0+2KbeuoySojkJINjmGmB8ajbDb+fjvgNjcShZkfR1EA0GagSOwLUaHbCh6U4NMqzSZh44xNMTKI5OqNTQ0rQ6DKRpLFtShABRO0Q9egwh1iKUNKotFRpof1bJPtWBnDJZJ0VZsw8WVUDmuSElnZ25gVRqOhWstrNbBz4IwEnobhqOqTLE6vJGFJSSZSw/PtQwsUeXGBVBQoHmyVyuVzO35EkcaUscRzAITU7KWZgCdYatchB5YIK2zhgI4L6izLmZ0zMEMQZo4UaJgANcaKdRXpVdYO5J9x2o/CZ411Ln8qWvU7KWk5jBQpJC6R28C9go7KMBP6G9PyTyZpnzk4hinaOJIiESxvIVDBukM1ADcUbJOG98hGo0B5SB55pvv32H/TbALISzxRiNc9lvmYu3IJJZ2LEbzAAjV23Pv5x8Ekp2GdhYkb1l/wB23P7YCbMZWPYapa7ipW3obnpA237nycK3HLjzUcijlRwldU80pY/makHJTVZrdiBRavoDhjiy0vY5laOx/wBXrv4H5uFzj3FKlljjPPeNNL/6tHy47Viup2kbTRB7C/vQBDLPcHmlhgSN8xE2qUySt0Svyo9JdlO6hndVVAdlN7lti03DpoNWnPOql30z5p0KxrDIEI2UO7XbAEquw9t6fEuJ5rLrCNYzeaKXOxDcqNIV5rIhXYO5Qamok0Nl6Rgxk8txGdWjeHICNJZBI8jO9lmLOUXSKALFdyNxeAA5rKH/AChDEZs0deWhl2eVDvKQByo0YIioNIQ9i3UWa8PHAck7QRs0mZ64lJYsD4v9qLbcnc/xrFiLh7LM2YMkJldEQk6gKjEmmu5Fs+on+yP0qcS4hmWkjycHIFRh2bmuCI0ZVIH5LAM10PIFkbgHAFlyA8zT7+BINhuB8qgf9sYZ3gyFG/Mm6h4nZQdhta9r27Yr5E5hVAb8Kx8nmub9+8W3t9BiSfOTEWDla76ucx9/HKPscAkvwKFYpMxnzRRZOgTu0Qthy0JJtgTWq61FqOwrDdF6ZEqxy5mQsSi2iGRALUClVZdK/ovjCZnXzGahZ45RDlHXMM35ZZ5VB6jUgXQKDBbvsSQNgG3O8QzoUPy8vFFQNy5hrs9r0xHevFn74AR61nyeSi1Ojsd9KnMPZAKhioL7+N/f9ca5OR/EZjLAc3LRZh2VVgd5m5SJqLM1sS0h3qtIrUR3OI/V/GZuIyRwo0Sq0ukMJPnANByWVSI1tqJq7JrDjwbNcloIuFZZM1MQY2zTuzqukKplIGyxatYG4LcsgA3gAma9HiQZfL5OPMyySRj8zNFgIY3FWqEBQqpqBPuy6bxv3IZVYoo4k+WNFRfsoAH8Bgd6X4H+FhVGcyykDmyt3dgAO3hQAAF8Ae9nBjAKPxD9Bw8UiRXdo5Ir5cii61VYZT8ymge4O3fveu4fgE4DA55d/wD0CarsR+aN+43vucbyx7AaEzHwDnvozkTf70ZX+ROBc3wJ4iO0uVb7O4P8Y8dH49gObR8CuJf18qP/AHH/APx4gn+CPE1NAQOPdZdv/qAP8MdM49gOdk+FXGmiWFnhEatqCGTYH3NKb+2Msx8E+JyUWmynat3k2/dFjofHsBzifgfxIUA+VP1Ej/3x4JL8HOKOqq+ZyqKiBAEL7jq+YcsWeo77+PYY35j2A5wz3wV4oOz5eQX+zIR2/wB5BX6YD5n4R8WQ7ZYMPdZY6/iwP8MdT49gOYuHfCji5BvLhRsaadQDXikcm/vWMcp8KeL8zfKgAb9c6afpur6jjp/HsBzLnvhRxjZhCjV2EcsY0/YEgfux4ek+OgCMZRh33HLHcgkllbudK+fAx01j5gOYMt6Y47EaXL5jY9g5oEMXsaXr5iTfvv33xBn/AETxqc6pcrMxHliv97b46mx7AcnD0DxZCP8AUpjW1DtXkHS3Y4+5v0bxVAf9RnAYdWlS5Nfaz+mOsMeOA4/bgPEENfhcz73yJP17r/diWROIIgaePMRQMVR5HidVrVdFtN+T2N7kDvjrvHiL74DmGP1ZmJHdOH5IGEa10xwuSRIyFiwViQzKir3OxO++Dn4z1FPFoiyksQdmZjp0MzOxdj1kULNV7ADHQKqAKAofTH3Ac2S+h/UTkF0mYd6/FxgfehLscN/BfS/FYEYx5VUlkNM8ma10g+Vdy2qvJ23uhRONy49gNTf5r8ebSedlFo2VaSQ37fLH23ur3ofW4Z/RfHQCy5vLM7Hq6n7URSllIG19gKs13xt/HsBqOf0tx6SIo8nDzesdWotpkA1KPy6W67iu+KXrn0nxnPxxRtHH0EsxWcBCT2AWh0gbW1nf9+6cewGkfRnwN0sJOIOrD/Yxk0f996BH2X9+NycP4fFAgSGNY0HZVAA/h5+uLWPYD2PY9j2A/9k="/>
          <p:cNvSpPr>
            <a:spLocks noChangeAspect="1" noChangeArrowheads="1"/>
          </p:cNvSpPr>
          <p:nvPr/>
        </p:nvSpPr>
        <p:spPr bwMode="auto">
          <a:xfrm>
            <a:off x="155575" y="-846138"/>
            <a:ext cx="257175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3"/>
          <a:stretch>
            <a:fillRect/>
          </a:stretch>
        </p:blipFill>
        <p:spPr>
          <a:xfrm>
            <a:off x="1441450" y="476672"/>
            <a:ext cx="7360230" cy="5070381"/>
          </a:xfrm>
          <a:prstGeom prst="rect">
            <a:avLst/>
          </a:prstGeom>
        </p:spPr>
      </p:pic>
      <p:sp>
        <p:nvSpPr>
          <p:cNvPr id="2" name="Заголовок 1"/>
          <p:cNvSpPr>
            <a:spLocks noGrp="1"/>
          </p:cNvSpPr>
          <p:nvPr>
            <p:ph type="ctrTitle"/>
          </p:nvPr>
        </p:nvSpPr>
        <p:spPr>
          <a:xfrm>
            <a:off x="1835696" y="1991767"/>
            <a:ext cx="6768752" cy="717153"/>
          </a:xfrm>
          <a:prstGeom prst="doubleWave">
            <a:avLst/>
          </a:prstGeom>
        </p:spPr>
        <p:style>
          <a:lnRef idx="2">
            <a:schemeClr val="dk1"/>
          </a:lnRef>
          <a:fillRef idx="1">
            <a:schemeClr val="lt1"/>
          </a:fillRef>
          <a:effectRef idx="0">
            <a:schemeClr val="dk1"/>
          </a:effectRef>
          <a:fontRef idx="minor">
            <a:schemeClr val="dk1"/>
          </a:fontRef>
        </p:style>
        <p:txBody>
          <a:bodyPr>
            <a:normAutofit fontScale="90000"/>
          </a:bodyPr>
          <a:lstStyle/>
          <a:p>
            <a:r>
              <a:rPr lang="ru-RU" b="1" dirty="0"/>
              <a:t> </a:t>
            </a:r>
            <a:r>
              <a:rPr lang="ru-RU" b="1" dirty="0" smtClean="0"/>
              <a:t/>
            </a:r>
            <a:br>
              <a:rPr lang="ru-RU" b="1" dirty="0" smtClean="0"/>
            </a:br>
            <a:r>
              <a:rPr lang="kk-KZ" sz="5400" b="1" dirty="0" smtClean="0">
                <a:ln w="10160">
                  <a:solidFill>
                    <a:schemeClr val="accent5"/>
                  </a:solidFill>
                  <a:prstDash val="solid"/>
                </a:ln>
                <a:solidFill>
                  <a:srgbClr val="002060"/>
                </a:solidFill>
                <a:effectLst>
                  <a:outerShdw blurRad="38100" dist="22860" dir="5400000" algn="tl" rotWithShape="0">
                    <a:srgbClr val="000000">
                      <a:alpha val="30000"/>
                    </a:srgbClr>
                  </a:outerShdw>
                </a:effectLst>
              </a:rPr>
              <a:t>VІІІ</a:t>
            </a:r>
            <a:r>
              <a:rPr lang="kk-KZ"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rPr>
              <a:t>. Тарихи </a:t>
            </a:r>
            <a:r>
              <a:rPr lang="kk-KZ" sz="5400" b="1" dirty="0" smtClean="0">
                <a:ln w="10160">
                  <a:solidFill>
                    <a:schemeClr val="accent5"/>
                  </a:solidFill>
                  <a:prstDash val="solid"/>
                </a:ln>
                <a:solidFill>
                  <a:srgbClr val="002060"/>
                </a:solidFill>
                <a:effectLst>
                  <a:outerShdw blurRad="38100" dist="22860" dir="5400000" algn="tl" rotWithShape="0">
                    <a:srgbClr val="000000">
                      <a:alpha val="30000"/>
                    </a:srgbClr>
                  </a:outerShdw>
                </a:effectLst>
              </a:rPr>
              <a:t>мәлімет</a:t>
            </a:r>
            <a:r>
              <a:rPr lang="ru-RU"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rPr>
              <a:t/>
            </a:r>
            <a:br>
              <a:rPr lang="ru-RU"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rPr>
            </a:br>
            <a:endParaRPr lang="ru-RU"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19519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3573016"/>
            <a:ext cx="9144000" cy="3284984"/>
          </a:xfrm>
          <a:solidFill>
            <a:srgbClr val="FFFF00">
              <a:alpha val="18000"/>
            </a:srgbClr>
          </a:solidFill>
        </p:spPr>
        <p:txBody>
          <a:bodyPr>
            <a:normAutofit fontScale="25000" lnSpcReduction="20000"/>
          </a:bodyPr>
          <a:lstStyle/>
          <a:p>
            <a:pPr algn="just"/>
            <a:r>
              <a:rPr lang="kk-KZ" sz="11200" b="1" dirty="0" smtClean="0">
                <a:solidFill>
                  <a:srgbClr val="660033"/>
                </a:solidFill>
              </a:rPr>
              <a:t>Тарихи анықтамаға сүйенсек: Өте ертеде .......... барлық өмірін ғылымға арнаған ұлы ғалымдар мен математиктер тұрған. Сол уақыттарда барлық алгебралық өрнектер ........ арқылы берілген. Геометриялық әдістен алгебралық теңдеулерге ......... өмір сүрген ................ бірінші болып көшкен. Формулалар, соның ішінде ........................пайда болған. Сонымен қатар ертеден бері көпмүшелерді тез </a:t>
            </a:r>
            <a:r>
              <a:rPr lang="kk-KZ" sz="11200" b="1" dirty="0">
                <a:solidFill>
                  <a:srgbClr val="660033"/>
                </a:solidFill>
              </a:rPr>
              <a:t>көбейту </a:t>
            </a:r>
            <a:r>
              <a:rPr lang="kk-KZ" sz="11200" b="1" dirty="0" smtClean="0">
                <a:solidFill>
                  <a:srgbClr val="660033"/>
                </a:solidFill>
              </a:rPr>
              <a:t>жолдарын да білген екен.</a:t>
            </a:r>
            <a:endParaRPr lang="ru-RU" sz="11200" b="1" dirty="0" smtClean="0">
              <a:solidFill>
                <a:srgbClr val="660033"/>
              </a:solidFill>
            </a:endParaRPr>
          </a:p>
          <a:p>
            <a:pPr algn="l"/>
            <a:endParaRPr lang="ru-RU" dirty="0"/>
          </a:p>
        </p:txBody>
      </p:sp>
      <p:pic>
        <p:nvPicPr>
          <p:cNvPr id="6148" name="Picture 4" descr="https://upload.wikimedia.org/wikipedia/commons/4/45/Westerner_and_Arab_practicing_geometry_15th_century_manuscrip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9" t="2750" r="3450" b="3801"/>
          <a:stretch/>
        </p:blipFill>
        <p:spPr bwMode="auto">
          <a:xfrm>
            <a:off x="0" y="0"/>
            <a:ext cx="9144000" cy="357301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http://images.myshared.ru/196359/slide_6.jpg"/>
          <p:cNvPicPr/>
          <p:nvPr/>
        </p:nvPicPr>
        <p:blipFill rotWithShape="1">
          <a:blip r:embed="rId3">
            <a:extLst>
              <a:ext uri="{28A0092B-C50C-407E-A947-70E740481C1C}">
                <a14:useLocalDpi xmlns:a14="http://schemas.microsoft.com/office/drawing/2010/main" val="0"/>
              </a:ext>
            </a:extLst>
          </a:blip>
          <a:srcRect l="6203" t="5850" r="60514" b="52596"/>
          <a:stretch/>
        </p:blipFill>
        <p:spPr bwMode="auto">
          <a:xfrm>
            <a:off x="5868144" y="279064"/>
            <a:ext cx="3275856" cy="300592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92942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www.bguep-yakutsk.ru/uploads/posts/1321936195___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579"/>
            <a:ext cx="4876800" cy="4876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Волна 2"/>
          <p:cNvSpPr/>
          <p:nvPr/>
        </p:nvSpPr>
        <p:spPr>
          <a:xfrm>
            <a:off x="1473069" y="908720"/>
            <a:ext cx="7678486" cy="3118068"/>
          </a:xfrm>
          <a:prstGeom prst="wave">
            <a:avLst/>
          </a:prstGeom>
          <a:solidFill>
            <a:srgbClr val="FFFF00">
              <a:alpha val="7000"/>
            </a:srgbClr>
          </a:solidFill>
          <a:ln>
            <a:solidFill>
              <a:srgbClr val="CCFFCC"/>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base"/>
            <a:r>
              <a:rPr lang="ru-RU" sz="2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Білімге</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ru-RU" sz="2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жетелейтін</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 </a:t>
            </a:r>
            <a:r>
              <a:rPr lang="ru-RU" sz="2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жол</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бар:</a:t>
            </a:r>
          </a:p>
          <a:p>
            <a:pPr algn="ctr" fontAlgn="base"/>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Еліктеу</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жолы</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ең</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жеңіл</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жол</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a:t>
            </a:r>
          </a:p>
          <a:p>
            <a:pPr algn="ctr" fontAlgn="base"/>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Ойлау</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жолы</a:t>
            </a:r>
            <a:r>
              <a:rPr lang="ru-RU" sz="2400" b="1" cap="all" dirty="0"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 -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ең</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игілікті</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жол</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a:t>
            </a:r>
            <a:b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b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Тәжірибе</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жолы</a:t>
            </a:r>
            <a:r>
              <a:rPr lang="ru-RU" sz="2400" b="1" cap="all" dirty="0"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 - </a:t>
            </a:r>
            <a:r>
              <a:rPr lang="ru-RU" sz="2400" b="1" cap="all" dirty="0" err="1"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ең</a:t>
            </a:r>
            <a:r>
              <a:rPr lang="ru-RU" sz="2400" b="1" cap="all" dirty="0"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қиын</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 да</a:t>
            </a:r>
            <a:r>
              <a:rPr lang="ru-RU" sz="2400" b="1" cap="all" dirty="0"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ащы</a:t>
            </a:r>
            <a:r>
              <a:rPr lang="ru-RU" sz="2400" b="1" cap="all" dirty="0" smtClean="0">
                <a:ln w="9000" cmpd="sng">
                  <a:solidFill>
                    <a:srgbClr val="00B050"/>
                  </a:solidFill>
                  <a:prstDash val="solid"/>
                </a:ln>
                <a:solidFill>
                  <a:schemeClr val="bg2">
                    <a:lumMod val="10000"/>
                  </a:schemeClr>
                </a:solidFill>
                <a:effectLst>
                  <a:reflection blurRad="12700" stA="28000" endPos="45000" dist="1000" dir="5400000" sy="-100000" algn="bl" rotWithShape="0"/>
                </a:effectLst>
              </a:rPr>
              <a:t> </a:t>
            </a:r>
            <a:r>
              <a:rPr lang="ru-RU" sz="2400" b="1" cap="all" dirty="0" err="1">
                <a:ln w="9000" cmpd="sng">
                  <a:solidFill>
                    <a:srgbClr val="00B050"/>
                  </a:solidFill>
                  <a:prstDash val="solid"/>
                </a:ln>
                <a:solidFill>
                  <a:schemeClr val="bg2">
                    <a:lumMod val="10000"/>
                  </a:schemeClr>
                </a:solidFill>
                <a:effectLst>
                  <a:reflection blurRad="12700" stA="28000" endPos="45000" dist="1000" dir="5400000" sy="-100000" algn="bl" rotWithShape="0"/>
                </a:effectLst>
              </a:rPr>
              <a:t>жол</a:t>
            </a:r>
            <a:r>
              <a:rPr lang="ru-RU" sz="2400" b="1" cap="all" dirty="0">
                <a:ln w="9000" cmpd="sng">
                  <a:solidFill>
                    <a:srgbClr val="00B050"/>
                  </a:solidFill>
                  <a:prstDash val="solid"/>
                </a:ln>
                <a:solidFill>
                  <a:schemeClr val="bg2">
                    <a:lumMod val="10000"/>
                  </a:schemeClr>
                </a:solidFill>
                <a:effectLst>
                  <a:reflection blurRad="12700" stA="28000" endPos="45000" dist="1000" dir="5400000" sy="-100000" algn="bl" rotWithShape="0"/>
                </a:effectLst>
              </a:rPr>
              <a:t>.</a:t>
            </a:r>
          </a:p>
        </p:txBody>
      </p:sp>
    </p:spTree>
    <p:extLst>
      <p:ext uri="{BB962C8B-B14F-4D97-AF65-F5344CB8AC3E}">
        <p14:creationId xmlns:p14="http://schemas.microsoft.com/office/powerpoint/2010/main" val="927414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14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1"/>
            <a:ext cx="8424936" cy="360039"/>
          </a:xfrm>
        </p:spPr>
        <p:txBody>
          <a:bodyPr>
            <a:normAutofit fontScale="90000"/>
          </a:bodyPr>
          <a:lstStyle/>
          <a:p>
            <a:r>
              <a:rPr lang="kk-KZ" b="1" dirty="0" smtClean="0"/>
              <a:t/>
            </a:r>
            <a:br>
              <a:rPr lang="kk-KZ" b="1" dirty="0" smtClean="0"/>
            </a:br>
            <a:r>
              <a:rPr lang="kk-KZ" b="1" dirty="0" smtClean="0">
                <a:solidFill>
                  <a:srgbClr val="00B0F0"/>
                </a:solidFill>
              </a:rPr>
              <a:t>ІХ</a:t>
            </a:r>
            <a:r>
              <a:rPr lang="kk-KZ" b="1" dirty="0">
                <a:solidFill>
                  <a:srgbClr val="00B0F0"/>
                </a:solidFill>
              </a:rPr>
              <a:t>. «Шағын тест» </a:t>
            </a:r>
            <a:r>
              <a:rPr lang="kk-KZ" b="1" dirty="0" smtClean="0">
                <a:solidFill>
                  <a:srgbClr val="00B0F0"/>
                </a:solidFill>
              </a:rPr>
              <a:t/>
            </a:r>
            <a:br>
              <a:rPr lang="kk-KZ" b="1" dirty="0" smtClean="0">
                <a:solidFill>
                  <a:srgbClr val="00B0F0"/>
                </a:solidFill>
              </a:rPr>
            </a:br>
            <a:r>
              <a:rPr lang="kk-KZ" sz="2700" b="1" i="1" dirty="0" smtClean="0">
                <a:solidFill>
                  <a:srgbClr val="C00000"/>
                </a:solidFill>
              </a:rPr>
              <a:t>(</a:t>
            </a:r>
            <a:r>
              <a:rPr lang="kk-KZ" sz="2700" b="1" i="1" dirty="0">
                <a:solidFill>
                  <a:srgbClr val="C00000"/>
                </a:solidFill>
              </a:rPr>
              <a:t>жекелей жұмыс)</a:t>
            </a:r>
            <a:r>
              <a:rPr lang="ru-RU" sz="2700" b="1" i="1" dirty="0">
                <a:solidFill>
                  <a:srgbClr val="C00000"/>
                </a:solidFill>
              </a:rPr>
              <a:t/>
            </a:r>
            <a:br>
              <a:rPr lang="ru-RU" sz="2700" b="1" i="1" dirty="0">
                <a:solidFill>
                  <a:srgbClr val="C00000"/>
                </a:solidFill>
              </a:rPr>
            </a:br>
            <a:endParaRPr lang="ru-RU" sz="2700" b="1" i="1" dirty="0">
              <a:solidFill>
                <a:srgbClr val="C00000"/>
              </a:solidFill>
            </a:endParaRPr>
          </a:p>
        </p:txBody>
      </p:sp>
      <p:sp>
        <p:nvSpPr>
          <p:cNvPr id="4" name="Rectangle 2"/>
          <p:cNvSpPr>
            <a:spLocks noChangeArrowheads="1"/>
          </p:cNvSpPr>
          <p:nvPr/>
        </p:nvSpPr>
        <p:spPr bwMode="auto">
          <a:xfrm>
            <a:off x="126922" y="956311"/>
            <a:ext cx="4392488" cy="468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І нұсқа</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1. Теңдеуді шеш:  х</a:t>
            </a:r>
            <a:r>
              <a:rPr kumimoji="0" lang="kk-KZ"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kk-KZ"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81 = 0</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81;   - 81               Б) 9;   - 9                   В) 0</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2. </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Көбейткішке жікте</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9х</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16у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(3х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4у)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 (3х + 4у)(3х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4у)  В) (3х + 4у)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3. </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Үшмүшені екімүшенің квадраты түрінде жаз</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+16а + 64</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(а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8)</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 (а + 32)</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 (а + 8)</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4. Көпмүше түрінде жаз</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(7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3у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 49 + 21у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+ 9у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6</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 49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21у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+ 9у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6</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600" b="1" dirty="0">
                <a:solidFill>
                  <a:srgbClr val="002060"/>
                </a:solidFill>
                <a:latin typeface="Times New Roman" pitchFamily="18" charset="0"/>
                <a:ea typeface="Calibri" pitchFamily="34" charset="0"/>
                <a:cs typeface="Times New Roman" pitchFamily="18" charset="0"/>
              </a:rPr>
              <a:t> </a:t>
            </a:r>
            <a:r>
              <a:rPr lang="ru-RU" altLang="ru-RU" sz="1600" b="1" dirty="0" smtClean="0">
                <a:solidFill>
                  <a:srgbClr val="002060"/>
                </a:solidFill>
                <a:latin typeface="Times New Roman" pitchFamily="18" charset="0"/>
                <a:ea typeface="Calibri" pitchFamily="34" charset="0"/>
                <a:cs typeface="Times New Roman" pitchFamily="18" charset="0"/>
              </a:rPr>
              <a:t>                       </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49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42у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+ 9у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6</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5. Көбейткішке жікте</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6</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 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 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600" b="1" dirty="0">
                <a:solidFill>
                  <a:srgbClr val="002060"/>
                </a:solidFill>
                <a:latin typeface="Times New Roman" pitchFamily="18" charset="0"/>
                <a:ea typeface="Calibri" pitchFamily="34" charset="0"/>
                <a:cs typeface="Times New Roman" pitchFamily="18" charset="0"/>
              </a:rPr>
              <a:t> </a:t>
            </a:r>
            <a:r>
              <a:rPr lang="ru-RU" altLang="ru-RU" sz="1600" b="1" dirty="0" smtClean="0">
                <a:solidFill>
                  <a:srgbClr val="002060"/>
                </a:solidFill>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 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b="1" baseline="300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kk-KZ" altLang="ru-RU" sz="1600" b="1" dirty="0">
                <a:solidFill>
                  <a:srgbClr val="002060"/>
                </a:solidFill>
                <a:latin typeface="Times New Roman" pitchFamily="18" charset="0"/>
                <a:ea typeface="Calibri" pitchFamily="34" charset="0"/>
                <a:cs typeface="Times New Roman" pitchFamily="18" charset="0"/>
              </a:rPr>
              <a:t>6. Өрнектің мәнін </a:t>
            </a:r>
            <a:r>
              <a:rPr lang="kk-KZ" altLang="ru-RU" sz="1600" b="1" dirty="0" smtClean="0">
                <a:solidFill>
                  <a:srgbClr val="002060"/>
                </a:solidFill>
                <a:latin typeface="Times New Roman" pitchFamily="18" charset="0"/>
                <a:ea typeface="Calibri" pitchFamily="34" charset="0"/>
                <a:cs typeface="Times New Roman" pitchFamily="18" charset="0"/>
              </a:rPr>
              <a:t>тап, </a:t>
            </a:r>
            <a:r>
              <a:rPr lang="kk-KZ" altLang="ru-RU" sz="1600" b="1" dirty="0">
                <a:solidFill>
                  <a:srgbClr val="002060"/>
                </a:solidFill>
                <a:latin typeface="Times New Roman" pitchFamily="18" charset="0"/>
                <a:ea typeface="Calibri" pitchFamily="34" charset="0"/>
                <a:cs typeface="Times New Roman" pitchFamily="18" charset="0"/>
              </a:rPr>
              <a:t>мұндағы </a:t>
            </a:r>
            <a:r>
              <a:rPr lang="kk-KZ" altLang="ru-RU" sz="1600" b="1" i="1" dirty="0">
                <a:solidFill>
                  <a:srgbClr val="002060"/>
                </a:solidFill>
                <a:latin typeface="Times New Roman" pitchFamily="18" charset="0"/>
                <a:ea typeface="Calibri" pitchFamily="34" charset="0"/>
                <a:cs typeface="Times New Roman" pitchFamily="18" charset="0"/>
              </a:rPr>
              <a:t>а=3</a:t>
            </a:r>
            <a:endParaRPr lang="ru-RU" altLang="ru-RU" sz="1600" b="1" dirty="0">
              <a:solidFill>
                <a:srgbClr val="002060"/>
              </a:solidFill>
              <a:latin typeface="Arial" pitchFamily="34" charset="0"/>
              <a:cs typeface="Arial" pitchFamily="34" charset="0"/>
            </a:endParaRPr>
          </a:p>
          <a:p>
            <a:pPr eaLnBrk="0" fontAlgn="base" hangingPunct="0">
              <a:spcBef>
                <a:spcPct val="0"/>
              </a:spcBef>
              <a:spcAft>
                <a:spcPct val="0"/>
              </a:spcAft>
            </a:pPr>
            <a:endParaRPr lang="kk-KZ" altLang="ru-RU" sz="1600" b="1" dirty="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b="1" baseline="300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kk-KZ" altLang="ru-RU" sz="1600" b="1" dirty="0">
                <a:solidFill>
                  <a:srgbClr val="002060"/>
                </a:solidFill>
                <a:latin typeface="Times New Roman" pitchFamily="18" charset="0"/>
                <a:ea typeface="Calibri" pitchFamily="34" charset="0"/>
                <a:cs typeface="Times New Roman" pitchFamily="18" charset="0"/>
              </a:rPr>
              <a:t>А) 44       </a:t>
            </a:r>
            <a:r>
              <a:rPr lang="kk-KZ" altLang="ru-RU" sz="1600" b="1" dirty="0" smtClean="0">
                <a:solidFill>
                  <a:srgbClr val="002060"/>
                </a:solidFill>
                <a:latin typeface="Times New Roman" pitchFamily="18" charset="0"/>
                <a:ea typeface="Calibri" pitchFamily="34" charset="0"/>
                <a:cs typeface="Times New Roman" pitchFamily="18" charset="0"/>
              </a:rPr>
              <a:t>Б</a:t>
            </a:r>
            <a:r>
              <a:rPr lang="kk-KZ" altLang="ru-RU" sz="1600" b="1" dirty="0">
                <a:solidFill>
                  <a:srgbClr val="002060"/>
                </a:solidFill>
                <a:latin typeface="Times New Roman" pitchFamily="18" charset="0"/>
                <a:ea typeface="Calibri" pitchFamily="34" charset="0"/>
                <a:cs typeface="Times New Roman" pitchFamily="18" charset="0"/>
              </a:rPr>
              <a:t>) 46    </a:t>
            </a:r>
            <a:r>
              <a:rPr lang="kk-KZ" altLang="ru-RU" sz="1600" b="1" dirty="0" smtClean="0">
                <a:solidFill>
                  <a:srgbClr val="002060"/>
                </a:solidFill>
                <a:latin typeface="Times New Roman" pitchFamily="18" charset="0"/>
                <a:ea typeface="Calibri" pitchFamily="34" charset="0"/>
                <a:cs typeface="Times New Roman" pitchFamily="18" charset="0"/>
              </a:rPr>
              <a:t>      </a:t>
            </a:r>
            <a:r>
              <a:rPr lang="kk-KZ" altLang="ru-RU" sz="1600" b="1" dirty="0">
                <a:solidFill>
                  <a:srgbClr val="002060"/>
                </a:solidFill>
                <a:latin typeface="Times New Roman" pitchFamily="18" charset="0"/>
                <a:ea typeface="Calibri" pitchFamily="34" charset="0"/>
                <a:cs typeface="Times New Roman" pitchFamily="18" charset="0"/>
              </a:rPr>
              <a:t>В) 50</a:t>
            </a:r>
            <a:endParaRPr lang="kk-KZ" altLang="ru-RU" sz="1600" b="1" dirty="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7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4501229" y="962550"/>
            <a:ext cx="428532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ІІ нұсқа</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1. Теңдеуді шеш:  х</a:t>
            </a:r>
            <a:r>
              <a:rPr kumimoji="0" lang="kk-KZ"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kk-KZ"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36 = 0</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6;   - 6               Б) 0               В) 36;   - 36</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2. </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Көбейткішке жікте</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16х</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49у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(4х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7у)(4х + 7у)   Б) (4х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7у)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(4х + 7у)</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3. </a:t>
            </a: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Үшмүшені екімүшенің квадраты түрінде жаз</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9а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- 36ав + 36в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(3а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18в)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 (3а + 6в)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 (3а - 6в)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4. Көпмүше түрінде жаз</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2в)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2а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 + 4в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4а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 + 4в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600" b="1" dirty="0">
                <a:solidFill>
                  <a:srgbClr val="002060"/>
                </a:solidFill>
                <a:latin typeface="Times New Roman" pitchFamily="18" charset="0"/>
                <a:ea typeface="Calibri" pitchFamily="34" charset="0"/>
                <a:cs typeface="Times New Roman" pitchFamily="18" charset="0"/>
              </a:rPr>
              <a:t> </a:t>
            </a:r>
            <a:r>
              <a:rPr lang="ru-RU" altLang="ru-RU" sz="1600" b="1" dirty="0" smtClean="0">
                <a:solidFill>
                  <a:srgbClr val="002060"/>
                </a:solidFill>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+ 4а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 + 4в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5. Көбейткішке жікте</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6</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8</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Б)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600" b="1" dirty="0" smtClean="0">
                <a:solidFill>
                  <a:srgbClr val="002060"/>
                </a:solidFill>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3</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a:t>
            </a:r>
            <a:r>
              <a:rPr kumimoji="0" lang="ru-RU" altLang="ru-RU" sz="16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4</a:t>
            </a: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endParaRPr kumimoji="0" lang="ru-RU" altLang="ru-RU" sz="1600" b="1" i="0" u="none" strike="noStrike" cap="none" normalizeH="0" baseline="0" dirty="0" smtClean="0">
              <a:ln>
                <a:noFill/>
              </a:ln>
              <a:solidFill>
                <a:srgbClr val="002060"/>
              </a:solidFill>
              <a:effectLst/>
              <a:latin typeface="Arial" pitchFamily="34" charset="0"/>
              <a:cs typeface="Arial" pitchFamily="34" charset="0"/>
            </a:endParaRPr>
          </a:p>
          <a:p>
            <a:pPr lvl="0" eaLnBrk="0" fontAlgn="base" hangingPunct="0">
              <a:spcBef>
                <a:spcPct val="0"/>
              </a:spcBef>
              <a:spcAft>
                <a:spcPct val="0"/>
              </a:spcAft>
            </a:pPr>
            <a:r>
              <a:rPr lang="kk-KZ" altLang="ru-RU" sz="1600" b="1" dirty="0">
                <a:solidFill>
                  <a:srgbClr val="002060"/>
                </a:solidFill>
                <a:latin typeface="Times New Roman" pitchFamily="18" charset="0"/>
                <a:ea typeface="Calibri" pitchFamily="34" charset="0"/>
                <a:cs typeface="Times New Roman" pitchFamily="18" charset="0"/>
              </a:rPr>
              <a:t>6. Өрнектің мәнін </a:t>
            </a:r>
            <a:r>
              <a:rPr lang="kk-KZ" altLang="ru-RU" sz="1600" b="1" dirty="0" smtClean="0">
                <a:solidFill>
                  <a:srgbClr val="002060"/>
                </a:solidFill>
                <a:latin typeface="Times New Roman" pitchFamily="18" charset="0"/>
                <a:ea typeface="Calibri" pitchFamily="34" charset="0"/>
                <a:cs typeface="Times New Roman" pitchFamily="18" charset="0"/>
              </a:rPr>
              <a:t>тап,</a:t>
            </a:r>
            <a:r>
              <a:rPr lang="kk-KZ" altLang="ru-RU" sz="1600" b="1" dirty="0">
                <a:solidFill>
                  <a:srgbClr val="002060"/>
                </a:solidFill>
                <a:latin typeface="Times New Roman" pitchFamily="18" charset="0"/>
                <a:ea typeface="Calibri" pitchFamily="34" charset="0"/>
                <a:cs typeface="Times New Roman" pitchFamily="18" charset="0"/>
              </a:rPr>
              <a:t> мұндағы </a:t>
            </a:r>
            <a:r>
              <a:rPr lang="kk-KZ" altLang="ru-RU" sz="1600" b="1" i="1" dirty="0">
                <a:solidFill>
                  <a:srgbClr val="002060"/>
                </a:solidFill>
                <a:latin typeface="Times New Roman" pitchFamily="18" charset="0"/>
                <a:ea typeface="Calibri" pitchFamily="34" charset="0"/>
                <a:cs typeface="Times New Roman" pitchFamily="18" charset="0"/>
              </a:rPr>
              <a:t>а=4</a:t>
            </a:r>
            <a:endParaRPr lang="ru-RU" altLang="ru-RU" sz="1600" b="1" dirty="0">
              <a:solidFill>
                <a:srgbClr val="002060"/>
              </a:solidFill>
              <a:latin typeface="Arial" pitchFamily="34" charset="0"/>
              <a:cs typeface="Arial" pitchFamily="34" charset="0"/>
            </a:endParaRPr>
          </a:p>
          <a:p>
            <a:pPr eaLnBrk="0" fontAlgn="base" hangingPunct="0">
              <a:spcBef>
                <a:spcPct val="0"/>
              </a:spcBef>
              <a:spcAft>
                <a:spcPct val="0"/>
              </a:spcAft>
            </a:pPr>
            <a:endParaRPr lang="ru-RU" sz="1600" b="1" dirty="0">
              <a:solidFill>
                <a:srgbClr val="002060"/>
              </a:solidFill>
            </a:endParaRPr>
          </a:p>
          <a:p>
            <a:pPr eaLnBrk="0" fontAlgn="base" hangingPunct="0">
              <a:spcBef>
                <a:spcPct val="0"/>
              </a:spcBef>
              <a:spcAft>
                <a:spcPct val="0"/>
              </a:spcAft>
            </a:pPr>
            <a:endParaRPr lang="kk-KZ" altLang="ru-RU" sz="1600" b="1" dirty="0" smtClean="0">
              <a:solidFill>
                <a:srgbClr val="002060"/>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kk-KZ" altLang="ru-RU" sz="1600" b="1" dirty="0" smtClean="0">
                <a:solidFill>
                  <a:srgbClr val="002060"/>
                </a:solidFill>
                <a:latin typeface="Times New Roman" pitchFamily="18" charset="0"/>
                <a:ea typeface="Calibri" pitchFamily="34" charset="0"/>
                <a:cs typeface="Times New Roman" pitchFamily="18" charset="0"/>
              </a:rPr>
              <a:t>  А) 7           </a:t>
            </a:r>
            <a:r>
              <a:rPr lang="kk-KZ" altLang="ru-RU" sz="1600" b="1" dirty="0">
                <a:solidFill>
                  <a:srgbClr val="002060"/>
                </a:solidFill>
                <a:latin typeface="Times New Roman" pitchFamily="18" charset="0"/>
                <a:ea typeface="Calibri" pitchFamily="34" charset="0"/>
                <a:cs typeface="Times New Roman" pitchFamily="18" charset="0"/>
              </a:rPr>
              <a:t>Б) -7       </a:t>
            </a:r>
            <a:r>
              <a:rPr lang="kk-KZ" altLang="ru-RU" sz="1600" b="1" dirty="0" smtClean="0">
                <a:solidFill>
                  <a:srgbClr val="002060"/>
                </a:solidFill>
                <a:latin typeface="Times New Roman" pitchFamily="18" charset="0"/>
                <a:ea typeface="Calibri" pitchFamily="34" charset="0"/>
                <a:cs typeface="Times New Roman" pitchFamily="18" charset="0"/>
              </a:rPr>
              <a:t>   </a:t>
            </a:r>
            <a:r>
              <a:rPr lang="kk-KZ" altLang="ru-RU" sz="1600" b="1" dirty="0">
                <a:solidFill>
                  <a:srgbClr val="002060"/>
                </a:solidFill>
                <a:latin typeface="Times New Roman" pitchFamily="18" charset="0"/>
                <a:ea typeface="Calibri" pitchFamily="34" charset="0"/>
                <a:cs typeface="Times New Roman" pitchFamily="18" charset="0"/>
              </a:rPr>
              <a:t>В) 17</a:t>
            </a:r>
            <a:endParaRPr lang="kk-KZ" altLang="ru-RU" sz="1600" b="1" dirty="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6461790" y="4983482"/>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473252757"/>
              </p:ext>
            </p:extLst>
          </p:nvPr>
        </p:nvGraphicFramePr>
        <p:xfrm>
          <a:off x="1043608" y="4827186"/>
          <a:ext cx="1725039" cy="312591"/>
        </p:xfrm>
        <a:graphic>
          <a:graphicData uri="http://schemas.openxmlformats.org/presentationml/2006/ole">
            <mc:AlternateContent xmlns:mc="http://schemas.openxmlformats.org/markup-compatibility/2006">
              <mc:Choice xmlns:v="urn:schemas-microsoft-com:vml" Requires="v">
                <p:oleObj spid="_x0000_s4240" name="Формула" r:id="rId3" imgW="1435100" imgH="241300" progId="Equation.3">
                  <p:embed/>
                </p:oleObj>
              </mc:Choice>
              <mc:Fallback>
                <p:oleObj name="Формула" r:id="rId3" imgW="1435100" imgH="241300" progId="Equation.3">
                  <p:embed/>
                  <p:pic>
                    <p:nvPicPr>
                      <p:cNvPr id="0"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827186"/>
                        <a:ext cx="1725039" cy="312591"/>
                      </a:xfrm>
                      <a:prstGeom prst="rect">
                        <a:avLst/>
                      </a:prstGeom>
                      <a:noFill/>
                      <a:ln>
                        <a:noFill/>
                      </a:ln>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416101748"/>
              </p:ext>
            </p:extLst>
          </p:nvPr>
        </p:nvGraphicFramePr>
        <p:xfrm>
          <a:off x="5253241" y="4880195"/>
          <a:ext cx="1390650" cy="257175"/>
        </p:xfrm>
        <a:graphic>
          <a:graphicData uri="http://schemas.openxmlformats.org/presentationml/2006/ole">
            <mc:AlternateContent xmlns:mc="http://schemas.openxmlformats.org/markup-compatibility/2006">
              <mc:Choice xmlns:v="urn:schemas-microsoft-com:vml" Requires="v">
                <p:oleObj spid="_x0000_s4241" name="Формула" r:id="rId5" imgW="1397000" imgH="241300" progId="Equation.3">
                  <p:embed/>
                </p:oleObj>
              </mc:Choice>
              <mc:Fallback>
                <p:oleObj name="Формула" r:id="rId5" imgW="1397000" imgH="241300" progId="Equation.3">
                  <p:embed/>
                  <p:pic>
                    <p:nvPicPr>
                      <p:cNvPr id="0" name="Объект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241" y="4880195"/>
                        <a:ext cx="13906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Прямоугольник 16"/>
          <p:cNvSpPr/>
          <p:nvPr/>
        </p:nvSpPr>
        <p:spPr>
          <a:xfrm>
            <a:off x="1403648" y="5465783"/>
            <a:ext cx="5704565" cy="830997"/>
          </a:xfrm>
          <a:prstGeom prst="rect">
            <a:avLst/>
          </a:prstGeom>
        </p:spPr>
        <p:txBody>
          <a:bodyPr wrap="square">
            <a:spAutoFit/>
          </a:bodyPr>
          <a:lstStyle/>
          <a:p>
            <a:pPr algn="ctr"/>
            <a:r>
              <a:rPr lang="kk-KZ" b="1" dirty="0" smtClean="0"/>
              <a:t>    </a:t>
            </a:r>
            <a:r>
              <a:rPr lang="kk-KZ" sz="2400" b="1" dirty="0" smtClean="0">
                <a:solidFill>
                  <a:srgbClr val="993300"/>
                </a:solidFill>
              </a:rPr>
              <a:t>Бағалау </a:t>
            </a:r>
            <a:r>
              <a:rPr lang="kk-KZ" sz="2400" b="1" dirty="0">
                <a:solidFill>
                  <a:srgbClr val="993300"/>
                </a:solidFill>
              </a:rPr>
              <a:t>критерийі:</a:t>
            </a:r>
            <a:endParaRPr lang="ru-RU" sz="2400" dirty="0">
              <a:solidFill>
                <a:srgbClr val="993300"/>
              </a:solidFill>
            </a:endParaRPr>
          </a:p>
          <a:p>
            <a:pPr algn="ctr"/>
            <a:r>
              <a:rPr lang="kk-KZ" sz="2400" b="1" dirty="0">
                <a:solidFill>
                  <a:srgbClr val="993300"/>
                </a:solidFill>
              </a:rPr>
              <a:t>    </a:t>
            </a:r>
            <a:r>
              <a:rPr lang="kk-KZ" sz="2400" dirty="0">
                <a:solidFill>
                  <a:srgbClr val="993300"/>
                </a:solidFill>
              </a:rPr>
              <a:t>Әр дұрыс есепке 1 ұпай беріледі.</a:t>
            </a:r>
            <a:endParaRPr lang="ru-RU" sz="2400" dirty="0">
              <a:solidFill>
                <a:srgbClr val="993300"/>
              </a:solidFill>
            </a:endParaRPr>
          </a:p>
        </p:txBody>
      </p:sp>
    </p:spTree>
    <p:extLst>
      <p:ext uri="{BB962C8B-B14F-4D97-AF65-F5344CB8AC3E}">
        <p14:creationId xmlns:p14="http://schemas.microsoft.com/office/powerpoint/2010/main" val="1199150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normAutofit fontScale="90000"/>
          </a:bodyPr>
          <a:lstStyle/>
          <a:p>
            <a:r>
              <a:rPr lang="kk-KZ" b="1" dirty="0" smtClean="0"/>
              <a:t> </a:t>
            </a:r>
            <a:r>
              <a:rPr lang="kk-KZ" b="1" dirty="0" smtClean="0">
                <a:solidFill>
                  <a:srgbClr val="7030A0"/>
                </a:solidFill>
              </a:rPr>
              <a:t>Х. Үйге тапсырма: </a:t>
            </a:r>
            <a:br>
              <a:rPr lang="kk-KZ" b="1" dirty="0" smtClean="0">
                <a:solidFill>
                  <a:srgbClr val="7030A0"/>
                </a:solidFill>
              </a:rPr>
            </a:br>
            <a:r>
              <a:rPr lang="kk-KZ" b="1" dirty="0" smtClean="0">
                <a:solidFill>
                  <a:srgbClr val="0070C0"/>
                </a:solidFill>
              </a:rPr>
              <a:t>№349, 350</a:t>
            </a:r>
            <a:r>
              <a:rPr lang="ru-RU" b="1" dirty="0" smtClean="0">
                <a:solidFill>
                  <a:srgbClr val="0070C0"/>
                </a:solidFill>
              </a:rPr>
              <a:t/>
            </a:r>
            <a:br>
              <a:rPr lang="ru-RU" b="1" dirty="0" smtClean="0">
                <a:solidFill>
                  <a:srgbClr val="0070C0"/>
                </a:solidFill>
              </a:rPr>
            </a:br>
            <a:endParaRPr lang="ru-RU" b="1" dirty="0">
              <a:solidFill>
                <a:srgbClr val="0070C0"/>
              </a:solidFill>
            </a:endParaRPr>
          </a:p>
        </p:txBody>
      </p:sp>
      <p:sp>
        <p:nvSpPr>
          <p:cNvPr id="3" name="Подзаголовок 2"/>
          <p:cNvSpPr>
            <a:spLocks noGrp="1"/>
          </p:cNvSpPr>
          <p:nvPr>
            <p:ph type="subTitle" idx="1"/>
          </p:nvPr>
        </p:nvSpPr>
        <p:spPr>
          <a:xfrm>
            <a:off x="1619672" y="3140968"/>
            <a:ext cx="6400800" cy="1752600"/>
          </a:xfrm>
        </p:spPr>
        <p:txBody>
          <a:bodyPr/>
          <a:lstStyle/>
          <a:p>
            <a:r>
              <a:rPr lang="kk-KZ" dirty="0" smtClean="0"/>
              <a:t> </a:t>
            </a:r>
            <a:r>
              <a:rPr lang="kk-KZ" b="1" i="1" dirty="0" smtClean="0">
                <a:solidFill>
                  <a:srgbClr val="045C26"/>
                </a:solidFill>
                <a:latin typeface="Times New Roman" pitchFamily="18" charset="0"/>
                <a:cs typeface="Times New Roman" pitchFamily="18" charset="0"/>
              </a:rPr>
              <a:t>«Жетіқарақшы» аңыз ертегісі туралы толық мәліметпен танысып келу.</a:t>
            </a:r>
            <a:endParaRPr lang="ru-RU" b="1" i="1" dirty="0">
              <a:solidFill>
                <a:srgbClr val="045C26"/>
              </a:solidFill>
              <a:latin typeface="Times New Roman" pitchFamily="18" charset="0"/>
              <a:cs typeface="Times New Roman" pitchFamily="18" charset="0"/>
            </a:endParaRPr>
          </a:p>
        </p:txBody>
      </p:sp>
    </p:spTree>
    <p:extLst>
      <p:ext uri="{BB962C8B-B14F-4D97-AF65-F5344CB8AC3E}">
        <p14:creationId xmlns:p14="http://schemas.microsoft.com/office/powerpoint/2010/main" val="3378675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0" y="32048"/>
            <a:ext cx="9144000" cy="792088"/>
          </a:xfrm>
          <a:solidFill>
            <a:srgbClr val="FFFF00">
              <a:alpha val="9000"/>
            </a:srgbClr>
          </a:solidFill>
        </p:spPr>
        <p:txBody>
          <a:bodyPr>
            <a:normAutofit fontScale="90000"/>
          </a:bodyPr>
          <a:lstStyle/>
          <a:p>
            <a:r>
              <a:rPr lang="kk-KZ" b="1" dirty="0"/>
              <a:t> </a:t>
            </a:r>
            <a:r>
              <a:rPr lang="kk-KZ" sz="3200" b="1" dirty="0">
                <a:solidFill>
                  <a:srgbClr val="7030A0"/>
                </a:solidFill>
                <a:latin typeface="Times New Roman" pitchFamily="18" charset="0"/>
                <a:cs typeface="Times New Roman" pitchFamily="18" charset="0"/>
              </a:rPr>
              <a:t>ХІ. </a:t>
            </a:r>
            <a:r>
              <a:rPr lang="kk-KZ" sz="3200" b="1" dirty="0" smtClean="0">
                <a:solidFill>
                  <a:srgbClr val="7030A0"/>
                </a:solidFill>
                <a:latin typeface="Times New Roman" pitchFamily="18" charset="0"/>
                <a:cs typeface="Times New Roman" pitchFamily="18" charset="0"/>
              </a:rPr>
              <a:t>Қорытынды: </a:t>
            </a:r>
            <a:r>
              <a:rPr lang="kk-KZ" sz="3200" b="1" dirty="0" smtClean="0">
                <a:solidFill>
                  <a:srgbClr val="FF0000"/>
                </a:solidFill>
                <a:latin typeface="Times New Roman" pitchFamily="18" charset="0"/>
                <a:cs typeface="Times New Roman" pitchFamily="18" charset="0"/>
              </a:rPr>
              <a:t>«</a:t>
            </a:r>
            <a:r>
              <a:rPr lang="kk-KZ" sz="3200" b="1" i="1" dirty="0" smtClean="0">
                <a:solidFill>
                  <a:srgbClr val="FF0000"/>
                </a:solidFill>
              </a:rPr>
              <a:t>Топтастыру стратегиясы»</a:t>
            </a:r>
            <a:r>
              <a:rPr lang="ru-RU" sz="3200" dirty="0"/>
              <a:t/>
            </a:r>
            <a:br>
              <a:rPr lang="ru-RU" sz="3200" dirty="0"/>
            </a:br>
            <a:endParaRPr lang="ru-RU" sz="3200" dirty="0">
              <a:solidFill>
                <a:srgbClr val="7030A0"/>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374966326"/>
              </p:ext>
            </p:extLst>
          </p:nvPr>
        </p:nvGraphicFramePr>
        <p:xfrm>
          <a:off x="0" y="404664"/>
          <a:ext cx="9144000" cy="698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816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 y="-856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395536" y="34942"/>
            <a:ext cx="8856984" cy="1080119"/>
          </a:xfrm>
        </p:spPr>
        <p:txBody>
          <a:bodyPr>
            <a:normAutofit fontScale="90000"/>
          </a:bodyPr>
          <a:lstStyle/>
          <a:p>
            <a:r>
              <a:rPr lang="kk-KZ" b="1" dirty="0">
                <a:solidFill>
                  <a:srgbClr val="002060"/>
                </a:solidFill>
              </a:rPr>
              <a:t> ХІІ. Бағалау </a:t>
            </a:r>
            <a:r>
              <a:rPr lang="kk-KZ" b="1" dirty="0" smtClean="0"/>
              <a:t/>
            </a:r>
            <a:br>
              <a:rPr lang="kk-KZ" b="1" dirty="0" smtClean="0"/>
            </a:br>
            <a:endParaRPr lang="ru-RU" sz="2200" dirty="0">
              <a:solidFill>
                <a:srgbClr val="C00000"/>
              </a:solidFill>
            </a:endParaRPr>
          </a:p>
        </p:txBody>
      </p:sp>
      <p:sp>
        <p:nvSpPr>
          <p:cNvPr id="3" name="Подзаголовок 2"/>
          <p:cNvSpPr>
            <a:spLocks noGrp="1"/>
          </p:cNvSpPr>
          <p:nvPr>
            <p:ph type="subTitle" idx="1"/>
          </p:nvPr>
        </p:nvSpPr>
        <p:spPr>
          <a:xfrm>
            <a:off x="1857509" y="728201"/>
            <a:ext cx="6400800" cy="756583"/>
          </a:xfrm>
        </p:spPr>
        <p:txBody>
          <a:bodyPr/>
          <a:lstStyle/>
          <a:p>
            <a:r>
              <a:rPr lang="kk-KZ" b="1" i="1" dirty="0" smtClean="0">
                <a:solidFill>
                  <a:srgbClr val="FF0000"/>
                </a:solidFill>
              </a:rPr>
              <a:t>Бағалау парағы</a:t>
            </a:r>
            <a:endParaRPr lang="ru-RU" i="1" dirty="0" smtClean="0">
              <a:solidFill>
                <a:srgbClr val="FF0000"/>
              </a:solidFill>
            </a:endParaRPr>
          </a:p>
          <a:p>
            <a:endParaRPr lang="ru-RU" i="1" dirty="0"/>
          </a:p>
        </p:txBody>
      </p:sp>
      <p:graphicFrame>
        <p:nvGraphicFramePr>
          <p:cNvPr id="4" name="Таблица 3"/>
          <p:cNvGraphicFramePr>
            <a:graphicFrameLocks noGrp="1"/>
          </p:cNvGraphicFramePr>
          <p:nvPr>
            <p:extLst>
              <p:ext uri="{D42A27DB-BD31-4B8C-83A1-F6EECF244321}">
                <p14:modId xmlns:p14="http://schemas.microsoft.com/office/powerpoint/2010/main" val="3932409912"/>
              </p:ext>
            </p:extLst>
          </p:nvPr>
        </p:nvGraphicFramePr>
        <p:xfrm>
          <a:off x="1187623" y="1268760"/>
          <a:ext cx="7776865" cy="3805123"/>
        </p:xfrm>
        <a:graphic>
          <a:graphicData uri="http://schemas.openxmlformats.org/drawingml/2006/table">
            <a:tbl>
              <a:tblPr firstRow="1" firstCol="1" bandRow="1">
                <a:tableStyleId>{69CF1AB2-1976-4502-BF36-3FF5EA218861}</a:tableStyleId>
              </a:tblPr>
              <a:tblGrid>
                <a:gridCol w="420795"/>
                <a:gridCol w="4115710"/>
                <a:gridCol w="576064"/>
                <a:gridCol w="648072"/>
                <a:gridCol w="720080"/>
                <a:gridCol w="720080"/>
                <a:gridCol w="576064"/>
              </a:tblGrid>
              <a:tr h="1136083">
                <a:tc>
                  <a:txBody>
                    <a:bodyPr/>
                    <a:lstStyle/>
                    <a:p>
                      <a:pPr>
                        <a:lnSpc>
                          <a:spcPct val="115000"/>
                        </a:lnSpc>
                        <a:spcAft>
                          <a:spcPts val="0"/>
                        </a:spcAft>
                      </a:pPr>
                      <a:r>
                        <a:rPr lang="kk-KZ" sz="1600" b="1" dirty="0">
                          <a:solidFill>
                            <a:srgbClr val="0070C0"/>
                          </a:solidFill>
                          <a:effectLst/>
                          <a:latin typeface="Times New Roman" pitchFamily="18" charset="0"/>
                          <a:cs typeface="Times New Roman" pitchFamily="18" charset="0"/>
                        </a:rPr>
                        <a:t>Р/с</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a:solidFill>
                            <a:srgbClr val="0070C0"/>
                          </a:solidFill>
                          <a:effectLst/>
                          <a:latin typeface="Times New Roman" pitchFamily="18" charset="0"/>
                          <a:cs typeface="Times New Roman" pitchFamily="18" charset="0"/>
                        </a:rPr>
                        <a:t>                </a:t>
                      </a:r>
                      <a:r>
                        <a:rPr lang="kk-KZ" sz="1600" b="1" dirty="0" smtClean="0">
                          <a:solidFill>
                            <a:srgbClr val="0070C0"/>
                          </a:solidFill>
                          <a:effectLst/>
                          <a:latin typeface="Times New Roman" pitchFamily="18" charset="0"/>
                          <a:cs typeface="Times New Roman" pitchFamily="18" charset="0"/>
                        </a:rPr>
                        <a:t>          Оқушылардың </a:t>
                      </a:r>
                      <a:r>
                        <a:rPr lang="kk-KZ" sz="1600" b="1" dirty="0">
                          <a:solidFill>
                            <a:srgbClr val="0070C0"/>
                          </a:solidFill>
                          <a:effectLst/>
                          <a:latin typeface="Times New Roman" pitchFamily="18" charset="0"/>
                          <a:cs typeface="Times New Roman" pitchFamily="18" charset="0"/>
                        </a:rPr>
                        <a:t>аты-жөні</a:t>
                      </a:r>
                      <a:endParaRPr lang="ru-RU" sz="1600" b="1" dirty="0">
                        <a:solidFill>
                          <a:srgbClr val="0070C0"/>
                        </a:solidFill>
                        <a:effectLst/>
                        <a:latin typeface="Times New Roman" pitchFamily="18" charset="0"/>
                        <a:cs typeface="Times New Roman" pitchFamily="18" charset="0"/>
                      </a:endParaRPr>
                    </a:p>
                    <a:p>
                      <a:pPr>
                        <a:lnSpc>
                          <a:spcPct val="115000"/>
                        </a:lnSpc>
                        <a:spcAft>
                          <a:spcPts val="0"/>
                        </a:spcAft>
                      </a:pPr>
                      <a:r>
                        <a:rPr lang="kk-KZ" sz="1600" b="1" dirty="0">
                          <a:solidFill>
                            <a:srgbClr val="0070C0"/>
                          </a:solidFill>
                          <a:effectLst/>
                          <a:latin typeface="Times New Roman" pitchFamily="18" charset="0"/>
                          <a:cs typeface="Times New Roman" pitchFamily="18" charset="0"/>
                        </a:rPr>
                        <a:t> </a:t>
                      </a:r>
                      <a:endParaRPr lang="ru-RU" sz="1600" b="1" dirty="0">
                        <a:solidFill>
                          <a:srgbClr val="0070C0"/>
                        </a:solidFill>
                        <a:effectLst/>
                        <a:latin typeface="Times New Roman" pitchFamily="18" charset="0"/>
                        <a:cs typeface="Times New Roman" pitchFamily="18" charset="0"/>
                      </a:endParaRPr>
                    </a:p>
                    <a:p>
                      <a:pPr>
                        <a:lnSpc>
                          <a:spcPct val="115000"/>
                        </a:lnSpc>
                        <a:spcAft>
                          <a:spcPts val="0"/>
                        </a:spcAft>
                      </a:pPr>
                      <a:r>
                        <a:rPr lang="kk-KZ" sz="1600" b="1" dirty="0">
                          <a:solidFill>
                            <a:srgbClr val="0070C0"/>
                          </a:solidFill>
                          <a:effectLst/>
                          <a:latin typeface="Times New Roman" pitchFamily="18" charset="0"/>
                          <a:cs typeface="Times New Roman" pitchFamily="18" charset="0"/>
                        </a:rPr>
                        <a:t> </a:t>
                      </a:r>
                      <a:endParaRPr lang="ru-RU" sz="1600" b="1" dirty="0">
                        <a:solidFill>
                          <a:srgbClr val="0070C0"/>
                        </a:solidFill>
                        <a:effectLst/>
                        <a:latin typeface="Times New Roman" pitchFamily="18" charset="0"/>
                        <a:cs typeface="Times New Roman" pitchFamily="18" charset="0"/>
                      </a:endParaRPr>
                    </a:p>
                    <a:p>
                      <a:pPr>
                        <a:lnSpc>
                          <a:spcPct val="115000"/>
                        </a:lnSpc>
                        <a:spcAft>
                          <a:spcPts val="0"/>
                        </a:spcAft>
                      </a:pPr>
                      <a:r>
                        <a:rPr lang="kk-KZ" sz="1600" b="1" dirty="0">
                          <a:solidFill>
                            <a:srgbClr val="0070C0"/>
                          </a:solidFill>
                          <a:effectLst/>
                          <a:latin typeface="Times New Roman" pitchFamily="18" charset="0"/>
                          <a:cs typeface="Times New Roman" pitchFamily="18" charset="0"/>
                        </a:rPr>
                        <a:t>Сабақтың кезеңдері</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ap="flat" cmpd="sng" algn="ctr">
                      <a:solidFill>
                        <a:schemeClr val="accent5">
                          <a:lumMod val="75000"/>
                        </a:schemeClr>
                      </a:solidFill>
                      <a:prstDash val="solid"/>
                      <a:round/>
                      <a:headEnd type="none" w="med" len="med"/>
                      <a:tailEnd type="none" w="med" len="med"/>
                    </a:lnTlToBr>
                    <a:solidFill>
                      <a:schemeClr val="accent3">
                        <a:lumMod val="20000"/>
                        <a:lumOff val="80000"/>
                      </a:schemeClr>
                    </a:solidFill>
                  </a:tcPr>
                </a:tc>
                <a:tc>
                  <a:txBody>
                    <a:bodyPr/>
                    <a:lstStyle/>
                    <a:p>
                      <a:endParaRPr lang="ru-RU" sz="1100" dirty="0">
                        <a:solidFill>
                          <a:srgbClr val="0070C0"/>
                        </a:solidFill>
                        <a:effectLst/>
                        <a:latin typeface="Calibri"/>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kk-KZ" sz="1600" b="1" dirty="0">
                          <a:solidFill>
                            <a:srgbClr val="0070C0"/>
                          </a:solidFill>
                          <a:effectLst/>
                          <a:latin typeface="Times New Roman" pitchFamily="18" charset="0"/>
                          <a:cs typeface="Times New Roman" pitchFamily="18" charset="0"/>
                        </a:rPr>
                        <a:t>1</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a:solidFill>
                            <a:schemeClr val="accent2">
                              <a:lumMod val="50000"/>
                            </a:schemeClr>
                          </a:solidFill>
                          <a:effectLst/>
                          <a:latin typeface="Times New Roman" pitchFamily="18" charset="0"/>
                          <a:cs typeface="Times New Roman" pitchFamily="18" charset="0"/>
                        </a:rPr>
                        <a:t>Үй тапсырмасы  3 ұ.</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kk-KZ" sz="1600" b="1" dirty="0">
                          <a:solidFill>
                            <a:srgbClr val="0070C0"/>
                          </a:solidFill>
                          <a:effectLst/>
                          <a:latin typeface="Times New Roman" pitchFamily="18" charset="0"/>
                          <a:cs typeface="Times New Roman" pitchFamily="18" charset="0"/>
                        </a:rPr>
                        <a:t>2</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600" b="1" dirty="0" err="1">
                          <a:solidFill>
                            <a:schemeClr val="accent2">
                              <a:lumMod val="50000"/>
                            </a:schemeClr>
                          </a:solidFill>
                          <a:effectLst/>
                          <a:latin typeface="Times New Roman" pitchFamily="18" charset="0"/>
                          <a:cs typeface="Times New Roman" pitchFamily="18" charset="0"/>
                        </a:rPr>
                        <a:t>Ауызша</a:t>
                      </a:r>
                      <a:r>
                        <a:rPr lang="ru-RU" sz="1600" b="1" dirty="0">
                          <a:solidFill>
                            <a:schemeClr val="accent2">
                              <a:lumMod val="50000"/>
                            </a:schemeClr>
                          </a:solidFill>
                          <a:effectLst/>
                          <a:latin typeface="Times New Roman" pitchFamily="18" charset="0"/>
                          <a:cs typeface="Times New Roman" pitchFamily="18" charset="0"/>
                        </a:rPr>
                        <a:t> </a:t>
                      </a:r>
                      <a:r>
                        <a:rPr lang="ru-RU" sz="1600" b="1" dirty="0" err="1">
                          <a:solidFill>
                            <a:schemeClr val="accent2">
                              <a:lumMod val="50000"/>
                            </a:schemeClr>
                          </a:solidFill>
                          <a:effectLst/>
                          <a:latin typeface="Times New Roman" pitchFamily="18" charset="0"/>
                          <a:cs typeface="Times New Roman" pitchFamily="18" charset="0"/>
                        </a:rPr>
                        <a:t>есептер</a:t>
                      </a:r>
                      <a:r>
                        <a:rPr lang="ru-RU" sz="1600" b="1" dirty="0">
                          <a:solidFill>
                            <a:schemeClr val="accent2">
                              <a:lumMod val="50000"/>
                            </a:schemeClr>
                          </a:solidFill>
                          <a:effectLst/>
                          <a:latin typeface="Times New Roman" pitchFamily="18" charset="0"/>
                          <a:cs typeface="Times New Roman" pitchFamily="18" charset="0"/>
                        </a:rPr>
                        <a:t>  2 ұ.</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ru-RU" sz="1600" b="1" dirty="0">
                          <a:solidFill>
                            <a:srgbClr val="0070C0"/>
                          </a:solidFill>
                          <a:effectLst/>
                          <a:latin typeface="Times New Roman" pitchFamily="18" charset="0"/>
                          <a:cs typeface="Times New Roman" pitchFamily="18" charset="0"/>
                        </a:rPr>
                        <a:t>3</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a:solidFill>
                            <a:schemeClr val="accent2">
                              <a:lumMod val="50000"/>
                            </a:schemeClr>
                          </a:solidFill>
                          <a:effectLst/>
                          <a:latin typeface="Times New Roman" pitchFamily="18" charset="0"/>
                          <a:cs typeface="Times New Roman" pitchFamily="18" charset="0"/>
                        </a:rPr>
                        <a:t>«Кітап білім бұлағы</a:t>
                      </a:r>
                      <a:r>
                        <a:rPr lang="kk-KZ" sz="1600" b="1" dirty="0" smtClean="0">
                          <a:solidFill>
                            <a:schemeClr val="accent2">
                              <a:lumMod val="50000"/>
                            </a:schemeClr>
                          </a:solidFill>
                          <a:effectLst/>
                          <a:latin typeface="Times New Roman" pitchFamily="18" charset="0"/>
                          <a:cs typeface="Times New Roman" pitchFamily="18" charset="0"/>
                        </a:rPr>
                        <a:t>», </a:t>
                      </a:r>
                      <a:r>
                        <a:rPr lang="kk-KZ" sz="1600" b="0" dirty="0">
                          <a:solidFill>
                            <a:schemeClr val="accent2">
                              <a:lumMod val="50000"/>
                            </a:schemeClr>
                          </a:solidFill>
                          <a:effectLst/>
                          <a:latin typeface="Times New Roman" pitchFamily="18" charset="0"/>
                          <a:cs typeface="Times New Roman" pitchFamily="18" charset="0"/>
                        </a:rPr>
                        <a:t>о</a:t>
                      </a:r>
                      <a:r>
                        <a:rPr lang="ru-RU" sz="1600" b="0" dirty="0" err="1">
                          <a:solidFill>
                            <a:schemeClr val="accent2">
                              <a:lumMod val="50000"/>
                            </a:schemeClr>
                          </a:solidFill>
                          <a:effectLst/>
                          <a:latin typeface="Times New Roman" pitchFamily="18" charset="0"/>
                          <a:cs typeface="Times New Roman" pitchFamily="18" charset="0"/>
                        </a:rPr>
                        <a:t>қулықпен</a:t>
                      </a:r>
                      <a:r>
                        <a:rPr lang="ru-RU" sz="1600" b="0" dirty="0">
                          <a:solidFill>
                            <a:schemeClr val="accent2">
                              <a:lumMod val="50000"/>
                            </a:schemeClr>
                          </a:solidFill>
                          <a:effectLst/>
                          <a:latin typeface="Times New Roman" pitchFamily="18" charset="0"/>
                          <a:cs typeface="Times New Roman" pitchFamily="18" charset="0"/>
                        </a:rPr>
                        <a:t> </a:t>
                      </a:r>
                      <a:r>
                        <a:rPr lang="ru-RU" sz="1600" b="0" dirty="0" err="1">
                          <a:solidFill>
                            <a:schemeClr val="accent2">
                              <a:lumMod val="50000"/>
                            </a:schemeClr>
                          </a:solidFill>
                          <a:effectLst/>
                          <a:latin typeface="Times New Roman" pitchFamily="18" charset="0"/>
                          <a:cs typeface="Times New Roman" pitchFamily="18" charset="0"/>
                        </a:rPr>
                        <a:t>жұмыс</a:t>
                      </a:r>
                      <a:r>
                        <a:rPr lang="ru-RU" sz="1600" b="0" dirty="0">
                          <a:solidFill>
                            <a:schemeClr val="accent2">
                              <a:lumMod val="50000"/>
                            </a:schemeClr>
                          </a:solidFill>
                          <a:effectLst/>
                          <a:latin typeface="Times New Roman" pitchFamily="18" charset="0"/>
                          <a:cs typeface="Times New Roman" pitchFamily="18" charset="0"/>
                        </a:rPr>
                        <a:t> </a:t>
                      </a:r>
                      <a:r>
                        <a:rPr lang="ru-RU" sz="1600" b="1" dirty="0">
                          <a:solidFill>
                            <a:schemeClr val="accent2">
                              <a:lumMod val="50000"/>
                            </a:schemeClr>
                          </a:solidFill>
                          <a:effectLst/>
                          <a:latin typeface="Times New Roman" pitchFamily="18" charset="0"/>
                          <a:cs typeface="Times New Roman" pitchFamily="18" charset="0"/>
                        </a:rPr>
                        <a:t>3 ұ</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ru-RU" sz="1600" b="1" dirty="0">
                          <a:solidFill>
                            <a:srgbClr val="0070C0"/>
                          </a:solidFill>
                          <a:effectLst/>
                          <a:latin typeface="Times New Roman" pitchFamily="18" charset="0"/>
                          <a:cs typeface="Times New Roman" pitchFamily="18" charset="0"/>
                        </a:rPr>
                        <a:t>4</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a:solidFill>
                            <a:schemeClr val="accent2">
                              <a:lumMod val="50000"/>
                            </a:schemeClr>
                          </a:solidFill>
                          <a:effectLst/>
                          <a:latin typeface="Times New Roman" pitchFamily="18" charset="0"/>
                          <a:cs typeface="Times New Roman" pitchFamily="18" charset="0"/>
                        </a:rPr>
                        <a:t>Топпен жұмыс 3ұ</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ru-RU" sz="1600" b="1" dirty="0">
                          <a:solidFill>
                            <a:srgbClr val="0070C0"/>
                          </a:solidFill>
                          <a:effectLst/>
                          <a:latin typeface="Times New Roman" pitchFamily="18" charset="0"/>
                          <a:cs typeface="Times New Roman" pitchFamily="18" charset="0"/>
                        </a:rPr>
                        <a:t>5</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smtClean="0">
                          <a:solidFill>
                            <a:schemeClr val="accent2">
                              <a:lumMod val="50000"/>
                            </a:schemeClr>
                          </a:solidFill>
                          <a:effectLst/>
                          <a:latin typeface="Times New Roman" pitchFamily="18" charset="0"/>
                          <a:cs typeface="Times New Roman" pitchFamily="18" charset="0"/>
                        </a:rPr>
                        <a:t>Тарихи мәлімет 2ұ</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ru-RU" sz="1600" b="1" dirty="0">
                          <a:solidFill>
                            <a:srgbClr val="0070C0"/>
                          </a:solidFill>
                          <a:effectLst/>
                          <a:latin typeface="Times New Roman" pitchFamily="18" charset="0"/>
                          <a:cs typeface="Times New Roman" pitchFamily="18" charset="0"/>
                        </a:rPr>
                        <a:t>6</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a:solidFill>
                            <a:schemeClr val="accent2">
                              <a:lumMod val="50000"/>
                            </a:schemeClr>
                          </a:solidFill>
                          <a:effectLst/>
                          <a:latin typeface="Times New Roman" pitchFamily="18" charset="0"/>
                          <a:cs typeface="Times New Roman" pitchFamily="18" charset="0"/>
                        </a:rPr>
                        <a:t>«</a:t>
                      </a:r>
                      <a:r>
                        <a:rPr lang="ru-RU" sz="1600" b="1" dirty="0">
                          <a:solidFill>
                            <a:schemeClr val="accent2">
                              <a:lumMod val="50000"/>
                            </a:schemeClr>
                          </a:solidFill>
                          <a:effectLst/>
                          <a:latin typeface="Times New Roman" pitchFamily="18" charset="0"/>
                          <a:cs typeface="Times New Roman" pitchFamily="18" charset="0"/>
                        </a:rPr>
                        <a:t>Ш</a:t>
                      </a:r>
                      <a:r>
                        <a:rPr lang="kk-KZ" sz="1600" b="1" dirty="0">
                          <a:solidFill>
                            <a:schemeClr val="accent2">
                              <a:lumMod val="50000"/>
                            </a:schemeClr>
                          </a:solidFill>
                          <a:effectLst/>
                          <a:latin typeface="Times New Roman" pitchFamily="18" charset="0"/>
                          <a:cs typeface="Times New Roman" pitchFamily="18" charset="0"/>
                        </a:rPr>
                        <a:t>ағын </a:t>
                      </a:r>
                      <a:r>
                        <a:rPr lang="ru-RU" sz="1600" b="1" dirty="0">
                          <a:solidFill>
                            <a:schemeClr val="accent2">
                              <a:lumMod val="50000"/>
                            </a:schemeClr>
                          </a:solidFill>
                          <a:effectLst/>
                          <a:latin typeface="Times New Roman" pitchFamily="18" charset="0"/>
                          <a:cs typeface="Times New Roman" pitchFamily="18" charset="0"/>
                        </a:rPr>
                        <a:t>тес</a:t>
                      </a:r>
                      <a:r>
                        <a:rPr lang="kk-KZ" sz="1600" b="1" dirty="0">
                          <a:solidFill>
                            <a:schemeClr val="accent2">
                              <a:lumMod val="50000"/>
                            </a:schemeClr>
                          </a:solidFill>
                          <a:effectLst/>
                          <a:latin typeface="Times New Roman" pitchFamily="18" charset="0"/>
                          <a:cs typeface="Times New Roman" pitchFamily="18" charset="0"/>
                        </a:rPr>
                        <a:t>т</a:t>
                      </a:r>
                      <a:r>
                        <a:rPr lang="kk-KZ" sz="1600" b="1" dirty="0" smtClean="0">
                          <a:solidFill>
                            <a:schemeClr val="accent2">
                              <a:lumMod val="50000"/>
                            </a:schemeClr>
                          </a:solidFill>
                          <a:effectLst/>
                          <a:latin typeface="Times New Roman" pitchFamily="18" charset="0"/>
                          <a:cs typeface="Times New Roman" pitchFamily="18" charset="0"/>
                        </a:rPr>
                        <a:t>»,  </a:t>
                      </a:r>
                      <a:r>
                        <a:rPr lang="kk-KZ" sz="1600" b="1" dirty="0">
                          <a:solidFill>
                            <a:schemeClr val="accent2">
                              <a:lumMod val="50000"/>
                            </a:schemeClr>
                          </a:solidFill>
                          <a:effectLst/>
                          <a:latin typeface="Times New Roman" pitchFamily="18" charset="0"/>
                          <a:cs typeface="Times New Roman" pitchFamily="18" charset="0"/>
                        </a:rPr>
                        <a:t>тест бойынша ұпай</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ru-RU" sz="1600" b="1" dirty="0">
                          <a:solidFill>
                            <a:srgbClr val="0070C0"/>
                          </a:solidFill>
                          <a:effectLst/>
                          <a:latin typeface="Times New Roman" pitchFamily="18" charset="0"/>
                          <a:cs typeface="Times New Roman" pitchFamily="18" charset="0"/>
                        </a:rPr>
                        <a:t>7</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a:solidFill>
                            <a:schemeClr val="accent2">
                              <a:lumMod val="50000"/>
                            </a:schemeClr>
                          </a:solidFill>
                          <a:effectLst/>
                          <a:latin typeface="Times New Roman" pitchFamily="18" charset="0"/>
                          <a:cs typeface="Times New Roman" pitchFamily="18" charset="0"/>
                        </a:rPr>
                        <a:t>«Топтастыру стратегиясы» 2ұ</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ru-RU" sz="1600" b="1" dirty="0">
                          <a:solidFill>
                            <a:srgbClr val="0070C0"/>
                          </a:solidFill>
                          <a:effectLst/>
                          <a:latin typeface="Times New Roman" pitchFamily="18" charset="0"/>
                          <a:cs typeface="Times New Roman" pitchFamily="18" charset="0"/>
                        </a:rPr>
                        <a:t>8</a:t>
                      </a:r>
                      <a:endParaRPr lang="ru-RU" sz="1600" b="1" dirty="0">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kk-KZ" sz="1600" b="1" dirty="0">
                          <a:solidFill>
                            <a:schemeClr val="accent2">
                              <a:lumMod val="50000"/>
                            </a:schemeClr>
                          </a:solidFill>
                          <a:effectLst/>
                          <a:latin typeface="Times New Roman" pitchFamily="18" charset="0"/>
                          <a:cs typeface="Times New Roman" pitchFamily="18" charset="0"/>
                        </a:rPr>
                        <a:t>Жалпы қ</a:t>
                      </a:r>
                      <a:r>
                        <a:rPr lang="ru-RU" sz="1600" b="1" dirty="0" err="1">
                          <a:solidFill>
                            <a:schemeClr val="accent2">
                              <a:lumMod val="50000"/>
                            </a:schemeClr>
                          </a:solidFill>
                          <a:effectLst/>
                          <a:latin typeface="Times New Roman" pitchFamily="18" charset="0"/>
                          <a:cs typeface="Times New Roman" pitchFamily="18" charset="0"/>
                        </a:rPr>
                        <a:t>орытынды</a:t>
                      </a:r>
                      <a:r>
                        <a:rPr lang="ru-RU" sz="1600" b="1" dirty="0">
                          <a:solidFill>
                            <a:schemeClr val="accent2">
                              <a:lumMod val="50000"/>
                            </a:schemeClr>
                          </a:solidFill>
                          <a:effectLst/>
                          <a:latin typeface="Times New Roman" pitchFamily="18" charset="0"/>
                          <a:cs typeface="Times New Roman" pitchFamily="18" charset="0"/>
                        </a:rPr>
                        <a:t> </a:t>
                      </a:r>
                      <a:r>
                        <a:rPr lang="kk-KZ" sz="1600" b="1" dirty="0">
                          <a:solidFill>
                            <a:schemeClr val="accent2">
                              <a:lumMod val="50000"/>
                            </a:schemeClr>
                          </a:solidFill>
                          <a:effectLst/>
                          <a:latin typeface="Times New Roman" pitchFamily="18" charset="0"/>
                          <a:cs typeface="Times New Roman" pitchFamily="18" charset="0"/>
                        </a:rPr>
                        <a:t>ұпай</a:t>
                      </a:r>
                      <a:endParaRPr lang="ru-RU" sz="16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r h="289815">
                <a:tc>
                  <a:txBody>
                    <a:bodyPr/>
                    <a:lstStyle/>
                    <a:p>
                      <a:pPr>
                        <a:lnSpc>
                          <a:spcPct val="115000"/>
                        </a:lnSpc>
                        <a:spcAft>
                          <a:spcPts val="0"/>
                        </a:spcAft>
                      </a:pPr>
                      <a:r>
                        <a:rPr lang="kk-KZ" sz="1400" b="1">
                          <a:solidFill>
                            <a:schemeClr val="tx1">
                              <a:lumMod val="95000"/>
                              <a:lumOff val="5000"/>
                            </a:schemeClr>
                          </a:solidFill>
                          <a:effectLst/>
                        </a:rPr>
                        <a:t> </a:t>
                      </a:r>
                      <a:endParaRPr lang="ru-RU" sz="1100" b="1">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kk-KZ" sz="2000" b="1" dirty="0">
                          <a:solidFill>
                            <a:srgbClr val="C00000"/>
                          </a:solidFill>
                          <a:effectLst/>
                        </a:rPr>
                        <a:t>Бағасы</a:t>
                      </a:r>
                      <a:endParaRPr lang="ru-RU" sz="2000" b="1" dirty="0">
                        <a:solidFill>
                          <a:srgbClr val="C00000"/>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a:solidFill>
                            <a:schemeClr val="tx1">
                              <a:lumMod val="95000"/>
                              <a:lumOff val="5000"/>
                            </a:schemeClr>
                          </a:solidFill>
                          <a:effectLst/>
                        </a:rPr>
                        <a:t> </a:t>
                      </a:r>
                      <a:endParaRPr lang="ru-RU" sz="110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400" dirty="0">
                          <a:solidFill>
                            <a:schemeClr val="tx1">
                              <a:lumMod val="95000"/>
                              <a:lumOff val="5000"/>
                            </a:schemeClr>
                          </a:solidFill>
                          <a:effectLst/>
                        </a:rPr>
                        <a:t> </a:t>
                      </a:r>
                      <a:endParaRPr lang="ru-RU" sz="1100" dirty="0">
                        <a:solidFill>
                          <a:schemeClr val="tx1">
                            <a:lumMod val="95000"/>
                            <a:lumOff val="5000"/>
                          </a:schemeClr>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3">
                        <a:lumMod val="20000"/>
                        <a:lumOff val="80000"/>
                      </a:schemeClr>
                    </a:solidFill>
                  </a:tcPr>
                </a:tc>
              </a:tr>
            </a:tbl>
          </a:graphicData>
        </a:graphic>
      </p:graphicFrame>
      <p:sp>
        <p:nvSpPr>
          <p:cNvPr id="5" name="Прямоугольник 4"/>
          <p:cNvSpPr/>
          <p:nvPr/>
        </p:nvSpPr>
        <p:spPr>
          <a:xfrm>
            <a:off x="2286000" y="5013176"/>
            <a:ext cx="4572000" cy="1477328"/>
          </a:xfrm>
          <a:prstGeom prst="rect">
            <a:avLst/>
          </a:prstGeom>
        </p:spPr>
        <p:txBody>
          <a:bodyPr>
            <a:spAutoFit/>
          </a:bodyPr>
          <a:lstStyle/>
          <a:p>
            <a:pPr algn="ctr" fontAlgn="base"/>
            <a:r>
              <a:rPr lang="kk-KZ" b="1" dirty="0">
                <a:solidFill>
                  <a:srgbClr val="002060"/>
                </a:solidFill>
              </a:rPr>
              <a:t>Бағалау шкаласы:</a:t>
            </a:r>
            <a:r>
              <a:rPr lang="kk-KZ" dirty="0">
                <a:solidFill>
                  <a:srgbClr val="002060"/>
                </a:solidFill>
              </a:rPr>
              <a:t> </a:t>
            </a:r>
            <a:endParaRPr lang="ru-RU" dirty="0">
              <a:solidFill>
                <a:srgbClr val="002060"/>
              </a:solidFill>
            </a:endParaRPr>
          </a:p>
          <a:p>
            <a:pPr algn="ctr" fontAlgn="base"/>
            <a:r>
              <a:rPr lang="kk-KZ" dirty="0">
                <a:solidFill>
                  <a:srgbClr val="002060"/>
                </a:solidFill>
              </a:rPr>
              <a:t>«5»-20-25 ұпай, </a:t>
            </a:r>
            <a:endParaRPr lang="ru-RU" dirty="0">
              <a:solidFill>
                <a:srgbClr val="002060"/>
              </a:solidFill>
            </a:endParaRPr>
          </a:p>
          <a:p>
            <a:pPr algn="ctr" fontAlgn="base"/>
            <a:r>
              <a:rPr lang="kk-KZ" dirty="0">
                <a:solidFill>
                  <a:srgbClr val="002060"/>
                </a:solidFill>
              </a:rPr>
              <a:t>«4»- 15-19 ұпай,</a:t>
            </a:r>
            <a:endParaRPr lang="ru-RU" dirty="0">
              <a:solidFill>
                <a:srgbClr val="002060"/>
              </a:solidFill>
            </a:endParaRPr>
          </a:p>
          <a:p>
            <a:pPr algn="ctr" fontAlgn="base"/>
            <a:r>
              <a:rPr lang="kk-KZ" dirty="0">
                <a:solidFill>
                  <a:srgbClr val="002060"/>
                </a:solidFill>
              </a:rPr>
              <a:t>«3»-7-14 ұпай,</a:t>
            </a:r>
            <a:endParaRPr lang="ru-RU" dirty="0">
              <a:solidFill>
                <a:srgbClr val="002060"/>
              </a:solidFill>
            </a:endParaRPr>
          </a:p>
          <a:p>
            <a:pPr algn="ctr" fontAlgn="base"/>
            <a:r>
              <a:rPr lang="kk-KZ" dirty="0">
                <a:solidFill>
                  <a:srgbClr val="002060"/>
                </a:solidFill>
              </a:rPr>
              <a:t> «2» -0-6 ұпай.</a:t>
            </a:r>
            <a:endParaRPr lang="ru-RU" dirty="0">
              <a:solidFill>
                <a:srgbClr val="002060"/>
              </a:solidFill>
            </a:endParaRPr>
          </a:p>
        </p:txBody>
      </p:sp>
    </p:spTree>
    <p:extLst>
      <p:ext uri="{BB962C8B-B14F-4D97-AF65-F5344CB8AC3E}">
        <p14:creationId xmlns:p14="http://schemas.microsoft.com/office/powerpoint/2010/main" val="2814968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www.hr-uspeh.ru/assets/images/posts/0_a50b7_cc600ce4_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9392"/>
            <a:ext cx="8496944" cy="679749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375756" y="5661248"/>
            <a:ext cx="4680520" cy="720080"/>
          </a:xfrm>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kk-KZ"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ХІІІ</a:t>
            </a:r>
            <a:r>
              <a:rPr lang="kk-KZ"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 </a:t>
            </a:r>
            <a:r>
              <a:rPr lang="kk-KZ"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Рефлексия</a:t>
            </a:r>
            <a:r>
              <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
            </a:r>
            <a:br>
              <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br>
            <a:r>
              <a:rPr lang="kk-K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66806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a:spLocks noGrp="1"/>
          </p:cNvSpPr>
          <p:nvPr>
            <p:ph type="ctrTitle"/>
          </p:nvPr>
        </p:nvSpPr>
        <p:spPr>
          <a:xfrm>
            <a:off x="685800" y="2130425"/>
            <a:ext cx="7772400" cy="147002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kk-KZ" sz="6000" b="1" dirty="0" smtClean="0">
                <a:ln w="11430"/>
                <a:solidFill>
                  <a:srgbClr val="66FFCC"/>
                </a:solidFill>
                <a:effectLst>
                  <a:outerShdw blurRad="50800" dist="39000" dir="5460000" algn="tl">
                    <a:srgbClr val="000000">
                      <a:alpha val="38000"/>
                    </a:srgbClr>
                  </a:outerShdw>
                </a:effectLst>
                <a:latin typeface="Arial Narrow" pitchFamily="34" charset="0"/>
              </a:rPr>
              <a:t>Назарларыңызға рахмет!!!</a:t>
            </a:r>
            <a:r>
              <a:rPr lang="ru-RU" sz="6000" b="1" dirty="0">
                <a:ln w="11430"/>
                <a:solidFill>
                  <a:srgbClr val="66FFCC"/>
                </a:solidFill>
                <a:effectLst>
                  <a:outerShdw blurRad="50800" dist="39000" dir="5460000" algn="tl">
                    <a:srgbClr val="000000">
                      <a:alpha val="38000"/>
                    </a:srgbClr>
                  </a:outerShdw>
                </a:effectLst>
                <a:latin typeface="Arial Narrow" pitchFamily="34" charset="0"/>
              </a:rPr>
              <a:t/>
            </a:r>
            <a:br>
              <a:rPr lang="ru-RU" sz="6000" b="1" dirty="0">
                <a:ln w="11430"/>
                <a:solidFill>
                  <a:srgbClr val="66FFCC"/>
                </a:solidFill>
                <a:effectLst>
                  <a:outerShdw blurRad="50800" dist="39000" dir="5460000" algn="tl">
                    <a:srgbClr val="000000">
                      <a:alpha val="38000"/>
                    </a:srgbClr>
                  </a:outerShdw>
                </a:effectLst>
                <a:latin typeface="Arial Narrow" pitchFamily="34" charset="0"/>
              </a:rPr>
            </a:br>
            <a:r>
              <a:rPr lang="kk-K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17304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www.ua.all.biz/img/ua/catalog/1993324.jpeg"/>
          <p:cNvPicPr>
            <a:picLocks noChangeAspect="1" noChangeArrowheads="1"/>
          </p:cNvPicPr>
          <p:nvPr/>
        </p:nvPicPr>
        <p:blipFill rotWithShape="1">
          <a:blip r:embed="rId3">
            <a:extLst>
              <a:ext uri="{28A0092B-C50C-407E-A947-70E740481C1C}">
                <a14:useLocalDpi xmlns:a14="http://schemas.microsoft.com/office/drawing/2010/main" val="0"/>
              </a:ext>
            </a:extLst>
          </a:blip>
          <a:srcRect l="8154" t="9081" r="5915" b="1290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82892" y="332656"/>
            <a:ext cx="7978215" cy="1844824"/>
          </a:xfrm>
          <a:prstGeom prst="downArrow">
            <a:avLst/>
          </a:prstGeom>
          <a:solidFill>
            <a:srgbClr val="FFFF00">
              <a:alpha val="8000"/>
            </a:srgbClr>
          </a:solidFill>
          <a:ln>
            <a:solidFill>
              <a:srgbClr val="92D050"/>
            </a:solidFill>
          </a:ln>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Сабақтың Тақырыбы:</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83568" y="2348880"/>
            <a:ext cx="7992888" cy="2448272"/>
          </a:xfrm>
          <a:prstGeom prst="foldedCorner">
            <a:avLst>
              <a:gd name="adj" fmla="val 27391"/>
            </a:avLst>
          </a:prstGeom>
          <a:solidFill>
            <a:srgbClr val="FFFF00">
              <a:alpha val="11000"/>
            </a:srgbClr>
          </a:solidFill>
          <a:ln>
            <a:solidFill>
              <a:srgbClr val="92D050"/>
            </a:solidFill>
          </a:ln>
        </p:spPr>
        <p:txBody>
          <a:bodyPr>
            <a:normAutofit fontScale="92500" lnSpcReduction="10000"/>
          </a:bodyPr>
          <a:lstStyle/>
          <a:p>
            <a:r>
              <a:rPr lang="kk-KZ" b="1" i="1" cap="all"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«Екі </a:t>
            </a:r>
            <a:r>
              <a:rPr lang="kk-KZ" b="1" i="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өрнектің </a:t>
            </a:r>
            <a:r>
              <a:rPr lang="kk-KZ" b="1" i="1" cap="all"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қосындысының квадраты және айырымының квадратының </a:t>
            </a:r>
            <a:r>
              <a:rPr lang="kk-KZ" b="1" i="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формулаларына есептер </a:t>
            </a:r>
            <a:r>
              <a:rPr lang="kk-KZ" b="1" i="1" cap="all"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шығару»</a:t>
            </a:r>
            <a:endParaRPr lang="ru-RU" b="1" i="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890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ua.all.biz/img/ua/catalog/1993324.jpeg"/>
          <p:cNvPicPr>
            <a:picLocks noChangeAspect="1" noChangeArrowheads="1"/>
          </p:cNvPicPr>
          <p:nvPr/>
        </p:nvPicPr>
        <p:blipFill rotWithShape="1">
          <a:blip r:embed="rId3">
            <a:extLst>
              <a:ext uri="{28A0092B-C50C-407E-A947-70E740481C1C}">
                <a14:useLocalDpi xmlns:a14="http://schemas.microsoft.com/office/drawing/2010/main" val="0"/>
              </a:ext>
            </a:extLst>
          </a:blip>
          <a:srcRect l="8154" t="9081" r="5915" b="12902"/>
          <a:stretch/>
        </p:blipFill>
        <p:spPr bwMode="auto">
          <a:xfrm>
            <a:off x="16405" y="-155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188640"/>
            <a:ext cx="7772400" cy="1044116"/>
          </a:xfrm>
          <a:solidFill>
            <a:srgbClr val="FFFF00">
              <a:alpha val="8000"/>
            </a:srgbClr>
          </a:solidFill>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4800" b="1" cap="all" dirty="0" smtClean="0">
                <a:ln w="0"/>
                <a:solidFill>
                  <a:srgbClr val="045C26"/>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r>
            <a:br>
              <a:rPr lang="kk-KZ" sz="4800" b="1" cap="all" dirty="0" smtClean="0">
                <a:ln w="0"/>
                <a:solidFill>
                  <a:srgbClr val="045C26"/>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kk-KZ" sz="4800" b="1" cap="all" dirty="0" smtClean="0">
                <a:ln w="0"/>
                <a:solidFill>
                  <a:srgbClr val="045C26"/>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Мақсаты</a:t>
            </a:r>
            <a:r>
              <a:rPr lang="kk-KZ" sz="4800" b="1" cap="all" dirty="0">
                <a:ln w="0"/>
                <a:solidFill>
                  <a:srgbClr val="045C26"/>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r>
              <a:rPr lang="kk-KZ"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r>
            <a:br>
              <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endPar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1560" y="1484784"/>
            <a:ext cx="7772400" cy="4536504"/>
          </a:xfrm>
          <a:solidFill>
            <a:srgbClr val="FFFF00">
              <a:alpha val="7000"/>
            </a:srgbClr>
          </a:solidFill>
        </p:spPr>
        <p:txBody>
          <a:bodyPr>
            <a:noAutofit/>
          </a:bodyPr>
          <a:lstStyle/>
          <a:p>
            <a:r>
              <a:rPr lang="kk-KZ" sz="2400" b="1" cap="all" dirty="0" smtClean="0">
                <a:ln w="9000" cmpd="sng">
                  <a:solidFill>
                    <a:srgbClr val="C00000"/>
                  </a:solidFill>
                  <a:prstDash val="solid"/>
                </a:ln>
                <a:solidFill>
                  <a:srgbClr val="C00000"/>
                </a:solidFill>
                <a:effectLst>
                  <a:reflection blurRad="12700" stA="28000" endPos="45000" dist="1000" dir="5400000" sy="-100000" algn="bl" rotWithShape="0"/>
                </a:effectLst>
              </a:rPr>
              <a:t>Білімділік:</a:t>
            </a:r>
            <a:r>
              <a:rPr lang="kk-KZ" sz="2400" b="1" cap="all" dirty="0" smtClean="0">
                <a:ln w="9000" cmpd="sng">
                  <a:solidFill>
                    <a:srgbClr val="00B050"/>
                  </a:solidFill>
                  <a:prstDash val="solid"/>
                </a:ln>
                <a:solidFill>
                  <a:srgbClr val="00B050"/>
                </a:solidFill>
                <a:effectLst>
                  <a:reflection blurRad="12700" stA="28000" endPos="45000" dist="1000" dir="5400000" sy="-100000" algn="bl" rotWithShape="0"/>
                </a:effectLst>
              </a:rPr>
              <a:t> </a:t>
            </a:r>
            <a:r>
              <a:rPr lang="kk-KZ"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t>Оқушылардың тақырып бойынша алған білімдерін тереңдетіп, жинақтап жүйелеу. Қысқаша көбейту формулаларын дұрыс қолдана білуге үйрету.</a:t>
            </a:r>
            <a:r>
              <a:rPr lang="ru-RU"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t/>
            </a:r>
            <a:br>
              <a:rPr lang="ru-RU"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br>
            <a:r>
              <a:rPr lang="kk-KZ" sz="2400" b="1" cap="all" dirty="0" smtClean="0">
                <a:ln w="9000" cmpd="sng">
                  <a:solidFill>
                    <a:srgbClr val="C00000"/>
                  </a:solidFill>
                  <a:prstDash val="solid"/>
                </a:ln>
                <a:solidFill>
                  <a:srgbClr val="C00000"/>
                </a:solidFill>
                <a:effectLst>
                  <a:reflection blurRad="12700" stA="28000" endPos="45000" dist="1000" dir="5400000" sy="-100000" algn="bl" rotWithShape="0"/>
                </a:effectLst>
              </a:rPr>
              <a:t>Дамытушылық:</a:t>
            </a:r>
            <a:r>
              <a:rPr lang="kk-KZ" sz="2400" b="1" cap="all" dirty="0" smtClean="0">
                <a:ln w="9000" cmpd="sng">
                  <a:solidFill>
                    <a:srgbClr val="00B050"/>
                  </a:solidFill>
                  <a:prstDash val="solid"/>
                </a:ln>
                <a:solidFill>
                  <a:srgbClr val="00B050"/>
                </a:solidFill>
                <a:effectLst>
                  <a:reflection blurRad="12700" stA="28000" endPos="45000" dist="1000" dir="5400000" sy="-100000" algn="bl" rotWithShape="0"/>
                </a:effectLst>
              </a:rPr>
              <a:t> </a:t>
            </a:r>
            <a:r>
              <a:rPr lang="kk-KZ"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t>Логикалық ойлау қабілеті мен есептеу дағдыларын жетілдіру. Ой-өрістерін кеңейту. Теориялық білімін практикада қолдана білу дағдысын қалыптастыру.</a:t>
            </a:r>
            <a:r>
              <a:rPr lang="ru-RU"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t/>
            </a:r>
            <a:br>
              <a:rPr lang="ru-RU"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br>
            <a:r>
              <a:rPr lang="kk-KZ" sz="2400" b="1" cap="all" dirty="0" smtClean="0">
                <a:ln w="9000" cmpd="sng">
                  <a:solidFill>
                    <a:srgbClr val="C00000"/>
                  </a:solidFill>
                  <a:prstDash val="solid"/>
                </a:ln>
                <a:solidFill>
                  <a:srgbClr val="C00000"/>
                </a:solidFill>
                <a:effectLst>
                  <a:reflection blurRad="12700" stA="28000" endPos="45000" dist="1000" dir="5400000" sy="-100000" algn="bl" rotWithShape="0"/>
                </a:effectLst>
              </a:rPr>
              <a:t>Тәрбиелік:</a:t>
            </a:r>
            <a:r>
              <a:rPr lang="kk-KZ" sz="2400" b="1" cap="all" dirty="0" smtClean="0">
                <a:ln w="9000" cmpd="sng">
                  <a:solidFill>
                    <a:srgbClr val="00B050"/>
                  </a:solidFill>
                  <a:prstDash val="solid"/>
                </a:ln>
                <a:solidFill>
                  <a:srgbClr val="00B050"/>
                </a:solidFill>
                <a:effectLst>
                  <a:reflection blurRad="12700" stA="28000" endPos="45000" dist="1000" dir="5400000" sy="-100000" algn="bl" rotWithShape="0"/>
                </a:effectLst>
              </a:rPr>
              <a:t> </a:t>
            </a:r>
            <a:r>
              <a:rPr lang="kk-KZ"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t>Оқушыларды ұйымшылдыққа, ұқыптылыққа, тез шешім қабылдай білуге, пәнге деген қызығушылығын арттыра отырып тәрбиелеу.</a:t>
            </a:r>
            <a:r>
              <a:rPr lang="ru-RU"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t/>
            </a:r>
            <a:br>
              <a:rPr lang="ru-RU" sz="2400" b="1" cap="all" dirty="0" smtClean="0">
                <a:ln w="9000" cmpd="sng">
                  <a:solidFill>
                    <a:srgbClr val="00B050"/>
                  </a:solidFill>
                  <a:prstDash val="solid"/>
                </a:ln>
                <a:solidFill>
                  <a:srgbClr val="002060"/>
                </a:solidFill>
                <a:effectLst>
                  <a:reflection blurRad="12700" stA="28000" endPos="45000" dist="1000" dir="5400000" sy="-100000" algn="bl" rotWithShape="0"/>
                </a:effectLst>
              </a:rPr>
            </a:br>
            <a:endParaRPr lang="ru-RU" sz="2400" dirty="0">
              <a:ln w="9000" cmpd="sng">
                <a:solidFill>
                  <a:srgbClr val="00B050"/>
                </a:solidFill>
                <a:prstDash val="solid"/>
              </a:ln>
              <a:solidFill>
                <a:srgbClr val="002060"/>
              </a:solidFill>
            </a:endParaRPr>
          </a:p>
        </p:txBody>
      </p:sp>
    </p:spTree>
    <p:extLst>
      <p:ext uri="{BB962C8B-B14F-4D97-AF65-F5344CB8AC3E}">
        <p14:creationId xmlns:p14="http://schemas.microsoft.com/office/powerpoint/2010/main" val="729581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547664" y="0"/>
            <a:ext cx="7488832" cy="1484784"/>
          </a:xfrm>
          <a:prstGeom prst="horizontalScroll">
            <a:avLst/>
          </a:prstGeom>
          <a:solidFill>
            <a:srgbClr val="FFFF00">
              <a:alpha val="8000"/>
            </a:srgbClr>
          </a:solidFill>
          <a:ln>
            <a:solidFill>
              <a:srgbClr val="92D050"/>
            </a:solidFill>
          </a:ln>
        </p:spPr>
        <p:txBody>
          <a:bodyPr>
            <a:noAutofit/>
          </a:bodyPr>
          <a:lstStyle/>
          <a:p>
            <a:r>
              <a:rPr lang="kk-KZ"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r>
            <a:br>
              <a:rPr lang="kk-KZ"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r>
              <a:rPr lang="kk-KZ"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Сабақтың барысы:</a:t>
            </a: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r>
            <a:b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47664" y="1700808"/>
            <a:ext cx="7596336" cy="4941168"/>
          </a:xfrm>
          <a:prstGeom prst="snip2DiagRect">
            <a:avLst/>
          </a:prstGeom>
          <a:solidFill>
            <a:srgbClr val="FFFF00">
              <a:alpha val="8000"/>
            </a:srgbClr>
          </a:solidFill>
          <a:ln>
            <a:solidFill>
              <a:srgbClr val="92D050"/>
            </a:solidFill>
          </a:ln>
        </p:spPr>
        <p:txBody>
          <a:bodyPr>
            <a:normAutofit/>
          </a:bodyPr>
          <a:lstStyle/>
          <a:p>
            <a:r>
              <a:rPr lang="kk-KZ" b="1" dirty="0" smtClean="0">
                <a:solidFill>
                  <a:srgbClr val="C00000"/>
                </a:solidFill>
              </a:rPr>
              <a:t>Сабақтың ұраны:</a:t>
            </a:r>
          </a:p>
          <a:p>
            <a:pPr algn="l"/>
            <a:r>
              <a:rPr lang="kk-KZ" sz="2600" b="1" dirty="0" smtClean="0">
                <a:solidFill>
                  <a:srgbClr val="002060"/>
                </a:solidFill>
              </a:rPr>
              <a:t>                    </a:t>
            </a:r>
            <a:r>
              <a:rPr lang="kk-KZ" sz="2600" dirty="0" smtClean="0">
                <a:solidFill>
                  <a:srgbClr val="002060"/>
                </a:solidFill>
              </a:rPr>
              <a:t>2030-дың </a:t>
            </a:r>
            <a:r>
              <a:rPr lang="kk-KZ" sz="2600" dirty="0">
                <a:solidFill>
                  <a:srgbClr val="002060"/>
                </a:solidFill>
              </a:rPr>
              <a:t>біз барысымыз,  </a:t>
            </a:r>
            <a:endParaRPr lang="ru-RU" sz="2600" dirty="0">
              <a:solidFill>
                <a:srgbClr val="002060"/>
              </a:solidFill>
            </a:endParaRPr>
          </a:p>
          <a:p>
            <a:pPr algn="l"/>
            <a:r>
              <a:rPr lang="kk-KZ" sz="2600" dirty="0">
                <a:solidFill>
                  <a:srgbClr val="002060"/>
                </a:solidFill>
              </a:rPr>
              <a:t>                    </a:t>
            </a:r>
            <a:r>
              <a:rPr lang="kk-KZ" sz="2600" dirty="0" smtClean="0">
                <a:solidFill>
                  <a:srgbClr val="002060"/>
                </a:solidFill>
              </a:rPr>
              <a:t>Болашаққа </a:t>
            </a:r>
            <a:r>
              <a:rPr lang="kk-KZ" sz="2600" dirty="0">
                <a:solidFill>
                  <a:srgbClr val="002060"/>
                </a:solidFill>
              </a:rPr>
              <a:t>бастайды әр ісіміз.</a:t>
            </a:r>
            <a:endParaRPr lang="ru-RU" sz="2600" dirty="0">
              <a:solidFill>
                <a:srgbClr val="002060"/>
              </a:solidFill>
            </a:endParaRPr>
          </a:p>
          <a:p>
            <a:pPr algn="l"/>
            <a:r>
              <a:rPr lang="kk-KZ" sz="2600" dirty="0">
                <a:solidFill>
                  <a:srgbClr val="002060"/>
                </a:solidFill>
              </a:rPr>
              <a:t>                    </a:t>
            </a:r>
            <a:r>
              <a:rPr lang="kk-KZ" sz="2600" dirty="0" smtClean="0">
                <a:solidFill>
                  <a:srgbClr val="002060"/>
                </a:solidFill>
              </a:rPr>
              <a:t>Егемен </a:t>
            </a:r>
            <a:r>
              <a:rPr lang="kk-KZ" sz="2600" dirty="0">
                <a:solidFill>
                  <a:srgbClr val="002060"/>
                </a:solidFill>
              </a:rPr>
              <a:t>елімізді көркейтетін,</a:t>
            </a:r>
            <a:endParaRPr lang="ru-RU" sz="2600" dirty="0">
              <a:solidFill>
                <a:srgbClr val="002060"/>
              </a:solidFill>
            </a:endParaRPr>
          </a:p>
          <a:p>
            <a:pPr algn="l"/>
            <a:r>
              <a:rPr lang="kk-KZ" sz="2600" dirty="0">
                <a:solidFill>
                  <a:srgbClr val="002060"/>
                </a:solidFill>
              </a:rPr>
              <a:t>         </a:t>
            </a:r>
            <a:r>
              <a:rPr lang="kk-KZ" sz="2600" dirty="0" smtClean="0">
                <a:solidFill>
                  <a:srgbClr val="002060"/>
                </a:solidFill>
              </a:rPr>
              <a:t>    Білім </a:t>
            </a:r>
            <a:r>
              <a:rPr lang="kk-KZ" sz="2600" dirty="0">
                <a:solidFill>
                  <a:srgbClr val="002060"/>
                </a:solidFill>
              </a:rPr>
              <a:t>шыңына жету біздің парызымыз.</a:t>
            </a:r>
            <a:endParaRPr lang="ru-RU" sz="2600" dirty="0">
              <a:solidFill>
                <a:srgbClr val="002060"/>
              </a:solidFill>
            </a:endParaRPr>
          </a:p>
          <a:p>
            <a:endParaRPr lang="ru-RU" dirty="0"/>
          </a:p>
          <a:p>
            <a:endParaRPr lang="ru-RU" dirty="0"/>
          </a:p>
        </p:txBody>
      </p:sp>
    </p:spTree>
    <p:extLst>
      <p:ext uri="{BB962C8B-B14F-4D97-AF65-F5344CB8AC3E}">
        <p14:creationId xmlns:p14="http://schemas.microsoft.com/office/powerpoint/2010/main" val="1648629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467204" y="0"/>
            <a:ext cx="7668344" cy="2132856"/>
          </a:xfrm>
          <a:prstGeom prst="frame">
            <a:avLst/>
          </a:prstGeom>
          <a:solidFill>
            <a:srgbClr val="FFFF00">
              <a:alpha val="39000"/>
            </a:srgbClr>
          </a:solidFill>
          <a:ln>
            <a:solidFill>
              <a:srgbClr val="99FF99"/>
            </a:solidFill>
          </a:ln>
        </p:spPr>
        <p:txBody>
          <a:bodyPr>
            <a:normAutofit fontScale="90000"/>
          </a:bodyPr>
          <a:lstStyle/>
          <a:p>
            <a:r>
              <a:rPr lang="kk-KZ" b="1" dirty="0" smtClean="0"/>
              <a:t/>
            </a:r>
            <a:br>
              <a:rPr lang="kk-KZ" b="1" dirty="0" smtClean="0"/>
            </a:b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ІІ. </a:t>
            </a: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«Көтеріңкі көңіл күй» </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kk-KZ" b="1" dirty="0" smtClean="0">
                <a:ln w="1905"/>
                <a:solidFill>
                  <a:srgbClr val="FF66FF"/>
                </a:solidFill>
                <a:effectLst>
                  <a:innerShdw blurRad="69850" dist="43180" dir="5400000">
                    <a:srgbClr val="000000">
                      <a:alpha val="65000"/>
                    </a:srgbClr>
                  </a:innerShdw>
                </a:effectLst>
              </a:rPr>
              <a:t>(</a:t>
            </a:r>
            <a:r>
              <a:rPr lang="kk-KZ" b="1" dirty="0">
                <a:ln w="1905"/>
                <a:solidFill>
                  <a:srgbClr val="FF66FF"/>
                </a:solidFill>
                <a:effectLst>
                  <a:innerShdw blurRad="69850" dist="43180" dir="5400000">
                    <a:srgbClr val="000000">
                      <a:alpha val="65000"/>
                    </a:srgbClr>
                  </a:innerShdw>
                </a:effectLst>
              </a:rPr>
              <a:t>тренинг)</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dirty="0"/>
          </a:p>
        </p:txBody>
      </p:sp>
      <p:pic>
        <p:nvPicPr>
          <p:cNvPr id="12292" name="Picture 4" descr="http://thumbs.dreamstime.com/z/%D0%B7%D0%B5-%D0%B5%D0%BD%D1%8B%D0%B5-%D1%81%D0%BC%D0%B0%D0%B9-%D0%B8%D0%BA%D0%B8-32359448.jpg"/>
          <p:cNvPicPr>
            <a:picLocks noChangeAspect="1" noChangeArrowheads="1"/>
          </p:cNvPicPr>
          <p:nvPr/>
        </p:nvPicPr>
        <p:blipFill rotWithShape="1">
          <a:blip r:embed="rId3">
            <a:extLst>
              <a:ext uri="{28A0092B-C50C-407E-A947-70E740481C1C}">
                <a14:useLocalDpi xmlns:a14="http://schemas.microsoft.com/office/drawing/2010/main" val="0"/>
              </a:ext>
            </a:extLst>
          </a:blip>
          <a:srcRect b="9198"/>
          <a:stretch/>
        </p:blipFill>
        <p:spPr bwMode="auto">
          <a:xfrm>
            <a:off x="2267744" y="2204864"/>
            <a:ext cx="5544616" cy="4028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2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396752" y="1556792"/>
            <a:ext cx="7772400" cy="2880320"/>
          </a:xfrm>
          <a:solidFill>
            <a:srgbClr val="FFFF00">
              <a:alpha val="8000"/>
            </a:srgbClr>
          </a:solidFill>
          <a:ln>
            <a:solidFill>
              <a:srgbClr val="99FF99"/>
            </a:solidFill>
          </a:ln>
        </p:spPr>
        <p:txBody>
          <a:bodyPr>
            <a:noAutofit/>
          </a:bodyPr>
          <a:lstStyle/>
          <a:p>
            <a:r>
              <a:rPr lang="kk-KZ" sz="40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ІІІ. Үй тапсырмасын </a:t>
            </a:r>
            <a:r>
              <a:rPr lang="kk-KZ" sz="40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тексеру</a:t>
            </a:r>
            <a:r>
              <a:rPr lang="kk-KZ" sz="4000" b="1" cap="all" dirty="0"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 </a:t>
            </a:r>
            <a:r>
              <a:rPr lang="kk-KZ" sz="5400" b="1" cap="all" dirty="0"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
            </a:r>
            <a:br>
              <a:rPr lang="kk-KZ" sz="5400" b="1" cap="all" dirty="0"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br>
            <a:r>
              <a:rPr lang="kk-KZ" sz="5400" b="1" cap="all" dirty="0" smtClean="0">
                <a:ln w="9000" cmpd="sng">
                  <a:solidFill>
                    <a:schemeClr val="accent4">
                      <a:shade val="50000"/>
                      <a:satMod val="120000"/>
                    </a:schemeClr>
                  </a:solidFill>
                  <a:prstDash val="solid"/>
                </a:ln>
                <a:solidFill>
                  <a:srgbClr val="66FF33"/>
                </a:solidFill>
                <a:effectLst>
                  <a:reflection blurRad="12700" stA="28000" endPos="45000" dist="1000" dir="5400000" sy="-100000" algn="bl" rotWithShape="0"/>
                </a:effectLst>
              </a:rPr>
              <a:t>№</a:t>
            </a:r>
            <a:r>
              <a:rPr lang="kk-KZ" sz="5400" b="1" cap="all" dirty="0">
                <a:ln w="9000" cmpd="sng">
                  <a:solidFill>
                    <a:schemeClr val="accent4">
                      <a:shade val="50000"/>
                      <a:satMod val="120000"/>
                    </a:schemeClr>
                  </a:solidFill>
                  <a:prstDash val="solid"/>
                </a:ln>
                <a:solidFill>
                  <a:srgbClr val="66FF33"/>
                </a:solidFill>
                <a:effectLst>
                  <a:reflection blurRad="12700" stA="28000" endPos="45000" dist="1000" dir="5400000" sy="-100000" algn="bl" rotWithShape="0"/>
                </a:effectLst>
              </a:rPr>
              <a:t>342, 343</a:t>
            </a:r>
            <a:r>
              <a:rPr lang="ru-RU" sz="5400" b="1" cap="all" dirty="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
            </a:r>
            <a:br>
              <a:rPr lang="ru-RU" sz="5400" b="1" cap="all" dirty="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br>
            <a:r>
              <a:rPr lang="ru-RU" sz="3600" b="1" cap="all" dirty="0"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(теория </a:t>
            </a:r>
            <a:r>
              <a:rPr lang="ru-RU" sz="3600" b="1" cap="all" dirty="0" err="1"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бойынша</a:t>
            </a:r>
            <a:r>
              <a:rPr lang="ru-RU" sz="3600" b="1" cap="all" dirty="0"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сұраққа</a:t>
            </a:r>
            <a:r>
              <a:rPr lang="ru-RU" sz="3600" b="1" cap="all" dirty="0"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жауап</a:t>
            </a:r>
            <a:r>
              <a:rPr lang="ru-RU" sz="3600" b="1" cap="all" dirty="0" smtClean="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rPr>
              <a:t>)</a:t>
            </a:r>
            <a:endParaRPr lang="ru-RU" sz="3600" b="1" cap="all" dirty="0">
              <a:ln w="9000" cmpd="sng">
                <a:solidFill>
                  <a:schemeClr val="accent4">
                    <a:shade val="50000"/>
                    <a:satMod val="120000"/>
                  </a:schemeClr>
                </a:solidFill>
                <a:prstDash val="solid"/>
              </a:ln>
              <a:solidFill>
                <a:srgbClr val="99FF99"/>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0719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6-конечная звезда 30"/>
          <p:cNvSpPr/>
          <p:nvPr/>
        </p:nvSpPr>
        <p:spPr>
          <a:xfrm>
            <a:off x="-85410" y="5771557"/>
            <a:ext cx="914400" cy="914400"/>
          </a:xfrm>
          <a:prstGeom prst="star6">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smtClean="0">
                <a:solidFill>
                  <a:srgbClr val="FF00FF"/>
                </a:solidFill>
              </a:rPr>
              <a:t>Ы</a:t>
            </a:r>
            <a:endParaRPr lang="ru-RU" sz="3200" b="1" dirty="0">
              <a:solidFill>
                <a:srgbClr val="FF00FF"/>
              </a:solidFill>
            </a:endParaRPr>
          </a:p>
        </p:txBody>
      </p:sp>
      <p:sp>
        <p:nvSpPr>
          <p:cNvPr id="30" name="6-конечная звезда 29"/>
          <p:cNvSpPr/>
          <p:nvPr/>
        </p:nvSpPr>
        <p:spPr>
          <a:xfrm>
            <a:off x="-97441" y="4862846"/>
            <a:ext cx="914400" cy="914400"/>
          </a:xfrm>
          <a:prstGeom prst="star6">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smtClean="0">
                <a:solidFill>
                  <a:srgbClr val="FF00FF"/>
                </a:solidFill>
              </a:rPr>
              <a:t>Ш</a:t>
            </a:r>
            <a:endParaRPr lang="ru-RU" sz="3200" b="1" dirty="0">
              <a:solidFill>
                <a:srgbClr val="FF00FF"/>
              </a:solidFill>
            </a:endParaRPr>
          </a:p>
        </p:txBody>
      </p:sp>
      <p:sp>
        <p:nvSpPr>
          <p:cNvPr id="28" name="6-конечная звезда 27"/>
          <p:cNvSpPr/>
          <p:nvPr/>
        </p:nvSpPr>
        <p:spPr>
          <a:xfrm>
            <a:off x="-81674" y="4102288"/>
            <a:ext cx="914400" cy="914400"/>
          </a:xfrm>
          <a:prstGeom prst="star6">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smtClean="0">
                <a:solidFill>
                  <a:srgbClr val="FF00FF"/>
                </a:solidFill>
              </a:rPr>
              <a:t>Қ</a:t>
            </a:r>
            <a:endParaRPr lang="ru-RU" sz="3200" b="1" dirty="0">
              <a:solidFill>
                <a:srgbClr val="FF00FF"/>
              </a:solidFill>
            </a:endParaRPr>
          </a:p>
        </p:txBody>
      </p:sp>
      <p:sp>
        <p:nvSpPr>
          <p:cNvPr id="27" name="6-конечная звезда 26"/>
          <p:cNvSpPr/>
          <p:nvPr/>
        </p:nvSpPr>
        <p:spPr>
          <a:xfrm>
            <a:off x="-89527" y="3439039"/>
            <a:ext cx="914400" cy="914400"/>
          </a:xfrm>
          <a:prstGeom prst="star6">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smtClean="0">
                <a:solidFill>
                  <a:srgbClr val="FF00FF"/>
                </a:solidFill>
              </a:rPr>
              <a:t>А</a:t>
            </a:r>
            <a:endParaRPr lang="ru-RU" sz="3200" b="1" dirty="0">
              <a:solidFill>
                <a:srgbClr val="FF00FF"/>
              </a:solidFill>
            </a:endParaRPr>
          </a:p>
        </p:txBody>
      </p:sp>
      <p:sp>
        <p:nvSpPr>
          <p:cNvPr id="26" name="6-конечная звезда 25"/>
          <p:cNvSpPr/>
          <p:nvPr/>
        </p:nvSpPr>
        <p:spPr>
          <a:xfrm>
            <a:off x="-62541" y="2797556"/>
            <a:ext cx="914400" cy="914400"/>
          </a:xfrm>
          <a:prstGeom prst="star6">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smtClean="0">
                <a:solidFill>
                  <a:srgbClr val="FF00FF"/>
                </a:solidFill>
              </a:rPr>
              <a:t>Р</a:t>
            </a:r>
            <a:endParaRPr lang="ru-RU" sz="3200" b="1" dirty="0">
              <a:solidFill>
                <a:srgbClr val="FF00FF"/>
              </a:solidFill>
            </a:endParaRPr>
          </a:p>
        </p:txBody>
      </p:sp>
      <p:pic>
        <p:nvPicPr>
          <p:cNvPr id="10" name="Рисунок 9" descr="http://thumbs.myshared.ru/612217.jpg"/>
          <p:cNvPicPr/>
          <p:nvPr/>
        </p:nvPicPr>
        <p:blipFill>
          <a:blip r:embed="rId2">
            <a:extLst>
              <a:ext uri="{28A0092B-C50C-407E-A947-70E740481C1C}">
                <a14:useLocalDpi xmlns:a14="http://schemas.microsoft.com/office/drawing/2010/main" val="0"/>
              </a:ext>
            </a:extLst>
          </a:blip>
          <a:srcRect/>
          <a:stretch>
            <a:fillRect/>
          </a:stretch>
        </p:blipFill>
        <p:spPr bwMode="auto">
          <a:xfrm>
            <a:off x="-56604" y="2884504"/>
            <a:ext cx="832727" cy="694802"/>
          </a:xfrm>
          <a:prstGeom prst="ellipse">
            <a:avLst/>
          </a:prstGeom>
          <a:ln>
            <a:noFill/>
          </a:ln>
          <a:effectLst>
            <a:softEdge rad="112500"/>
          </a:effectLst>
        </p:spPr>
      </p:pic>
      <p:sp>
        <p:nvSpPr>
          <p:cNvPr id="25" name="6-конечная звезда 24"/>
          <p:cNvSpPr/>
          <p:nvPr/>
        </p:nvSpPr>
        <p:spPr>
          <a:xfrm>
            <a:off x="-62541" y="1982697"/>
            <a:ext cx="914400" cy="914400"/>
          </a:xfrm>
          <a:prstGeom prst="star6">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a:solidFill>
                  <a:srgbClr val="FF00FF"/>
                </a:solidFill>
              </a:rPr>
              <a:t>А</a:t>
            </a:r>
            <a:endParaRPr lang="ru-RU" sz="3200" b="1" dirty="0">
              <a:solidFill>
                <a:srgbClr val="FF00FF"/>
              </a:solidFill>
            </a:endParaRPr>
          </a:p>
        </p:txBody>
      </p:sp>
      <p:sp>
        <p:nvSpPr>
          <p:cNvPr id="23" name="6-конечная звезда 22"/>
          <p:cNvSpPr/>
          <p:nvPr/>
        </p:nvSpPr>
        <p:spPr>
          <a:xfrm>
            <a:off x="-81674" y="1272976"/>
            <a:ext cx="914400" cy="914400"/>
          </a:xfrm>
          <a:prstGeom prst="star6">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smtClean="0">
                <a:solidFill>
                  <a:srgbClr val="FF00FF"/>
                </a:solidFill>
              </a:rPr>
              <a:t>Қ</a:t>
            </a:r>
            <a:endParaRPr lang="ru-RU" sz="3200" b="1" dirty="0">
              <a:solidFill>
                <a:srgbClr val="FF00FF"/>
              </a:solidFill>
            </a:endParaRPr>
          </a:p>
        </p:txBody>
      </p:sp>
      <p:pic>
        <p:nvPicPr>
          <p:cNvPr id="19" name="Picture 2" descr="http://myhomekz.com/wp-content/uploads/2012/09/zvezdnoe-ne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7" y="-126022"/>
            <a:ext cx="9252520" cy="1592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3983921543"/>
                  </p:ext>
                </p:extLst>
              </p:nvPr>
            </p:nvGraphicFramePr>
            <p:xfrm>
              <a:off x="0" y="1340768"/>
              <a:ext cx="9144000" cy="5581451"/>
            </p:xfrm>
            <a:graphic>
              <a:graphicData uri="http://schemas.openxmlformats.org/drawingml/2006/table">
                <a:tbl>
                  <a:tblPr firstRow="1" bandRow="1">
                    <a:tableStyleId>{5940675A-B579-460E-94D1-54222C63F5DA}</a:tableStyleId>
                  </a:tblPr>
                  <a:tblGrid>
                    <a:gridCol w="7452320"/>
                    <a:gridCol w="1691680"/>
                  </a:tblGrid>
                  <a:tr h="576064">
                    <a:tc>
                      <a:txBody>
                        <a:bodyPr/>
                        <a:lstStyle/>
                        <a:p>
                          <a:r>
                            <a:rPr lang="ru-RU" dirty="0" smtClean="0"/>
                            <a:t>                  </a:t>
                          </a:r>
                          <a:r>
                            <a:rPr lang="kk-KZ" sz="2800" b="1" dirty="0" smtClean="0">
                              <a:solidFill>
                                <a:srgbClr val="0070C0"/>
                              </a:solidFill>
                              <a:latin typeface="Times New Roman" panose="02020603050405020304" pitchFamily="18" charset="0"/>
                              <a:cs typeface="Times New Roman" panose="02020603050405020304" pitchFamily="18" charset="0"/>
                            </a:rPr>
                            <a:t>(х + 10)(х - 10) </a:t>
                          </a:r>
                          <a:r>
                            <a:rPr lang="kk-KZ" sz="2800" b="0" dirty="0" smtClean="0">
                              <a:solidFill>
                                <a:srgbClr val="0070C0"/>
                              </a:solidFill>
                              <a:latin typeface="Times New Roman" panose="02020603050405020304" pitchFamily="18" charset="0"/>
                              <a:cs typeface="Times New Roman" panose="02020603050405020304" pitchFamily="18" charset="0"/>
                            </a:rPr>
                            <a:t>=</a:t>
                          </a:r>
                          <a:r>
                            <a:rPr lang="kk-KZ" sz="2800" b="1" dirty="0" smtClean="0">
                              <a:solidFill>
                                <a:srgbClr val="0070C0"/>
                              </a:solidFill>
                              <a:latin typeface="Times New Roman" panose="02020603050405020304" pitchFamily="18" charset="0"/>
                              <a:cs typeface="Times New Roman" panose="02020603050405020304" pitchFamily="18" charset="0"/>
                            </a:rPr>
                            <a:t> </a:t>
                          </a:r>
                          <a:endParaRPr lang="ru-RU" sz="2800" dirty="0" smtClean="0"/>
                        </a:p>
                        <a:p>
                          <a:endParaRPr lang="ru-RU" dirty="0"/>
                        </a:p>
                      </a:txBody>
                      <a:tcPr>
                        <a:solidFill>
                          <a:srgbClr val="FFFF00">
                            <a:alpha val="20000"/>
                          </a:srgbClr>
                        </a:solid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Ықшамда</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08692">
                    <a:tc>
                      <a:txBody>
                        <a:bodyPr/>
                        <a:lstStyle/>
                        <a:p>
                          <a:pPr algn="l"/>
                          <a:r>
                            <a:rPr lang="ru-RU" sz="3200" b="0" baseline="0" dirty="0" smtClean="0">
                              <a:solidFill>
                                <a:schemeClr val="tx1"/>
                              </a:solidFill>
                              <a:latin typeface="+mn-lt"/>
                              <a:cs typeface="+mn-cs"/>
                            </a:rPr>
                            <a:t>           </a:t>
                          </a:r>
                          <a:r>
                            <a:rPr lang="kk-KZ" sz="2800" b="1" dirty="0" smtClean="0">
                              <a:solidFill>
                                <a:srgbClr val="0070C0"/>
                              </a:solidFill>
                              <a:latin typeface="Times New Roman" panose="02020603050405020304" pitchFamily="18" charset="0"/>
                              <a:cs typeface="Times New Roman" panose="02020603050405020304" pitchFamily="18" charset="0"/>
                            </a:rPr>
                            <a:t>(2а - 3)</a:t>
                          </a:r>
                          <a:r>
                            <a:rPr lang="kk-KZ" sz="2800" b="1" baseline="30000" dirty="0" smtClean="0">
                              <a:solidFill>
                                <a:srgbClr val="0070C0"/>
                              </a:solidFill>
                              <a:latin typeface="Times New Roman" panose="02020603050405020304" pitchFamily="18" charset="0"/>
                              <a:cs typeface="Times New Roman" panose="02020603050405020304" pitchFamily="18" charset="0"/>
                            </a:rPr>
                            <a:t>2</a:t>
                          </a:r>
                          <a:r>
                            <a:rPr lang="kk-KZ" sz="28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a:t>
                          </a:r>
                          <a:endParaRPr lang="ru-RU" sz="2800" dirty="0"/>
                        </a:p>
                      </a:txBody>
                      <a:tcPr>
                        <a:solidFill>
                          <a:srgbClr val="FFFF00">
                            <a:alpha val="20000"/>
                          </a:srgbClr>
                        </a:solid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Көпмүше жаз</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08692">
                    <a:tc>
                      <a:txBody>
                        <a:bodyPr/>
                        <a:lstStyle/>
                        <a:p>
                          <a:r>
                            <a:rPr lang="kk-KZ" sz="3200" b="1" dirty="0" smtClean="0">
                              <a:solidFill>
                                <a:srgbClr val="0070C0"/>
                              </a:solidFill>
                              <a:cs typeface="Times New Roman" panose="02020603050405020304" pitchFamily="18" charset="0"/>
                            </a:rPr>
                            <a:t>          </a:t>
                          </a:r>
                          <a14:m>
                            <m:oMath xmlns:m="http://schemas.openxmlformats.org/officeDocument/2006/math">
                              <m:d>
                                <m:dPr>
                                  <m:ctrlPr>
                                    <a:rPr lang="kk-KZ" sz="2800" b="1" i="1" smtClean="0">
                                      <a:solidFill>
                                        <a:srgbClr val="0070C0"/>
                                      </a:solidFill>
                                      <a:latin typeface="Cambria Math" panose="02040503050406030204" pitchFamily="18" charset="0"/>
                                      <a:cs typeface="Times New Roman" panose="02020603050405020304" pitchFamily="18" charset="0"/>
                                    </a:rPr>
                                  </m:ctrlPr>
                                </m:dPr>
                                <m:e>
                                  <m:r>
                                    <a:rPr lang="ru-RU" sz="2800" b="1" i="1" smtClean="0">
                                      <a:solidFill>
                                        <a:srgbClr val="0070C0"/>
                                      </a:solidFill>
                                      <a:latin typeface="Cambria Math"/>
                                      <a:cs typeface="Times New Roman" panose="02020603050405020304" pitchFamily="18" charset="0"/>
                                    </a:rPr>
                                    <m:t>в−</m:t>
                                  </m:r>
                                  <m:f>
                                    <m:fPr>
                                      <m:ctrlPr>
                                        <a:rPr lang="ru-RU" sz="2800" b="1" i="1" smtClean="0">
                                          <a:solidFill>
                                            <a:srgbClr val="0070C0"/>
                                          </a:solidFill>
                                          <a:latin typeface="Cambria Math" panose="02040503050406030204" pitchFamily="18" charset="0"/>
                                          <a:cs typeface="Times New Roman" panose="02020603050405020304" pitchFamily="18" charset="0"/>
                                        </a:rPr>
                                      </m:ctrlPr>
                                    </m:fPr>
                                    <m:num>
                                      <m:r>
                                        <a:rPr lang="ru-RU" sz="2800" b="1" i="1" smtClean="0">
                                          <a:solidFill>
                                            <a:srgbClr val="0070C0"/>
                                          </a:solidFill>
                                          <a:latin typeface="Cambria Math"/>
                                          <a:cs typeface="Times New Roman" panose="02020603050405020304" pitchFamily="18" charset="0"/>
                                        </a:rPr>
                                        <m:t>𝟏</m:t>
                                      </m:r>
                                    </m:num>
                                    <m:den>
                                      <m:r>
                                        <a:rPr lang="ru-RU" sz="2800" b="1" i="1" smtClean="0">
                                          <a:solidFill>
                                            <a:srgbClr val="0070C0"/>
                                          </a:solidFill>
                                          <a:latin typeface="Cambria Math"/>
                                          <a:cs typeface="Times New Roman" panose="02020603050405020304" pitchFamily="18" charset="0"/>
                                        </a:rPr>
                                        <m:t>𝟑</m:t>
                                      </m:r>
                                    </m:den>
                                  </m:f>
                                </m:e>
                              </m:d>
                              <m:d>
                                <m:dPr>
                                  <m:ctrlPr>
                                    <a:rPr lang="kk-KZ" sz="2800" b="1" i="1" smtClean="0">
                                      <a:solidFill>
                                        <a:srgbClr val="0070C0"/>
                                      </a:solidFill>
                                      <a:latin typeface="Cambria Math" panose="02040503050406030204" pitchFamily="18" charset="0"/>
                                      <a:cs typeface="Times New Roman" panose="02020603050405020304" pitchFamily="18" charset="0"/>
                                    </a:rPr>
                                  </m:ctrlPr>
                                </m:dPr>
                                <m:e>
                                  <m:r>
                                    <a:rPr lang="ru-RU" sz="2800" b="1" i="1" smtClean="0">
                                      <a:solidFill>
                                        <a:srgbClr val="0070C0"/>
                                      </a:solidFill>
                                      <a:latin typeface="Cambria Math"/>
                                      <a:cs typeface="Times New Roman" panose="02020603050405020304" pitchFamily="18" charset="0"/>
                                    </a:rPr>
                                    <m:t>в+</m:t>
                                  </m:r>
                                  <m:f>
                                    <m:fPr>
                                      <m:ctrlPr>
                                        <a:rPr lang="ru-RU" sz="2800" b="1" i="1" smtClean="0">
                                          <a:solidFill>
                                            <a:srgbClr val="0070C0"/>
                                          </a:solidFill>
                                          <a:latin typeface="Cambria Math" panose="02040503050406030204" pitchFamily="18" charset="0"/>
                                          <a:cs typeface="Times New Roman" panose="02020603050405020304" pitchFamily="18" charset="0"/>
                                        </a:rPr>
                                      </m:ctrlPr>
                                    </m:fPr>
                                    <m:num>
                                      <m:r>
                                        <a:rPr lang="ru-RU" sz="2800" b="1" i="1" smtClean="0">
                                          <a:solidFill>
                                            <a:srgbClr val="0070C0"/>
                                          </a:solidFill>
                                          <a:latin typeface="Cambria Math"/>
                                          <a:cs typeface="Times New Roman" panose="02020603050405020304" pitchFamily="18" charset="0"/>
                                        </a:rPr>
                                        <m:t>𝟏</m:t>
                                      </m:r>
                                    </m:num>
                                    <m:den>
                                      <m:r>
                                        <a:rPr lang="ru-RU" sz="2800" b="1" i="1" smtClean="0">
                                          <a:solidFill>
                                            <a:srgbClr val="0070C0"/>
                                          </a:solidFill>
                                          <a:latin typeface="Cambria Math"/>
                                          <a:cs typeface="Times New Roman" panose="02020603050405020304" pitchFamily="18" charset="0"/>
                                        </a:rPr>
                                        <m:t>𝟑</m:t>
                                      </m:r>
                                    </m:den>
                                  </m:f>
                                </m:e>
                              </m:d>
                              <m:r>
                                <a:rPr lang="kk-KZ" sz="2800" b="1" i="1" smtClean="0">
                                  <a:solidFill>
                                    <a:srgbClr val="0070C0"/>
                                  </a:solidFill>
                                  <a:latin typeface="Cambria Math"/>
                                  <a:ea typeface="Cambria Math"/>
                                  <a:cs typeface="Times New Roman" panose="02020603050405020304" pitchFamily="18" charset="0"/>
                                </a:rPr>
                                <m:t>=</m:t>
                              </m:r>
                              <m:r>
                                <a:rPr lang="ru-RU" sz="2800" b="1" i="1" smtClean="0">
                                  <a:solidFill>
                                    <a:srgbClr val="0070C0"/>
                                  </a:solidFill>
                                  <a:latin typeface="Cambria Math"/>
                                  <a:ea typeface="Cambria Math"/>
                                  <a:cs typeface="Times New Roman" panose="02020603050405020304" pitchFamily="18" charset="0"/>
                                </a:rPr>
                                <m:t>𝟎</m:t>
                              </m:r>
                            </m:oMath>
                          </a14:m>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baseline="0" dirty="0" smtClean="0">
                              <a:solidFill>
                                <a:srgbClr val="0070C0"/>
                              </a:solidFill>
                              <a:latin typeface="Times New Roman" panose="02020603050405020304" pitchFamily="18" charset="0"/>
                              <a:cs typeface="Times New Roman" panose="02020603050405020304" pitchFamily="18" charset="0"/>
                            </a:rPr>
                            <a:t> </a:t>
                          </a:r>
                          <a:r>
                            <a:rPr lang="ru-RU" sz="2800" b="0" baseline="0" dirty="0" smtClean="0">
                              <a:solidFill>
                                <a:srgbClr val="0070C0"/>
                              </a:solidFill>
                              <a:latin typeface="Times New Roman" panose="02020603050405020304" pitchFamily="18" charset="0"/>
                              <a:cs typeface="Times New Roman" panose="02020603050405020304" pitchFamily="18" charset="0"/>
                            </a:rPr>
                            <a:t>в=          , в=</a:t>
                          </a:r>
                          <a:endParaRPr lang="ru-RU" sz="2800" b="0" dirty="0"/>
                        </a:p>
                      </a:txBody>
                      <a:tcPr>
                        <a:solidFill>
                          <a:srgbClr val="FFFF00">
                            <a:alpha val="20000"/>
                          </a:srgbClr>
                        </a:solidFill>
                      </a:tcPr>
                    </a:tc>
                    <a:tc>
                      <a:txBody>
                        <a:bodyPr/>
                        <a:lstStyle/>
                        <a:p>
                          <a:r>
                            <a:rPr lang="ru-RU" sz="2000" b="1" dirty="0" err="1" smtClean="0">
                              <a:solidFill>
                                <a:srgbClr val="0070C0"/>
                              </a:solidFill>
                              <a:latin typeface="Times New Roman" panose="02020603050405020304" pitchFamily="18" charset="0"/>
                              <a:cs typeface="Times New Roman" panose="02020603050405020304" pitchFamily="18" charset="0"/>
                            </a:rPr>
                            <a:t>Теңдеуді</a:t>
                          </a:r>
                          <a:r>
                            <a:rPr lang="ru-RU" sz="2000" b="1" baseline="0" dirty="0" smtClean="0">
                              <a:solidFill>
                                <a:srgbClr val="0070C0"/>
                              </a:solidFill>
                              <a:latin typeface="Times New Roman" panose="02020603050405020304" pitchFamily="18" charset="0"/>
                              <a:cs typeface="Times New Roman" panose="02020603050405020304" pitchFamily="18" charset="0"/>
                            </a:rPr>
                            <a:t> </a:t>
                          </a:r>
                          <a:r>
                            <a:rPr lang="ru-RU" sz="2000" b="1" baseline="0" dirty="0" err="1" smtClean="0">
                              <a:solidFill>
                                <a:srgbClr val="0070C0"/>
                              </a:solidFill>
                              <a:latin typeface="Times New Roman" panose="02020603050405020304" pitchFamily="18" charset="0"/>
                              <a:cs typeface="Times New Roman" panose="02020603050405020304" pitchFamily="18" charset="0"/>
                            </a:rPr>
                            <a:t>шеш</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629847">
                    <a:tc>
                      <a:txBody>
                        <a:bodyPr/>
                        <a:lstStyle/>
                        <a:p>
                          <a:pPr algn="l"/>
                          <a:r>
                            <a:rPr lang="ru-RU" sz="2800" b="1" dirty="0" smtClean="0">
                              <a:solidFill>
                                <a:srgbClr val="0070C0"/>
                              </a:solidFill>
                              <a:cs typeface="Times New Roman" panose="02020603050405020304" pitchFamily="18" charset="0"/>
                            </a:rPr>
                            <a:t>            </a:t>
                          </a:r>
                          <a14:m>
                            <m:oMath xmlns:m="http://schemas.openxmlformats.org/officeDocument/2006/math">
                              <m:sSup>
                                <m:sSupPr>
                                  <m:ctrlPr>
                                    <a:rPr lang="ru-RU" sz="2800" b="1" i="1" dirty="0" smtClean="0">
                                      <a:solidFill>
                                        <a:srgbClr val="0070C0"/>
                                      </a:solidFill>
                                      <a:latin typeface="Cambria Math" panose="02040503050406030204" pitchFamily="18" charset="0"/>
                                      <a:cs typeface="Times New Roman" panose="02020603050405020304" pitchFamily="18" charset="0"/>
                                    </a:rPr>
                                  </m:ctrlPr>
                                </m:sSupPr>
                                <m:e>
                                  <m:r>
                                    <a:rPr lang="ru-RU" sz="2800" b="1" i="1" dirty="0" smtClean="0">
                                      <a:solidFill>
                                        <a:srgbClr val="0070C0"/>
                                      </a:solidFill>
                                      <a:latin typeface="Cambria Math"/>
                                      <a:cs typeface="Times New Roman" panose="02020603050405020304" pitchFamily="18" charset="0"/>
                                    </a:rPr>
                                    <m:t>𝟓𝟏</m:t>
                                  </m:r>
                                </m:e>
                                <m:sup>
                                  <m:r>
                                    <a:rPr lang="ru-RU" sz="2800" b="1" i="1" dirty="0" smtClean="0">
                                      <a:solidFill>
                                        <a:srgbClr val="0070C0"/>
                                      </a:solidFill>
                                      <a:latin typeface="Cambria Math"/>
                                      <a:cs typeface="Times New Roman" panose="02020603050405020304" pitchFamily="18" charset="0"/>
                                    </a:rPr>
                                    <m:t>𝟐</m:t>
                                  </m:r>
                                </m:sup>
                              </m:sSup>
                            </m:oMath>
                          </a14:m>
                          <a:r>
                            <a:rPr lang="ru-RU" sz="2800" dirty="0" smtClean="0">
                              <a:solidFill>
                                <a:srgbClr val="0070C0"/>
                              </a:solidFill>
                            </a:rPr>
                            <a:t>=</a:t>
                          </a:r>
                          <a:endParaRPr lang="ru-RU" sz="2800" dirty="0">
                            <a:solidFill>
                              <a:srgbClr val="0070C0"/>
                            </a:solidFill>
                          </a:endParaRPr>
                        </a:p>
                      </a:txBody>
                      <a:tcPr>
                        <a:solidFill>
                          <a:srgbClr val="FFFF00">
                            <a:alpha val="20000"/>
                          </a:srgbClr>
                        </a:solid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Есепте </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08692">
                    <a:tc>
                      <a:txBody>
                        <a:bodyPr/>
                        <a:lstStyle/>
                        <a:p>
                          <a:pPr algn="ctr"/>
                          <a:r>
                            <a:rPr lang="kk-KZ" sz="3200" b="0" dirty="0" smtClean="0">
                              <a:solidFill>
                                <a:srgbClr val="0070C0"/>
                              </a:solidFill>
                              <a:latin typeface="Times New Roman" panose="02020603050405020304" pitchFamily="18" charset="0"/>
                              <a:cs typeface="Times New Roman" panose="02020603050405020304" pitchFamily="18" charset="0"/>
                            </a:rPr>
                            <a:t>(2а +         )</a:t>
                          </a:r>
                          <a:r>
                            <a:rPr lang="kk-KZ" sz="3200" b="0" baseline="30000" dirty="0" smtClean="0">
                              <a:solidFill>
                                <a:srgbClr val="0070C0"/>
                              </a:solidFill>
                              <a:latin typeface="Times New Roman" panose="02020603050405020304" pitchFamily="18" charset="0"/>
                              <a:cs typeface="Times New Roman" panose="02020603050405020304" pitchFamily="18" charset="0"/>
                            </a:rPr>
                            <a:t>2 </a:t>
                          </a:r>
                          <a:r>
                            <a:rPr lang="kk-KZ" sz="3200" b="0" dirty="0" smtClean="0">
                              <a:solidFill>
                                <a:srgbClr val="0070C0"/>
                              </a:solidFill>
                              <a:latin typeface="Times New Roman" panose="02020603050405020304" pitchFamily="18" charset="0"/>
                              <a:cs typeface="Times New Roman" panose="02020603050405020304" pitchFamily="18" charset="0"/>
                            </a:rPr>
                            <a:t>=        + 12а + 9 </a:t>
                          </a:r>
                          <a:endParaRPr lang="ru-RU" sz="3200" b="0" dirty="0"/>
                        </a:p>
                      </a:txBody>
                      <a:tcPr>
                        <a:solidFill>
                          <a:srgbClr val="FFFF00">
                            <a:alpha val="20000"/>
                          </a:srgbClr>
                        </a:solid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Торкөзді толтыр</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08692">
                    <a:tc>
                      <a:txBody>
                        <a:bodyPr/>
                        <a:lstStyle/>
                        <a:p>
                          <a:r>
                            <a:rPr lang="ru-RU" dirty="0" smtClean="0"/>
                            <a:t>                   </a:t>
                          </a:r>
                          <a:r>
                            <a:rPr lang="kk-KZ" sz="2800" b="1" dirty="0" smtClean="0">
                              <a:solidFill>
                                <a:srgbClr val="0070C0"/>
                              </a:solidFill>
                              <a:latin typeface="Times New Roman" panose="02020603050405020304" pitchFamily="18" charset="0"/>
                              <a:cs typeface="Times New Roman" panose="02020603050405020304" pitchFamily="18" charset="0"/>
                            </a:rPr>
                            <a:t>(с -         ) (с +         ) =           – 81у</a:t>
                          </a:r>
                          <a:r>
                            <a:rPr lang="kk-KZ" sz="2800" b="1" baseline="30000" dirty="0" smtClean="0">
                              <a:solidFill>
                                <a:srgbClr val="0070C0"/>
                              </a:solidFill>
                              <a:latin typeface="Times New Roman" panose="02020603050405020304" pitchFamily="18" charset="0"/>
                              <a:cs typeface="Times New Roman" panose="02020603050405020304" pitchFamily="18" charset="0"/>
                            </a:rPr>
                            <a:t>2 </a:t>
                          </a:r>
                          <a:endParaRPr lang="ru-RU" sz="2800" dirty="0" smtClean="0"/>
                        </a:p>
                      </a:txBody>
                      <a:tcPr>
                        <a:solidFill>
                          <a:srgbClr val="FFFF0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000" b="1" dirty="0" smtClean="0">
                              <a:solidFill>
                                <a:srgbClr val="0070C0"/>
                              </a:solidFill>
                              <a:latin typeface="Times New Roman" panose="02020603050405020304" pitchFamily="18" charset="0"/>
                              <a:cs typeface="Times New Roman" panose="02020603050405020304" pitchFamily="18" charset="0"/>
                            </a:rPr>
                            <a:t>Торкөзді толтыр</a:t>
                          </a:r>
                          <a:endParaRPr lang="ru-RU" sz="2000" b="1" dirty="0" smtClean="0">
                            <a:solidFill>
                              <a:srgbClr val="0070C0"/>
                            </a:solidFill>
                            <a:latin typeface="Times New Roman" panose="02020603050405020304" pitchFamily="18" charset="0"/>
                            <a:cs typeface="Times New Roman" panose="02020603050405020304" pitchFamily="18" charset="0"/>
                          </a:endParaRPr>
                        </a:p>
                        <a:p>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08692">
                    <a:tc>
                      <a:txBody>
                        <a:bodyPr/>
                        <a:lstStyle/>
                        <a:p>
                          <a:pPr algn="l"/>
                          <a:r>
                            <a:rPr lang="ru-RU" b="1" dirty="0" smtClean="0">
                              <a:solidFill>
                                <a:srgbClr val="0070C0"/>
                              </a:solidFill>
                              <a:latin typeface="Times New Roman" panose="02020603050405020304" pitchFamily="18" charset="0"/>
                              <a:cs typeface="Times New Roman" panose="02020603050405020304" pitchFamily="18" charset="0"/>
                            </a:rPr>
                            <a:t>           </a:t>
                          </a:r>
                          <a:r>
                            <a:rPr lang="ru-RU" sz="3200" b="0" dirty="0" smtClean="0">
                              <a:solidFill>
                                <a:srgbClr val="0070C0"/>
                              </a:solidFill>
                              <a:latin typeface="Times New Roman" panose="02020603050405020304" pitchFamily="18" charset="0"/>
                              <a:cs typeface="Times New Roman" panose="02020603050405020304" pitchFamily="18" charset="0"/>
                            </a:rPr>
                            <a:t>ас</a:t>
                          </a:r>
                          <a:r>
                            <a:rPr lang="ru-RU" sz="3200" b="0" baseline="30000" dirty="0" smtClean="0">
                              <a:solidFill>
                                <a:srgbClr val="0070C0"/>
                              </a:solidFill>
                              <a:latin typeface="Times New Roman" panose="02020603050405020304" pitchFamily="18" charset="0"/>
                              <a:cs typeface="Times New Roman" panose="02020603050405020304" pitchFamily="18" charset="0"/>
                            </a:rPr>
                            <a:t>2</a:t>
                          </a:r>
                          <a:r>
                            <a:rPr lang="ru-RU" sz="3200" b="0" dirty="0" smtClean="0">
                              <a:solidFill>
                                <a:srgbClr val="0070C0"/>
                              </a:solidFill>
                              <a:latin typeface="Times New Roman" panose="02020603050405020304" pitchFamily="18" charset="0"/>
                              <a:cs typeface="Times New Roman" panose="02020603050405020304" pitchFamily="18" charset="0"/>
                            </a:rPr>
                            <a:t> + 4а</a:t>
                          </a:r>
                          <a:r>
                            <a:rPr lang="ru-RU" sz="3200" b="0" baseline="30000" dirty="0" smtClean="0">
                              <a:solidFill>
                                <a:srgbClr val="0070C0"/>
                              </a:solidFill>
                              <a:latin typeface="Times New Roman" panose="02020603050405020304" pitchFamily="18" charset="0"/>
                              <a:cs typeface="Times New Roman" panose="02020603050405020304" pitchFamily="18" charset="0"/>
                            </a:rPr>
                            <a:t>3</a:t>
                          </a:r>
                          <a:r>
                            <a:rPr lang="ru-RU" sz="3200" b="0" dirty="0" smtClean="0">
                              <a:solidFill>
                                <a:srgbClr val="0070C0"/>
                              </a:solidFill>
                              <a:latin typeface="Times New Roman" panose="02020603050405020304" pitchFamily="18" charset="0"/>
                              <a:cs typeface="Times New Roman" panose="02020603050405020304" pitchFamily="18" charset="0"/>
                            </a:rPr>
                            <a:t>с</a:t>
                          </a:r>
                          <a:r>
                            <a:rPr lang="ru-RU" sz="3200" b="0" baseline="30000" dirty="0" smtClean="0">
                              <a:solidFill>
                                <a:srgbClr val="0070C0"/>
                              </a:solidFill>
                              <a:latin typeface="Times New Roman" panose="02020603050405020304" pitchFamily="18" charset="0"/>
                              <a:cs typeface="Times New Roman" panose="02020603050405020304" pitchFamily="18" charset="0"/>
                            </a:rPr>
                            <a:t>3</a:t>
                          </a:r>
                          <a:r>
                            <a:rPr lang="ru-RU" sz="3200" b="0" dirty="0" smtClean="0">
                              <a:solidFill>
                                <a:srgbClr val="0070C0"/>
                              </a:solidFill>
                              <a:latin typeface="Times New Roman" panose="02020603050405020304" pitchFamily="18" charset="0"/>
                              <a:cs typeface="Times New Roman" panose="02020603050405020304" pitchFamily="18" charset="0"/>
                            </a:rPr>
                            <a:t> – а</a:t>
                          </a:r>
                          <a:r>
                            <a:rPr lang="ru-RU" sz="3200" b="0" baseline="30000" dirty="0" smtClean="0">
                              <a:solidFill>
                                <a:srgbClr val="0070C0"/>
                              </a:solidFill>
                              <a:latin typeface="Times New Roman" panose="02020603050405020304" pitchFamily="18" charset="0"/>
                              <a:cs typeface="Times New Roman" panose="02020603050405020304" pitchFamily="18" charset="0"/>
                            </a:rPr>
                            <a:t>2</a:t>
                          </a:r>
                          <a:r>
                            <a:rPr lang="ru-RU" sz="3200" b="0" dirty="0" smtClean="0">
                              <a:solidFill>
                                <a:srgbClr val="0070C0"/>
                              </a:solidFill>
                              <a:latin typeface="Times New Roman" panose="02020603050405020304" pitchFamily="18" charset="0"/>
                              <a:cs typeface="Times New Roman" panose="02020603050405020304" pitchFamily="18" charset="0"/>
                            </a:rPr>
                            <a:t>с = ас</a:t>
                          </a:r>
                          <a:r>
                            <a:rPr lang="kk-KZ" sz="3200" b="0" dirty="0" smtClean="0">
                              <a:solidFill>
                                <a:srgbClr val="0070C0"/>
                              </a:solidFill>
                              <a:latin typeface="Times New Roman" panose="02020603050405020304" pitchFamily="18" charset="0"/>
                              <a:cs typeface="Times New Roman" panose="02020603050405020304" pitchFamily="18" charset="0"/>
                            </a:rPr>
                            <a:t>(        +         -        )</a:t>
                          </a:r>
                          <a:endParaRPr lang="ru-RU" sz="3200" b="0" dirty="0"/>
                        </a:p>
                      </a:txBody>
                      <a:tcPr>
                        <a:solidFill>
                          <a:srgbClr val="FFFF0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000" b="1" dirty="0" smtClean="0">
                              <a:solidFill>
                                <a:srgbClr val="0070C0"/>
                              </a:solidFill>
                              <a:latin typeface="Times New Roman" panose="02020603050405020304" pitchFamily="18" charset="0"/>
                              <a:cs typeface="Times New Roman" panose="02020603050405020304" pitchFamily="18" charset="0"/>
                            </a:rPr>
                            <a:t>Торкөзді толтыр</a:t>
                          </a:r>
                          <a:endParaRPr lang="ru-RU" sz="2000" b="1" dirty="0" smtClean="0">
                            <a:solidFill>
                              <a:srgbClr val="0070C0"/>
                            </a:solidFill>
                            <a:latin typeface="Times New Roman" panose="02020603050405020304" pitchFamily="18" charset="0"/>
                            <a:cs typeface="Times New Roman" panose="02020603050405020304" pitchFamily="18" charset="0"/>
                          </a:endParaRPr>
                        </a:p>
                        <a:p>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3983921543"/>
                  </p:ext>
                </p:extLst>
              </p:nvPr>
            </p:nvGraphicFramePr>
            <p:xfrm>
              <a:off x="0" y="1340768"/>
              <a:ext cx="9144000" cy="5581451"/>
            </p:xfrm>
            <a:graphic>
              <a:graphicData uri="http://schemas.openxmlformats.org/drawingml/2006/table">
                <a:tbl>
                  <a:tblPr firstRow="1" bandRow="1">
                    <a:tableStyleId>{5940675A-B579-460E-94D1-54222C63F5DA}</a:tableStyleId>
                  </a:tblPr>
                  <a:tblGrid>
                    <a:gridCol w="7452320"/>
                    <a:gridCol w="1691680"/>
                  </a:tblGrid>
                  <a:tr h="792480">
                    <a:tc>
                      <a:txBody>
                        <a:bodyPr/>
                        <a:lstStyle/>
                        <a:p>
                          <a:r>
                            <a:rPr lang="ru-RU" dirty="0" smtClean="0"/>
                            <a:t>                  </a:t>
                          </a:r>
                          <a:r>
                            <a:rPr lang="kk-KZ" sz="2800" b="1" dirty="0" smtClean="0">
                              <a:solidFill>
                                <a:srgbClr val="0070C0"/>
                              </a:solidFill>
                              <a:latin typeface="Times New Roman" panose="02020603050405020304" pitchFamily="18" charset="0"/>
                              <a:cs typeface="Times New Roman" panose="02020603050405020304" pitchFamily="18" charset="0"/>
                            </a:rPr>
                            <a:t>(х + 10)(х - 10) </a:t>
                          </a:r>
                          <a:r>
                            <a:rPr lang="kk-KZ" sz="2800" b="0" dirty="0" smtClean="0">
                              <a:solidFill>
                                <a:srgbClr val="0070C0"/>
                              </a:solidFill>
                              <a:latin typeface="Times New Roman" panose="02020603050405020304" pitchFamily="18" charset="0"/>
                              <a:cs typeface="Times New Roman" panose="02020603050405020304" pitchFamily="18" charset="0"/>
                            </a:rPr>
                            <a:t>=</a:t>
                          </a:r>
                          <a:r>
                            <a:rPr lang="kk-KZ" sz="2800" b="1" dirty="0" smtClean="0">
                              <a:solidFill>
                                <a:srgbClr val="0070C0"/>
                              </a:solidFill>
                              <a:latin typeface="Times New Roman" panose="02020603050405020304" pitchFamily="18" charset="0"/>
                              <a:cs typeface="Times New Roman" panose="02020603050405020304" pitchFamily="18" charset="0"/>
                            </a:rPr>
                            <a:t> </a:t>
                          </a:r>
                          <a:endParaRPr lang="ru-RU" sz="2800" dirty="0" smtClean="0"/>
                        </a:p>
                        <a:p>
                          <a:endParaRPr lang="ru-RU" dirty="0"/>
                        </a:p>
                      </a:txBody>
                      <a:tcPr>
                        <a:solidFill>
                          <a:srgbClr val="FFFF00">
                            <a:alpha val="20000"/>
                          </a:srgbClr>
                        </a:solid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Ықшамда</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08692">
                    <a:tc>
                      <a:txBody>
                        <a:bodyPr/>
                        <a:lstStyle/>
                        <a:p>
                          <a:pPr algn="l"/>
                          <a:r>
                            <a:rPr lang="ru-RU" sz="3200" b="0" baseline="0" dirty="0" smtClean="0">
                              <a:solidFill>
                                <a:schemeClr val="tx1"/>
                              </a:solidFill>
                              <a:latin typeface="+mn-lt"/>
                              <a:cs typeface="+mn-cs"/>
                            </a:rPr>
                            <a:t>           </a:t>
                          </a:r>
                          <a:r>
                            <a:rPr lang="kk-KZ" sz="2800" b="1" dirty="0" smtClean="0">
                              <a:solidFill>
                                <a:srgbClr val="0070C0"/>
                              </a:solidFill>
                              <a:latin typeface="Times New Roman" panose="02020603050405020304" pitchFamily="18" charset="0"/>
                              <a:cs typeface="Times New Roman" panose="02020603050405020304" pitchFamily="18" charset="0"/>
                            </a:rPr>
                            <a:t>(2а - 3)</a:t>
                          </a:r>
                          <a:r>
                            <a:rPr lang="kk-KZ" sz="2800" b="1" baseline="30000" dirty="0" smtClean="0">
                              <a:solidFill>
                                <a:srgbClr val="0070C0"/>
                              </a:solidFill>
                              <a:latin typeface="Times New Roman" panose="02020603050405020304" pitchFamily="18" charset="0"/>
                              <a:cs typeface="Times New Roman" panose="02020603050405020304" pitchFamily="18" charset="0"/>
                            </a:rPr>
                            <a:t>2</a:t>
                          </a:r>
                          <a:r>
                            <a:rPr lang="kk-KZ" sz="28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a:t>
                          </a:r>
                          <a:endParaRPr lang="ru-RU" sz="2800" dirty="0"/>
                        </a:p>
                      </a:txBody>
                      <a:tcPr>
                        <a:solidFill>
                          <a:srgbClr val="FFFF00">
                            <a:alpha val="20000"/>
                          </a:srgbClr>
                        </a:solid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Көпмүше жаз</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30060">
                    <a:tc>
                      <a:txBody>
                        <a:bodyPr/>
                        <a:lstStyle/>
                        <a:p>
                          <a:endParaRPr lang="ru-RU"/>
                        </a:p>
                      </a:txBody>
                      <a:tcPr>
                        <a:blipFill rotWithShape="1">
                          <a:blip r:embed="rId4"/>
                          <a:stretch>
                            <a:fillRect t="-214167" r="-22750" b="-458333"/>
                          </a:stretch>
                        </a:blipFill>
                      </a:tcPr>
                    </a:tc>
                    <a:tc>
                      <a:txBody>
                        <a:bodyPr/>
                        <a:lstStyle/>
                        <a:p>
                          <a:r>
                            <a:rPr lang="ru-RU" sz="2000" b="1" dirty="0" err="1" smtClean="0">
                              <a:solidFill>
                                <a:srgbClr val="0070C0"/>
                              </a:solidFill>
                              <a:latin typeface="Times New Roman" panose="02020603050405020304" pitchFamily="18" charset="0"/>
                              <a:cs typeface="Times New Roman" panose="02020603050405020304" pitchFamily="18" charset="0"/>
                            </a:rPr>
                            <a:t>Теңдеуді</a:t>
                          </a:r>
                          <a:r>
                            <a:rPr lang="ru-RU" sz="2000" b="1" baseline="0" dirty="0" smtClean="0">
                              <a:solidFill>
                                <a:srgbClr val="0070C0"/>
                              </a:solidFill>
                              <a:latin typeface="Times New Roman" panose="02020603050405020304" pitchFamily="18" charset="0"/>
                              <a:cs typeface="Times New Roman" panose="02020603050405020304" pitchFamily="18" charset="0"/>
                            </a:rPr>
                            <a:t> </a:t>
                          </a:r>
                          <a:r>
                            <a:rPr lang="ru-RU" sz="2000" b="1" baseline="0" dirty="0" err="1" smtClean="0">
                              <a:solidFill>
                                <a:srgbClr val="0070C0"/>
                              </a:solidFill>
                              <a:latin typeface="Times New Roman" panose="02020603050405020304" pitchFamily="18" charset="0"/>
                              <a:cs typeface="Times New Roman" panose="02020603050405020304" pitchFamily="18" charset="0"/>
                            </a:rPr>
                            <a:t>шеш</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629847">
                    <a:tc>
                      <a:txBody>
                        <a:bodyPr/>
                        <a:lstStyle/>
                        <a:p>
                          <a:endParaRPr lang="ru-RU"/>
                        </a:p>
                      </a:txBody>
                      <a:tcPr>
                        <a:blipFill rotWithShape="1">
                          <a:blip r:embed="rId4"/>
                          <a:stretch>
                            <a:fillRect t="-362500" r="-22750" b="-428846"/>
                          </a:stretch>
                        </a:blip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Есепте </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708692">
                    <a:tc>
                      <a:txBody>
                        <a:bodyPr/>
                        <a:lstStyle/>
                        <a:p>
                          <a:pPr algn="ctr"/>
                          <a:r>
                            <a:rPr lang="kk-KZ" sz="3200" b="0" dirty="0" smtClean="0">
                              <a:solidFill>
                                <a:srgbClr val="0070C0"/>
                              </a:solidFill>
                              <a:latin typeface="Times New Roman" panose="02020603050405020304" pitchFamily="18" charset="0"/>
                              <a:cs typeface="Times New Roman" panose="02020603050405020304" pitchFamily="18" charset="0"/>
                            </a:rPr>
                            <a:t>(2а +         )</a:t>
                          </a:r>
                          <a:r>
                            <a:rPr lang="kk-KZ" sz="3200" b="0" baseline="30000" dirty="0" smtClean="0">
                              <a:solidFill>
                                <a:srgbClr val="0070C0"/>
                              </a:solidFill>
                              <a:latin typeface="Times New Roman" panose="02020603050405020304" pitchFamily="18" charset="0"/>
                              <a:cs typeface="Times New Roman" panose="02020603050405020304" pitchFamily="18" charset="0"/>
                            </a:rPr>
                            <a:t>2 </a:t>
                          </a:r>
                          <a:r>
                            <a:rPr lang="kk-KZ" sz="3200" b="0" dirty="0" smtClean="0">
                              <a:solidFill>
                                <a:srgbClr val="0070C0"/>
                              </a:solidFill>
                              <a:latin typeface="Times New Roman" panose="02020603050405020304" pitchFamily="18" charset="0"/>
                              <a:cs typeface="Times New Roman" panose="02020603050405020304" pitchFamily="18" charset="0"/>
                            </a:rPr>
                            <a:t>=        + 12а + 9 </a:t>
                          </a:r>
                          <a:endParaRPr lang="ru-RU" sz="3200" b="0" dirty="0"/>
                        </a:p>
                      </a:txBody>
                      <a:tcPr>
                        <a:solidFill>
                          <a:srgbClr val="FFFF00">
                            <a:alpha val="20000"/>
                          </a:srgbClr>
                        </a:solidFill>
                      </a:tcPr>
                    </a:tc>
                    <a:tc>
                      <a:txBody>
                        <a:bodyPr/>
                        <a:lstStyle/>
                        <a:p>
                          <a:r>
                            <a:rPr lang="kk-KZ" sz="2000" b="1" dirty="0" smtClean="0">
                              <a:solidFill>
                                <a:srgbClr val="0070C0"/>
                              </a:solidFill>
                              <a:latin typeface="Times New Roman" panose="02020603050405020304" pitchFamily="18" charset="0"/>
                              <a:cs typeface="Times New Roman" panose="02020603050405020304" pitchFamily="18" charset="0"/>
                            </a:rPr>
                            <a:t>Торкөзді толтыр</a:t>
                          </a:r>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1005840">
                    <a:tc>
                      <a:txBody>
                        <a:bodyPr/>
                        <a:lstStyle/>
                        <a:p>
                          <a:r>
                            <a:rPr lang="ru-RU" dirty="0" smtClean="0"/>
                            <a:t>                   </a:t>
                          </a:r>
                          <a:r>
                            <a:rPr lang="kk-KZ" sz="2800" b="1" dirty="0" smtClean="0">
                              <a:solidFill>
                                <a:srgbClr val="0070C0"/>
                              </a:solidFill>
                              <a:latin typeface="Times New Roman" panose="02020603050405020304" pitchFamily="18" charset="0"/>
                              <a:cs typeface="Times New Roman" panose="02020603050405020304" pitchFamily="18" charset="0"/>
                            </a:rPr>
                            <a:t>(с -         ) (с +         ) =           – 81у</a:t>
                          </a:r>
                          <a:r>
                            <a:rPr lang="kk-KZ" sz="2800" b="1" baseline="30000" dirty="0" smtClean="0">
                              <a:solidFill>
                                <a:srgbClr val="0070C0"/>
                              </a:solidFill>
                              <a:latin typeface="Times New Roman" panose="02020603050405020304" pitchFamily="18" charset="0"/>
                              <a:cs typeface="Times New Roman" panose="02020603050405020304" pitchFamily="18" charset="0"/>
                            </a:rPr>
                            <a:t>2 </a:t>
                          </a:r>
                          <a:endParaRPr lang="ru-RU" sz="2800" dirty="0" smtClean="0"/>
                        </a:p>
                      </a:txBody>
                      <a:tcPr>
                        <a:solidFill>
                          <a:srgbClr val="FFFF0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000" b="1" dirty="0" smtClean="0">
                              <a:solidFill>
                                <a:srgbClr val="0070C0"/>
                              </a:solidFill>
                              <a:latin typeface="Times New Roman" panose="02020603050405020304" pitchFamily="18" charset="0"/>
                              <a:cs typeface="Times New Roman" panose="02020603050405020304" pitchFamily="18" charset="0"/>
                            </a:rPr>
                            <a:t>Торкөзді толтыр</a:t>
                          </a:r>
                          <a:endParaRPr lang="ru-RU" sz="2000" b="1" dirty="0" smtClean="0">
                            <a:solidFill>
                              <a:srgbClr val="0070C0"/>
                            </a:solidFill>
                            <a:latin typeface="Times New Roman" panose="02020603050405020304" pitchFamily="18" charset="0"/>
                            <a:cs typeface="Times New Roman" panose="02020603050405020304" pitchFamily="18" charset="0"/>
                          </a:endParaRPr>
                        </a:p>
                        <a:p>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r h="1005840">
                    <a:tc>
                      <a:txBody>
                        <a:bodyPr/>
                        <a:lstStyle/>
                        <a:p>
                          <a:pPr algn="l"/>
                          <a:r>
                            <a:rPr lang="ru-RU" b="1" dirty="0" smtClean="0">
                              <a:solidFill>
                                <a:srgbClr val="0070C0"/>
                              </a:solidFill>
                              <a:latin typeface="Times New Roman" panose="02020603050405020304" pitchFamily="18" charset="0"/>
                              <a:cs typeface="Times New Roman" panose="02020603050405020304" pitchFamily="18" charset="0"/>
                            </a:rPr>
                            <a:t>           </a:t>
                          </a:r>
                          <a:r>
                            <a:rPr lang="ru-RU" sz="3200" b="0" dirty="0" smtClean="0">
                              <a:solidFill>
                                <a:srgbClr val="0070C0"/>
                              </a:solidFill>
                              <a:latin typeface="Times New Roman" panose="02020603050405020304" pitchFamily="18" charset="0"/>
                              <a:cs typeface="Times New Roman" panose="02020603050405020304" pitchFamily="18" charset="0"/>
                            </a:rPr>
                            <a:t>ас</a:t>
                          </a:r>
                          <a:r>
                            <a:rPr lang="ru-RU" sz="3200" b="0" baseline="30000" dirty="0" smtClean="0">
                              <a:solidFill>
                                <a:srgbClr val="0070C0"/>
                              </a:solidFill>
                              <a:latin typeface="Times New Roman" panose="02020603050405020304" pitchFamily="18" charset="0"/>
                              <a:cs typeface="Times New Roman" panose="02020603050405020304" pitchFamily="18" charset="0"/>
                            </a:rPr>
                            <a:t>2</a:t>
                          </a:r>
                          <a:r>
                            <a:rPr lang="ru-RU" sz="3200" b="0" dirty="0" smtClean="0">
                              <a:solidFill>
                                <a:srgbClr val="0070C0"/>
                              </a:solidFill>
                              <a:latin typeface="Times New Roman" panose="02020603050405020304" pitchFamily="18" charset="0"/>
                              <a:cs typeface="Times New Roman" panose="02020603050405020304" pitchFamily="18" charset="0"/>
                            </a:rPr>
                            <a:t> + 4а</a:t>
                          </a:r>
                          <a:r>
                            <a:rPr lang="ru-RU" sz="3200" b="0" baseline="30000" dirty="0" smtClean="0">
                              <a:solidFill>
                                <a:srgbClr val="0070C0"/>
                              </a:solidFill>
                              <a:latin typeface="Times New Roman" panose="02020603050405020304" pitchFamily="18" charset="0"/>
                              <a:cs typeface="Times New Roman" panose="02020603050405020304" pitchFamily="18" charset="0"/>
                            </a:rPr>
                            <a:t>3</a:t>
                          </a:r>
                          <a:r>
                            <a:rPr lang="ru-RU" sz="3200" b="0" dirty="0" smtClean="0">
                              <a:solidFill>
                                <a:srgbClr val="0070C0"/>
                              </a:solidFill>
                              <a:latin typeface="Times New Roman" panose="02020603050405020304" pitchFamily="18" charset="0"/>
                              <a:cs typeface="Times New Roman" panose="02020603050405020304" pitchFamily="18" charset="0"/>
                            </a:rPr>
                            <a:t>с</a:t>
                          </a:r>
                          <a:r>
                            <a:rPr lang="ru-RU" sz="3200" b="0" baseline="30000" dirty="0" smtClean="0">
                              <a:solidFill>
                                <a:srgbClr val="0070C0"/>
                              </a:solidFill>
                              <a:latin typeface="Times New Roman" panose="02020603050405020304" pitchFamily="18" charset="0"/>
                              <a:cs typeface="Times New Roman" panose="02020603050405020304" pitchFamily="18" charset="0"/>
                            </a:rPr>
                            <a:t>3</a:t>
                          </a:r>
                          <a:r>
                            <a:rPr lang="ru-RU" sz="3200" b="0" dirty="0" smtClean="0">
                              <a:solidFill>
                                <a:srgbClr val="0070C0"/>
                              </a:solidFill>
                              <a:latin typeface="Times New Roman" panose="02020603050405020304" pitchFamily="18" charset="0"/>
                              <a:cs typeface="Times New Roman" panose="02020603050405020304" pitchFamily="18" charset="0"/>
                            </a:rPr>
                            <a:t> – а</a:t>
                          </a:r>
                          <a:r>
                            <a:rPr lang="ru-RU" sz="3200" b="0" baseline="30000" dirty="0" smtClean="0">
                              <a:solidFill>
                                <a:srgbClr val="0070C0"/>
                              </a:solidFill>
                              <a:latin typeface="Times New Roman" panose="02020603050405020304" pitchFamily="18" charset="0"/>
                              <a:cs typeface="Times New Roman" panose="02020603050405020304" pitchFamily="18" charset="0"/>
                            </a:rPr>
                            <a:t>2</a:t>
                          </a:r>
                          <a:r>
                            <a:rPr lang="ru-RU" sz="3200" b="0" dirty="0" smtClean="0">
                              <a:solidFill>
                                <a:srgbClr val="0070C0"/>
                              </a:solidFill>
                              <a:latin typeface="Times New Roman" panose="02020603050405020304" pitchFamily="18" charset="0"/>
                              <a:cs typeface="Times New Roman" panose="02020603050405020304" pitchFamily="18" charset="0"/>
                            </a:rPr>
                            <a:t>с = ас</a:t>
                          </a:r>
                          <a:r>
                            <a:rPr lang="kk-KZ" sz="3200" b="0" dirty="0" smtClean="0">
                              <a:solidFill>
                                <a:srgbClr val="0070C0"/>
                              </a:solidFill>
                              <a:latin typeface="Times New Roman" panose="02020603050405020304" pitchFamily="18" charset="0"/>
                              <a:cs typeface="Times New Roman" panose="02020603050405020304" pitchFamily="18" charset="0"/>
                            </a:rPr>
                            <a:t>(        +         -        )</a:t>
                          </a:r>
                          <a:endParaRPr lang="ru-RU" sz="3200" b="0" dirty="0"/>
                        </a:p>
                      </a:txBody>
                      <a:tcPr>
                        <a:solidFill>
                          <a:srgbClr val="FFFF0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000" b="1" dirty="0" smtClean="0">
                              <a:solidFill>
                                <a:srgbClr val="0070C0"/>
                              </a:solidFill>
                              <a:latin typeface="Times New Roman" panose="02020603050405020304" pitchFamily="18" charset="0"/>
                              <a:cs typeface="Times New Roman" panose="02020603050405020304" pitchFamily="18" charset="0"/>
                            </a:rPr>
                            <a:t>Торкөзді толтыр</a:t>
                          </a:r>
                          <a:endParaRPr lang="ru-RU" sz="2000" b="1" dirty="0" smtClean="0">
                            <a:solidFill>
                              <a:srgbClr val="0070C0"/>
                            </a:solidFill>
                            <a:latin typeface="Times New Roman" panose="02020603050405020304" pitchFamily="18" charset="0"/>
                            <a:cs typeface="Times New Roman" panose="02020603050405020304" pitchFamily="18" charset="0"/>
                          </a:endParaRPr>
                        </a:p>
                        <a:p>
                          <a:endParaRPr lang="ru-RU" sz="2000" b="1" dirty="0">
                            <a:solidFill>
                              <a:srgbClr val="0070C0"/>
                            </a:solidFill>
                            <a:latin typeface="Times New Roman" panose="02020603050405020304" pitchFamily="18" charset="0"/>
                            <a:cs typeface="Times New Roman" panose="02020603050405020304" pitchFamily="18" charset="0"/>
                          </a:endParaRPr>
                        </a:p>
                      </a:txBody>
                      <a:tcPr>
                        <a:solidFill>
                          <a:srgbClr val="FFFF00">
                            <a:alpha val="20000"/>
                          </a:srgbClr>
                        </a:solidFill>
                      </a:tcPr>
                    </a:tc>
                  </a:tr>
                </a:tbl>
              </a:graphicData>
            </a:graphic>
          </p:graphicFrame>
        </mc:Fallback>
      </mc:AlternateContent>
      <p:sp>
        <p:nvSpPr>
          <p:cNvPr id="4" name="Заголовок 1"/>
          <p:cNvSpPr txBox="1">
            <a:spLocks/>
          </p:cNvSpPr>
          <p:nvPr/>
        </p:nvSpPr>
        <p:spPr>
          <a:xfrm>
            <a:off x="0" y="0"/>
            <a:ext cx="9144000" cy="1340768"/>
          </a:xfrm>
          <a:prstGeom prst="rect">
            <a:avLst/>
          </a:prstGeom>
          <a:solidFill>
            <a:srgbClr val="FFFF00">
              <a:alpha val="8000"/>
            </a:srgb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k-KZ"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p>
          <a:p>
            <a:r>
              <a:rPr lang="kk-KZ" sz="1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ІV. Ауызша есептер </a:t>
            </a:r>
            <a:br>
              <a:rPr lang="kk-KZ" sz="1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kk-KZ" sz="11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kk-KZ" sz="117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«Жұлдыздарды </a:t>
            </a:r>
            <a:r>
              <a:rPr lang="kk-KZ" sz="11700" dirty="0">
                <a:ln w="18415" cmpd="sng">
                  <a:solidFill>
                    <a:srgbClr val="FFFFFF"/>
                  </a:solidFill>
                  <a:prstDash val="solid"/>
                </a:ln>
                <a:solidFill>
                  <a:srgbClr val="FFFF00"/>
                </a:solidFill>
                <a:effectLst>
                  <a:outerShdw blurRad="63500" dir="3600000" algn="tl" rotWithShape="0">
                    <a:srgbClr val="000000">
                      <a:alpha val="70000"/>
                    </a:srgbClr>
                  </a:outerShdw>
                </a:effectLst>
              </a:rPr>
              <a:t>жағайық</a:t>
            </a:r>
            <a:r>
              <a:rPr lang="kk-KZ" sz="117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t>
            </a:r>
          </a:p>
          <a:p>
            <a:r>
              <a:rPr lang="kk-KZ" sz="16000" b="1" dirty="0">
                <a:solidFill>
                  <a:srgbClr val="FF00FF"/>
                </a:solidFill>
              </a:rPr>
              <a:t>А деңгейі</a:t>
            </a:r>
            <a:endParaRPr lang="kk-KZ" sz="16000" b="1" dirty="0">
              <a:solidFill>
                <a:srgbClr val="993300"/>
              </a:solidFill>
            </a:endParaRPr>
          </a:p>
          <a:p>
            <a:pPr algn="l"/>
            <a:endParaRPr lang="ru-RU" dirty="0">
              <a:solidFill>
                <a:srgbClr val="FF00FF"/>
              </a:solidFill>
            </a:endParaRPr>
          </a:p>
        </p:txBody>
      </p:sp>
      <p:pic>
        <p:nvPicPr>
          <p:cNvPr id="7" name="Рисунок 6" descr="http://thumbs.myshared.ru/612217.jpg"/>
          <p:cNvPicPr/>
          <p:nvPr/>
        </p:nvPicPr>
        <p:blipFill>
          <a:blip r:embed="rId2">
            <a:extLst>
              <a:ext uri="{28A0092B-C50C-407E-A947-70E740481C1C}">
                <a14:useLocalDpi xmlns:a14="http://schemas.microsoft.com/office/drawing/2010/main" val="0"/>
              </a:ext>
            </a:extLst>
          </a:blip>
          <a:srcRect/>
          <a:stretch>
            <a:fillRect/>
          </a:stretch>
        </p:blipFill>
        <p:spPr bwMode="auto">
          <a:xfrm>
            <a:off x="-40837" y="1397694"/>
            <a:ext cx="832727" cy="694802"/>
          </a:xfrm>
          <a:prstGeom prst="ellipse">
            <a:avLst/>
          </a:prstGeom>
          <a:ln>
            <a:noFill/>
          </a:ln>
          <a:effectLst>
            <a:softEdge rad="112500"/>
          </a:effectLst>
        </p:spPr>
      </p:pic>
      <p:pic>
        <p:nvPicPr>
          <p:cNvPr id="8" name="Рисунок 7" descr="http://thumbs.myshared.ru/612217.jpg"/>
          <p:cNvPicPr/>
          <p:nvPr/>
        </p:nvPicPr>
        <p:blipFill>
          <a:blip r:embed="rId2">
            <a:extLst>
              <a:ext uri="{28A0092B-C50C-407E-A947-70E740481C1C}">
                <a14:useLocalDpi xmlns:a14="http://schemas.microsoft.com/office/drawing/2010/main" val="0"/>
              </a:ext>
            </a:extLst>
          </a:blip>
          <a:srcRect/>
          <a:stretch>
            <a:fillRect/>
          </a:stretch>
        </p:blipFill>
        <p:spPr bwMode="auto">
          <a:xfrm>
            <a:off x="-56603" y="2092496"/>
            <a:ext cx="832727" cy="694802"/>
          </a:xfrm>
          <a:prstGeom prst="ellipse">
            <a:avLst/>
          </a:prstGeom>
          <a:ln>
            <a:noFill/>
          </a:ln>
          <a:effectLst>
            <a:softEdge rad="112500"/>
          </a:effectLst>
        </p:spPr>
      </p:pic>
      <p:pic>
        <p:nvPicPr>
          <p:cNvPr id="9" name="Рисунок 8" descr="http://thumbs.myshared.ru/612217.jpg"/>
          <p:cNvPicPr/>
          <p:nvPr/>
        </p:nvPicPr>
        <p:blipFill>
          <a:blip r:embed="rId2">
            <a:extLst>
              <a:ext uri="{28A0092B-C50C-407E-A947-70E740481C1C}">
                <a14:useLocalDpi xmlns:a14="http://schemas.microsoft.com/office/drawing/2010/main" val="0"/>
              </a:ext>
            </a:extLst>
          </a:blip>
          <a:srcRect/>
          <a:stretch>
            <a:fillRect/>
          </a:stretch>
        </p:blipFill>
        <p:spPr bwMode="auto">
          <a:xfrm>
            <a:off x="-56602" y="3548838"/>
            <a:ext cx="832727" cy="694802"/>
          </a:xfrm>
          <a:prstGeom prst="ellipse">
            <a:avLst/>
          </a:prstGeom>
          <a:ln>
            <a:noFill/>
          </a:ln>
          <a:effectLst>
            <a:softEdge rad="112500"/>
          </a:effectLst>
        </p:spPr>
      </p:pic>
      <p:pic>
        <p:nvPicPr>
          <p:cNvPr id="11" name="Рисунок 10" descr="http://thumbs.myshared.ru/612217.jpg"/>
          <p:cNvPicPr/>
          <p:nvPr/>
        </p:nvPicPr>
        <p:blipFill>
          <a:blip r:embed="rId2">
            <a:extLst>
              <a:ext uri="{28A0092B-C50C-407E-A947-70E740481C1C}">
                <a14:useLocalDpi xmlns:a14="http://schemas.microsoft.com/office/drawing/2010/main" val="0"/>
              </a:ext>
            </a:extLst>
          </a:blip>
          <a:srcRect/>
          <a:stretch>
            <a:fillRect/>
          </a:stretch>
        </p:blipFill>
        <p:spPr bwMode="auto">
          <a:xfrm>
            <a:off x="-56598" y="5926745"/>
            <a:ext cx="832727" cy="694802"/>
          </a:xfrm>
          <a:prstGeom prst="ellipse">
            <a:avLst/>
          </a:prstGeom>
          <a:ln>
            <a:noFill/>
          </a:ln>
          <a:effectLst>
            <a:softEdge rad="112500"/>
          </a:effectLst>
        </p:spPr>
      </p:pic>
      <p:pic>
        <p:nvPicPr>
          <p:cNvPr id="12" name="Рисунок 11" descr="http://thumbs.myshared.ru/612217.jpg"/>
          <p:cNvPicPr/>
          <p:nvPr/>
        </p:nvPicPr>
        <p:blipFill>
          <a:blip r:embed="rId2">
            <a:extLst>
              <a:ext uri="{28A0092B-C50C-407E-A947-70E740481C1C}">
                <a14:useLocalDpi xmlns:a14="http://schemas.microsoft.com/office/drawing/2010/main" val="0"/>
              </a:ext>
            </a:extLst>
          </a:blip>
          <a:srcRect/>
          <a:stretch>
            <a:fillRect/>
          </a:stretch>
        </p:blipFill>
        <p:spPr bwMode="auto">
          <a:xfrm>
            <a:off x="-56601" y="4277887"/>
            <a:ext cx="832727" cy="694802"/>
          </a:xfrm>
          <a:prstGeom prst="ellipse">
            <a:avLst/>
          </a:prstGeom>
          <a:ln>
            <a:noFill/>
          </a:ln>
          <a:effectLst>
            <a:softEdge rad="112500"/>
          </a:effectLst>
        </p:spPr>
      </p:pic>
      <p:pic>
        <p:nvPicPr>
          <p:cNvPr id="13" name="Рисунок 12" descr="http://thumbs.myshared.ru/612217.jpg"/>
          <p:cNvPicPr/>
          <p:nvPr/>
        </p:nvPicPr>
        <p:blipFill>
          <a:blip r:embed="rId2">
            <a:extLst>
              <a:ext uri="{28A0092B-C50C-407E-A947-70E740481C1C}">
                <a14:useLocalDpi xmlns:a14="http://schemas.microsoft.com/office/drawing/2010/main" val="0"/>
              </a:ext>
            </a:extLst>
          </a:blip>
          <a:srcRect/>
          <a:stretch>
            <a:fillRect/>
          </a:stretch>
        </p:blipFill>
        <p:spPr bwMode="auto">
          <a:xfrm>
            <a:off x="-56600" y="4972689"/>
            <a:ext cx="832727" cy="694802"/>
          </a:xfrm>
          <a:prstGeom prst="ellipse">
            <a:avLst/>
          </a:prstGeom>
          <a:ln>
            <a:noFill/>
          </a:ln>
          <a:effectLst>
            <a:softEdge rad="112500"/>
          </a:effectLst>
        </p:spPr>
      </p:pic>
      <p:sp>
        <p:nvSpPr>
          <p:cNvPr id="14" name="Прямоугольник 13"/>
          <p:cNvSpPr/>
          <p:nvPr/>
        </p:nvSpPr>
        <p:spPr>
          <a:xfrm>
            <a:off x="2359801" y="4243640"/>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5" name="Прямоугольник 14"/>
          <p:cNvSpPr/>
          <p:nvPr/>
        </p:nvSpPr>
        <p:spPr>
          <a:xfrm>
            <a:off x="3635896" y="4231150"/>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6" name="Прямоугольник 15"/>
          <p:cNvSpPr/>
          <p:nvPr/>
        </p:nvSpPr>
        <p:spPr>
          <a:xfrm>
            <a:off x="1639721" y="4938442"/>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7" name="Прямоугольник 16"/>
          <p:cNvSpPr/>
          <p:nvPr/>
        </p:nvSpPr>
        <p:spPr>
          <a:xfrm>
            <a:off x="3218368" y="4926512"/>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8" name="Прямоугольник 17"/>
          <p:cNvSpPr/>
          <p:nvPr/>
        </p:nvSpPr>
        <p:spPr>
          <a:xfrm>
            <a:off x="4536733" y="4972689"/>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0" name="Прямоугольник 19"/>
          <p:cNvSpPr/>
          <p:nvPr/>
        </p:nvSpPr>
        <p:spPr>
          <a:xfrm>
            <a:off x="6444208" y="5926745"/>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1" name="Прямоугольник 20"/>
          <p:cNvSpPr/>
          <p:nvPr/>
        </p:nvSpPr>
        <p:spPr>
          <a:xfrm>
            <a:off x="5436096" y="5926745"/>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2" name="Прямоугольник 21"/>
          <p:cNvSpPr/>
          <p:nvPr/>
        </p:nvSpPr>
        <p:spPr>
          <a:xfrm>
            <a:off x="4355976" y="5876972"/>
            <a:ext cx="720080" cy="631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10889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player.myshared.ru/411146/data/images/img0.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1" t="1301" r="1248" b="1814"/>
          <a:stretch/>
        </p:blipFill>
        <p:spPr bwMode="auto">
          <a:xfrm>
            <a:off x="1477108" y="160339"/>
            <a:ext cx="7570177" cy="657457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91680" y="443567"/>
            <a:ext cx="7200800" cy="4493538"/>
          </a:xfrm>
          <a:prstGeom prst="rect">
            <a:avLst/>
          </a:prstGeom>
          <a:solidFill>
            <a:srgbClr val="FFFF00">
              <a:alpha val="8000"/>
            </a:srgbClr>
          </a:solidFill>
        </p:spPr>
        <p:txBody>
          <a:bodyPr wrap="square">
            <a:spAutoFit/>
          </a:bodyPr>
          <a:lstStyle/>
          <a:p>
            <a:pPr algn="ctr"/>
            <a:endParaRPr lang="kk-KZ" sz="3600" b="1" dirty="0" smtClean="0">
              <a:solidFill>
                <a:srgbClr val="FF0000"/>
              </a:solidFill>
            </a:endParaRPr>
          </a:p>
          <a:p>
            <a:pPr algn="ctr"/>
            <a:r>
              <a:rPr lang="kk-KZ" sz="3600" b="1" dirty="0">
                <a:solidFill>
                  <a:srgbClr val="FF0000"/>
                </a:solidFill>
              </a:rPr>
              <a:t>І</a:t>
            </a:r>
            <a:r>
              <a:rPr lang="kk-KZ" sz="3600" b="1" dirty="0" smtClean="0">
                <a:solidFill>
                  <a:srgbClr val="FF0000"/>
                </a:solidFill>
              </a:rPr>
              <a:t>. Диофант </a:t>
            </a:r>
            <a:r>
              <a:rPr lang="kk-KZ" sz="3600" b="1" dirty="0">
                <a:solidFill>
                  <a:srgbClr val="FF0000"/>
                </a:solidFill>
              </a:rPr>
              <a:t>есебі.</a:t>
            </a:r>
            <a:endParaRPr lang="ru-RU" sz="3600" dirty="0">
              <a:solidFill>
                <a:srgbClr val="FF0000"/>
              </a:solidFill>
            </a:endParaRPr>
          </a:p>
          <a:p>
            <a:pPr algn="ctr"/>
            <a:r>
              <a:rPr lang="kk-KZ" sz="2800" b="1" dirty="0" smtClean="0"/>
              <a:t>Қосындысы 20, ал көбейтіндісі 96 болатын екі санды табыңыздар.</a:t>
            </a:r>
            <a:endParaRPr lang="ru-RU" sz="2800" b="1" dirty="0" smtClean="0"/>
          </a:p>
          <a:p>
            <a:endParaRPr lang="ru-RU" sz="2800" dirty="0"/>
          </a:p>
          <a:p>
            <a:pPr algn="ctr"/>
            <a:endParaRPr lang="kk-KZ" sz="2800" b="1" dirty="0" smtClean="0">
              <a:solidFill>
                <a:srgbClr val="FF0000"/>
              </a:solidFill>
            </a:endParaRPr>
          </a:p>
          <a:p>
            <a:pPr algn="ctr"/>
            <a:r>
              <a:rPr lang="kk-KZ" sz="2800" b="1" dirty="0" smtClean="0">
                <a:solidFill>
                  <a:srgbClr val="FF0000"/>
                </a:solidFill>
              </a:rPr>
              <a:t>ІІ. Сұрақ:</a:t>
            </a:r>
          </a:p>
          <a:p>
            <a:pPr algn="ctr"/>
            <a:endParaRPr lang="kk-KZ" sz="2800" b="1" dirty="0" smtClean="0">
              <a:solidFill>
                <a:srgbClr val="FF0000"/>
              </a:solidFill>
            </a:endParaRPr>
          </a:p>
          <a:p>
            <a:pPr algn="ctr"/>
            <a:r>
              <a:rPr lang="kk-KZ" sz="2800" b="1" dirty="0" smtClean="0">
                <a:solidFill>
                  <a:srgbClr val="002060"/>
                </a:solidFill>
              </a:rPr>
              <a:t>Қысқаша көбейту формуласы дегеніміз не?</a:t>
            </a:r>
            <a:r>
              <a:rPr lang="kk-KZ" sz="2800" b="1" dirty="0">
                <a:solidFill>
                  <a:srgbClr val="002060"/>
                </a:solidFill>
              </a:rPr>
              <a:t> </a:t>
            </a:r>
            <a:r>
              <a:rPr lang="kk-KZ" sz="2800" dirty="0">
                <a:solidFill>
                  <a:srgbClr val="002060"/>
                </a:solidFill>
              </a:rPr>
              <a:t> </a:t>
            </a:r>
            <a:r>
              <a:rPr lang="kk-KZ" dirty="0">
                <a:solidFill>
                  <a:srgbClr val="002060"/>
                </a:solidFill>
              </a:rPr>
              <a:t/>
            </a:r>
            <a:br>
              <a:rPr lang="kk-KZ" dirty="0">
                <a:solidFill>
                  <a:srgbClr val="002060"/>
                </a:solidFill>
              </a:rPr>
            </a:br>
            <a:r>
              <a:rPr lang="kk-KZ" dirty="0"/>
              <a:t>                      </a:t>
            </a:r>
            <a:endParaRPr lang="ru-RU" dirty="0"/>
          </a:p>
        </p:txBody>
      </p:sp>
      <p:sp>
        <p:nvSpPr>
          <p:cNvPr id="2" name="AutoShape 4" descr="http://www.midamericasnowrodeo.com/sitebuilder/images/Scroll-566x44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780471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832</Words>
  <Application>Microsoft Office PowerPoint</Application>
  <PresentationFormat>Экран (4:3)</PresentationFormat>
  <Paragraphs>222</Paragraphs>
  <Slides>25</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33" baseType="lpstr">
      <vt:lpstr>Arial</vt:lpstr>
      <vt:lpstr>Arial Narrow</vt:lpstr>
      <vt:lpstr>Calibri</vt:lpstr>
      <vt:lpstr>Cambria Math</vt:lpstr>
      <vt:lpstr>Monotype Corsiva</vt:lpstr>
      <vt:lpstr>Times New Roman</vt:lpstr>
      <vt:lpstr>Тема Office</vt:lpstr>
      <vt:lpstr>Формула</vt:lpstr>
      <vt:lpstr>«Әлихан Бөкейхан атындағы №76 ЖББОМ» КММ</vt:lpstr>
      <vt:lpstr>Презентация PowerPoint</vt:lpstr>
      <vt:lpstr>Сабақтың Тақырыбы:</vt:lpstr>
      <vt:lpstr> Мақсаты:  </vt:lpstr>
      <vt:lpstr> Сабақтың барысы: </vt:lpstr>
      <vt:lpstr> ІІ. «Көтеріңкі көңіл күй»  (тренинг) </vt:lpstr>
      <vt:lpstr>ІІІ. Үй тапсырмасын тексеру  №342, 343 (теория бойынша сұраққа жауап)</vt:lpstr>
      <vt:lpstr>Презентация PowerPoint</vt:lpstr>
      <vt:lpstr>Презентация PowerPoint</vt:lpstr>
      <vt:lpstr> V. «Кітап білім бұлағы» (оқулықпен жұмыс) </vt:lpstr>
      <vt:lpstr>В деңгейі:  №351(теңдеуді шеш) </vt:lpstr>
      <vt:lpstr>В деңгейі:  №352(өрнекті ықшамда) </vt:lpstr>
      <vt:lpstr>С деңгейі:  №355(теңбе-теңдікті дәлелде) </vt:lpstr>
      <vt:lpstr>Vі. Сергіту сәті</vt:lpstr>
      <vt:lpstr> VІІ. Топпен жұмыс </vt:lpstr>
      <vt:lpstr>Презентация PowerPoint</vt:lpstr>
      <vt:lpstr>Презентация PowerPoint</vt:lpstr>
      <vt:lpstr>  VІІІ. Тарихи мәлімет </vt:lpstr>
      <vt:lpstr>Презентация PowerPoint</vt:lpstr>
      <vt:lpstr> ІХ. «Шағын тест»  (жекелей жұмыс) </vt:lpstr>
      <vt:lpstr> Х. Үйге тапсырма:  №349, 350 </vt:lpstr>
      <vt:lpstr> ХІ. Қорытынды: «Топтастыру стратегиясы» </vt:lpstr>
      <vt:lpstr> ХІІ. Бағалау  </vt:lpstr>
      <vt:lpstr>  ХІІІ. Рефлексия      </vt:lpstr>
      <vt:lpstr> Назарларыңызға рахмет!!!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Тақырыбы:</dc:title>
  <dc:creator>Математика</dc:creator>
  <cp:lastModifiedBy>Пользователь</cp:lastModifiedBy>
  <cp:revision>76</cp:revision>
  <cp:lastPrinted>2015-12-21T05:46:42Z</cp:lastPrinted>
  <dcterms:created xsi:type="dcterms:W3CDTF">2015-12-14T13:27:09Z</dcterms:created>
  <dcterms:modified xsi:type="dcterms:W3CDTF">2015-12-22T09:04:39Z</dcterms:modified>
</cp:coreProperties>
</file>