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70" r:id="rId10"/>
    <p:sldId id="271" r:id="rId11"/>
    <p:sldId id="272" r:id="rId12"/>
    <p:sldId id="273" r:id="rId13"/>
    <p:sldId id="27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BD20-2653-45FD-A94C-6364E0755EAD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5B4B4-C237-4EFC-8A68-C35FC8C8D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818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BD20-2653-45FD-A94C-6364E0755EAD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5B4B4-C237-4EFC-8A68-C35FC8C8D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133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BD20-2653-45FD-A94C-6364E0755EAD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5B4B4-C237-4EFC-8A68-C35FC8C8D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226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BD20-2653-45FD-A94C-6364E0755EAD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5B4B4-C237-4EFC-8A68-C35FC8C8D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008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BD20-2653-45FD-A94C-6364E0755EAD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5B4B4-C237-4EFC-8A68-C35FC8C8D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343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BD20-2653-45FD-A94C-6364E0755EAD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5B4B4-C237-4EFC-8A68-C35FC8C8D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964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BD20-2653-45FD-A94C-6364E0755EAD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5B4B4-C237-4EFC-8A68-C35FC8C8D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883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BD20-2653-45FD-A94C-6364E0755EAD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5B4B4-C237-4EFC-8A68-C35FC8C8D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56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BD20-2653-45FD-A94C-6364E0755EAD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5B4B4-C237-4EFC-8A68-C35FC8C8D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05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BD20-2653-45FD-A94C-6364E0755EAD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5B4B4-C237-4EFC-8A68-C35FC8C8D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706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BD20-2653-45FD-A94C-6364E0755EAD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5B4B4-C237-4EFC-8A68-C35FC8C8D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361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2BD20-2653-45FD-A94C-6364E0755EAD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5B4B4-C237-4EFC-8A68-C35FC8C8D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581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25"/>
            <a:ext cx="8712968" cy="2376263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для детей</a:t>
            </a:r>
            <a:endParaRPr lang="ru-RU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204864"/>
            <a:ext cx="5184576" cy="447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20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8045"/>
          </a:xfrm>
        </p:spPr>
      </p:pic>
    </p:spTree>
    <p:extLst>
      <p:ext uri="{BB962C8B-B14F-4D97-AF65-F5344CB8AC3E}">
        <p14:creationId xmlns:p14="http://schemas.microsoft.com/office/powerpoint/2010/main" val="1323660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25" y="3246"/>
            <a:ext cx="9148125" cy="6867775"/>
          </a:xfrm>
        </p:spPr>
      </p:pic>
    </p:spTree>
    <p:extLst>
      <p:ext uri="{BB962C8B-B14F-4D97-AF65-F5344CB8AC3E}">
        <p14:creationId xmlns:p14="http://schemas.microsoft.com/office/powerpoint/2010/main" val="1541527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</p:spPr>
      </p:pic>
    </p:spTree>
    <p:extLst>
      <p:ext uri="{BB962C8B-B14F-4D97-AF65-F5344CB8AC3E}">
        <p14:creationId xmlns:p14="http://schemas.microsoft.com/office/powerpoint/2010/main" val="3803205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8863" cy="6858000"/>
          </a:xfrm>
        </p:spPr>
      </p:pic>
    </p:spTree>
    <p:extLst>
      <p:ext uri="{BB962C8B-B14F-4D97-AF65-F5344CB8AC3E}">
        <p14:creationId xmlns:p14="http://schemas.microsoft.com/office/powerpoint/2010/main" val="3607196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5" t="9309" r="17023" b="4633"/>
          <a:stretch/>
        </p:blipFill>
        <p:spPr bwMode="auto">
          <a:xfrm>
            <a:off x="0" y="0"/>
            <a:ext cx="9144000" cy="6876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722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3" t="9293" r="17144" b="5137"/>
          <a:stretch/>
        </p:blipFill>
        <p:spPr bwMode="auto">
          <a:xfrm>
            <a:off x="0" y="0"/>
            <a:ext cx="9144000" cy="6873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6409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0" t="9560" r="17064" b="4918"/>
          <a:stretch/>
        </p:blipFill>
        <p:spPr bwMode="auto">
          <a:xfrm>
            <a:off x="0" y="13455"/>
            <a:ext cx="9150861" cy="684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5502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2" t="9373" r="17189" b="4883"/>
          <a:stretch/>
        </p:blipFill>
        <p:spPr bwMode="auto">
          <a:xfrm>
            <a:off x="0" y="0"/>
            <a:ext cx="9144000" cy="688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1221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8" t="9528" r="17118" b="5086"/>
          <a:stretch/>
        </p:blipFill>
        <p:spPr bwMode="auto">
          <a:xfrm>
            <a:off x="0" y="0"/>
            <a:ext cx="917917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468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6" t="9600" r="17119" b="5093"/>
          <a:stretch/>
        </p:blipFill>
        <p:spPr bwMode="auto">
          <a:xfrm>
            <a:off x="-7505" y="0"/>
            <a:ext cx="9151505" cy="685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5781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6" t="9654" r="16993" b="4667"/>
          <a:stretch/>
        </p:blipFill>
        <p:spPr bwMode="auto">
          <a:xfrm>
            <a:off x="0" y="0"/>
            <a:ext cx="9144000" cy="6848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64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4678"/>
          </a:xfrm>
        </p:spPr>
      </p:pic>
    </p:spTree>
    <p:extLst>
      <p:ext uri="{BB962C8B-B14F-4D97-AF65-F5344CB8AC3E}">
        <p14:creationId xmlns:p14="http://schemas.microsoft.com/office/powerpoint/2010/main" val="37538229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</Words>
  <Application>Microsoft Office PowerPoint</Application>
  <PresentationFormat>Экран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Безопасность для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для детей</dc:title>
  <dc:creator>User</dc:creator>
  <cp:lastModifiedBy>User</cp:lastModifiedBy>
  <cp:revision>7</cp:revision>
  <dcterms:created xsi:type="dcterms:W3CDTF">2016-01-21T06:20:10Z</dcterms:created>
  <dcterms:modified xsi:type="dcterms:W3CDTF">2016-01-22T03:24:27Z</dcterms:modified>
</cp:coreProperties>
</file>