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1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3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2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4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8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6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BD20-2653-45FD-A94C-6364E0755EA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B4B4-C237-4EFC-8A68-C35FC8C8D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25"/>
            <a:ext cx="8712968" cy="237626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для детей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184576" cy="44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045"/>
          </a:xfrm>
        </p:spPr>
      </p:pic>
    </p:spTree>
    <p:extLst>
      <p:ext uri="{BB962C8B-B14F-4D97-AF65-F5344CB8AC3E}">
        <p14:creationId xmlns:p14="http://schemas.microsoft.com/office/powerpoint/2010/main" val="132366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" y="3246"/>
            <a:ext cx="9148125" cy="6867775"/>
          </a:xfrm>
        </p:spPr>
      </p:pic>
    </p:spTree>
    <p:extLst>
      <p:ext uri="{BB962C8B-B14F-4D97-AF65-F5344CB8AC3E}">
        <p14:creationId xmlns:p14="http://schemas.microsoft.com/office/powerpoint/2010/main" val="154152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80320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863" cy="6858000"/>
          </a:xfrm>
        </p:spPr>
      </p:pic>
    </p:spTree>
    <p:extLst>
      <p:ext uri="{BB962C8B-B14F-4D97-AF65-F5344CB8AC3E}">
        <p14:creationId xmlns:p14="http://schemas.microsoft.com/office/powerpoint/2010/main" val="360719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9309" r="17023" b="4633"/>
          <a:stretch/>
        </p:blipFill>
        <p:spPr bwMode="auto">
          <a:xfrm>
            <a:off x="0" y="0"/>
            <a:ext cx="9144000" cy="68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9293" r="17144" b="5137"/>
          <a:stretch/>
        </p:blipFill>
        <p:spPr bwMode="auto">
          <a:xfrm>
            <a:off x="0" y="0"/>
            <a:ext cx="9144000" cy="68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0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9560" r="17064" b="4918"/>
          <a:stretch/>
        </p:blipFill>
        <p:spPr bwMode="auto">
          <a:xfrm>
            <a:off x="0" y="13455"/>
            <a:ext cx="9150861" cy="68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0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373" r="17189" b="4883"/>
          <a:stretch/>
        </p:blipFill>
        <p:spPr bwMode="auto">
          <a:xfrm>
            <a:off x="0" y="0"/>
            <a:ext cx="9144000" cy="68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2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9528" r="17118" b="5086"/>
          <a:stretch/>
        </p:blipFill>
        <p:spPr bwMode="auto">
          <a:xfrm>
            <a:off x="0" y="0"/>
            <a:ext cx="9179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6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9600" r="17119" b="5093"/>
          <a:stretch/>
        </p:blipFill>
        <p:spPr bwMode="auto">
          <a:xfrm>
            <a:off x="-7505" y="0"/>
            <a:ext cx="9151505" cy="68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8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9654" r="16993" b="4667"/>
          <a:stretch/>
        </p:blipFill>
        <p:spPr bwMode="auto">
          <a:xfrm>
            <a:off x="0" y="0"/>
            <a:ext cx="9144000" cy="68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678"/>
          </a:xfrm>
        </p:spPr>
      </p:pic>
    </p:spTree>
    <p:extLst>
      <p:ext uri="{BB962C8B-B14F-4D97-AF65-F5344CB8AC3E}">
        <p14:creationId xmlns:p14="http://schemas.microsoft.com/office/powerpoint/2010/main" val="3753822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Безопасность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для детей</dc:title>
  <dc:creator>User</dc:creator>
  <cp:lastModifiedBy>User</cp:lastModifiedBy>
  <cp:revision>7</cp:revision>
  <dcterms:created xsi:type="dcterms:W3CDTF">2016-01-21T06:20:10Z</dcterms:created>
  <dcterms:modified xsi:type="dcterms:W3CDTF">2016-01-22T03:24:27Z</dcterms:modified>
</cp:coreProperties>
</file>