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5" r:id="rId3"/>
    <p:sldId id="281" r:id="rId4"/>
    <p:sldId id="270" r:id="rId5"/>
    <p:sldId id="282" r:id="rId6"/>
    <p:sldId id="273" r:id="rId7"/>
    <p:sldId id="271" r:id="rId8"/>
    <p:sldId id="274" r:id="rId9"/>
    <p:sldId id="286" r:id="rId10"/>
    <p:sldId id="285" r:id="rId11"/>
    <p:sldId id="283" r:id="rId12"/>
    <p:sldId id="28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77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57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E774E-C90E-46D5-9DA6-93F7FE74A8D0}" type="doc">
      <dgm:prSet loTypeId="urn:microsoft.com/office/officeart/2005/8/layout/cycle5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50963CC6-8FCD-40A5-BFCD-57E999D0EB5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>
              <a:latin typeface="Arial Narrow" pitchFamily="34" charset="0"/>
            </a:rPr>
            <a:t>Формирование патриотического сознания</a:t>
          </a:r>
          <a:endParaRPr lang="ru-RU" sz="2400" b="1" dirty="0">
            <a:latin typeface="Arial Narrow" pitchFamily="34" charset="0"/>
          </a:endParaRPr>
        </a:p>
      </dgm:t>
    </dgm:pt>
    <dgm:pt modelId="{F573376C-7DCD-4683-A30A-5D3086A938AD}" type="parTrans" cxnId="{4AD3EC3A-B533-4B7C-9973-2441B2BD6530}">
      <dgm:prSet/>
      <dgm:spPr/>
      <dgm:t>
        <a:bodyPr/>
        <a:lstStyle/>
        <a:p>
          <a:endParaRPr lang="ru-RU"/>
        </a:p>
      </dgm:t>
    </dgm:pt>
    <dgm:pt modelId="{B9B18AEA-2B9B-4100-8DFC-9C118D029C09}" type="sibTrans" cxnId="{4AD3EC3A-B533-4B7C-9973-2441B2BD6530}">
      <dgm:prSet/>
      <dgm:spPr>
        <a:solidFill>
          <a:srgbClr val="A877A9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576BDD89-1619-4766-BE25-8E5929C4F902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Arial Narrow" pitchFamily="34" charset="0"/>
            </a:rPr>
            <a:t>Духовно-нравственное развитие</a:t>
          </a:r>
          <a:endParaRPr lang="ru-RU" sz="2400" b="1" dirty="0">
            <a:latin typeface="Arial Narrow" pitchFamily="34" charset="0"/>
          </a:endParaRPr>
        </a:p>
      </dgm:t>
    </dgm:pt>
    <dgm:pt modelId="{FA22554A-1C97-4C29-B18B-0EC0614053ED}" type="parTrans" cxnId="{8DA1113E-F8C3-4A87-9476-094C018B4AB9}">
      <dgm:prSet/>
      <dgm:spPr/>
      <dgm:t>
        <a:bodyPr/>
        <a:lstStyle/>
        <a:p>
          <a:endParaRPr lang="ru-RU"/>
        </a:p>
      </dgm:t>
    </dgm:pt>
    <dgm:pt modelId="{CE97B153-6120-4711-BB78-8084FABC44C2}" type="sibTrans" cxnId="{8DA1113E-F8C3-4A87-9476-094C018B4AB9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A2082EA0-C0E4-4BA6-83B3-1D8ABB4F201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latin typeface="Arial Narrow" pitchFamily="34" charset="0"/>
            </a:rPr>
            <a:t>Воспитание межэтнической толерантности и общественного согласия</a:t>
          </a:r>
          <a:endParaRPr lang="ru-RU" sz="2400" b="1" dirty="0">
            <a:latin typeface="Arial Narrow" pitchFamily="34" charset="0"/>
          </a:endParaRPr>
        </a:p>
      </dgm:t>
    </dgm:pt>
    <dgm:pt modelId="{881B4F4E-094D-4F50-892D-3494C143FC52}" type="parTrans" cxnId="{9BE62B77-CBA7-4CB9-876C-F5ACCB27FFE8}">
      <dgm:prSet/>
      <dgm:spPr/>
      <dgm:t>
        <a:bodyPr/>
        <a:lstStyle/>
        <a:p>
          <a:endParaRPr lang="ru-RU"/>
        </a:p>
      </dgm:t>
    </dgm:pt>
    <dgm:pt modelId="{5F956714-3877-43D0-A555-643BDDDE3D6B}" type="sibTrans" cxnId="{9BE62B77-CBA7-4CB9-876C-F5ACCB27FFE8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002F7EF2-3E5F-4BE2-8299-23FBC5D1C0F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Arial Narrow" pitchFamily="34" charset="0"/>
            </a:rPr>
            <a:t>Активизация сотрудничества семьи и школы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Arial Narrow" pitchFamily="34" charset="0"/>
          </a:endParaRPr>
        </a:p>
      </dgm:t>
    </dgm:pt>
    <dgm:pt modelId="{122E761C-68E8-4CA6-924B-485D5D599C94}" type="parTrans" cxnId="{9F32E3B0-1E13-402B-B67C-53F87EBF4326}">
      <dgm:prSet/>
      <dgm:spPr/>
      <dgm:t>
        <a:bodyPr/>
        <a:lstStyle/>
        <a:p>
          <a:endParaRPr lang="ru-RU"/>
        </a:p>
      </dgm:t>
    </dgm:pt>
    <dgm:pt modelId="{1A52F113-A99D-4B5A-B0C8-B1D676673051}" type="sibTrans" cxnId="{9F32E3B0-1E13-402B-B67C-53F87EBF4326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B0D97A08-EA9C-43EB-9654-12AD65684C8C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400" b="1" dirty="0" smtClean="0"/>
            <a:t>Поддержка инициатив молодежи</a:t>
          </a:r>
          <a:endParaRPr lang="ru-RU" sz="2400" b="1" dirty="0">
            <a:latin typeface="Arial Narrow" pitchFamily="34" charset="0"/>
          </a:endParaRPr>
        </a:p>
      </dgm:t>
    </dgm:pt>
    <dgm:pt modelId="{1C8EF51F-7DF8-48BF-AD17-F46220F176CD}" type="parTrans" cxnId="{70A96DC7-5EB3-41FF-B593-2B25778A04D5}">
      <dgm:prSet/>
      <dgm:spPr/>
      <dgm:t>
        <a:bodyPr/>
        <a:lstStyle/>
        <a:p>
          <a:endParaRPr lang="ru-RU"/>
        </a:p>
      </dgm:t>
    </dgm:pt>
    <dgm:pt modelId="{4992C830-1BE2-44CC-A45A-B41ED3A96485}" type="sibTrans" cxnId="{70A96DC7-5EB3-41FF-B593-2B25778A04D5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48B144E5-5348-4CA1-B498-6A0952A20BA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Arial Narrow" pitchFamily="34" charset="0"/>
            </a:rPr>
            <a:t>Формирование ЗОЖ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dirty="0"/>
        </a:p>
      </dgm:t>
    </dgm:pt>
    <dgm:pt modelId="{96D0F22A-B126-44D5-83B0-B582E4CAB208}" type="parTrans" cxnId="{724144B6-2079-4799-B284-24DAA75BA96F}">
      <dgm:prSet/>
      <dgm:spPr/>
      <dgm:t>
        <a:bodyPr/>
        <a:lstStyle/>
        <a:p>
          <a:endParaRPr lang="ru-RU"/>
        </a:p>
      </dgm:t>
    </dgm:pt>
    <dgm:pt modelId="{15E3D957-7CE8-4A96-A1A2-55A663E6649A}" type="sibTrans" cxnId="{724144B6-2079-4799-B284-24DAA75BA96F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C764DD3A-0B1A-4167-90CE-19ED0524E074}">
      <dgm:prSet phldrT="[Текст]" custT="1"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dirty="0" smtClean="0">
              <a:latin typeface="Arial Narrow" pitchFamily="34" charset="0"/>
            </a:rPr>
            <a:t>Правовое воспитание</a:t>
          </a:r>
          <a:endParaRPr lang="ru-RU" sz="2400" b="1" dirty="0">
            <a:latin typeface="Arial Narrow" pitchFamily="34" charset="0"/>
          </a:endParaRPr>
        </a:p>
      </dgm:t>
    </dgm:pt>
    <dgm:pt modelId="{EF9D1677-2F22-4B6C-BCDA-CB9B4482FE48}" type="parTrans" cxnId="{6BB8A759-0F45-478F-B025-C8931505C59E}">
      <dgm:prSet/>
      <dgm:spPr/>
      <dgm:t>
        <a:bodyPr/>
        <a:lstStyle/>
        <a:p>
          <a:endParaRPr lang="ru-RU"/>
        </a:p>
      </dgm:t>
    </dgm:pt>
    <dgm:pt modelId="{E32A359C-47F5-4810-997D-54990D0C0547}" type="sibTrans" cxnId="{6BB8A759-0F45-478F-B025-C8931505C59E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95CF12BA-6F9D-467A-B6BD-A2BD4594608F}" type="pres">
      <dgm:prSet presAssocID="{40EE774E-C90E-46D5-9DA6-93F7FE74A8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250FB-4581-4E88-AE4E-D6FCA25BA01C}" type="pres">
      <dgm:prSet presAssocID="{50963CC6-8FCD-40A5-BFCD-57E999D0EB5C}" presName="node" presStyleLbl="node1" presStyleIdx="0" presStyleCnt="7" custScaleX="222988" custScaleY="123212" custRadScaleRad="94598" custRadScaleInc="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D181-441B-4F9F-A152-122EF4B935CE}" type="pres">
      <dgm:prSet presAssocID="{50963CC6-8FCD-40A5-BFCD-57E999D0EB5C}" presName="spNode" presStyleCnt="0"/>
      <dgm:spPr/>
    </dgm:pt>
    <dgm:pt modelId="{2B274DF7-4BB7-4690-98A9-D329C8638748}" type="pres">
      <dgm:prSet presAssocID="{B9B18AEA-2B9B-4100-8DFC-9C118D029C09}" presName="sibTrans" presStyleLbl="sibTrans1D1" presStyleIdx="0" presStyleCnt="7"/>
      <dgm:spPr/>
      <dgm:t>
        <a:bodyPr/>
        <a:lstStyle/>
        <a:p>
          <a:endParaRPr lang="ru-RU"/>
        </a:p>
      </dgm:t>
    </dgm:pt>
    <dgm:pt modelId="{5E24F20C-839C-4051-9BC0-C47F77EC7ACA}" type="pres">
      <dgm:prSet presAssocID="{576BDD89-1619-4766-BE25-8E5929C4F902}" presName="node" presStyleLbl="node1" presStyleIdx="1" presStyleCnt="7" custScaleX="221811" custScaleY="140710" custRadScaleRad="149613" custRadScaleInc="6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5AD09-6779-4DE7-B7F4-2616D2E28991}" type="pres">
      <dgm:prSet presAssocID="{576BDD89-1619-4766-BE25-8E5929C4F902}" presName="spNode" presStyleCnt="0"/>
      <dgm:spPr/>
    </dgm:pt>
    <dgm:pt modelId="{5A59C167-3D01-44C7-95EE-2DC7F61E5E34}" type="pres">
      <dgm:prSet presAssocID="{CE97B153-6120-4711-BB78-8084FABC44C2}" presName="sibTrans" presStyleLbl="sibTrans1D1" presStyleIdx="1" presStyleCnt="7"/>
      <dgm:spPr/>
      <dgm:t>
        <a:bodyPr/>
        <a:lstStyle/>
        <a:p>
          <a:endParaRPr lang="ru-RU"/>
        </a:p>
      </dgm:t>
    </dgm:pt>
    <dgm:pt modelId="{D747EEE3-A62C-484A-A581-4B20846EAF52}" type="pres">
      <dgm:prSet presAssocID="{A2082EA0-C0E4-4BA6-83B3-1D8ABB4F2012}" presName="node" presStyleLbl="node1" presStyleIdx="2" presStyleCnt="7" custScaleX="231134" custScaleY="231243" custRadScaleRad="120931" custRadScaleInc="-66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74D90-082B-4A4C-9F9F-352ABA141521}" type="pres">
      <dgm:prSet presAssocID="{A2082EA0-C0E4-4BA6-83B3-1D8ABB4F2012}" presName="spNode" presStyleCnt="0"/>
      <dgm:spPr/>
    </dgm:pt>
    <dgm:pt modelId="{F9F45983-2A76-45A4-8B8D-03B00D4980D3}" type="pres">
      <dgm:prSet presAssocID="{5F956714-3877-43D0-A555-643BDDDE3D6B}" presName="sibTrans" presStyleLbl="sibTrans1D1" presStyleIdx="2" presStyleCnt="7"/>
      <dgm:spPr/>
      <dgm:t>
        <a:bodyPr/>
        <a:lstStyle/>
        <a:p>
          <a:endParaRPr lang="ru-RU"/>
        </a:p>
      </dgm:t>
    </dgm:pt>
    <dgm:pt modelId="{0DD4EAA2-81BD-48F7-B979-95657D6E6004}" type="pres">
      <dgm:prSet presAssocID="{002F7EF2-3E5F-4BE2-8299-23FBC5D1C0F2}" presName="node" presStyleLbl="node1" presStyleIdx="3" presStyleCnt="7" custScaleX="217453" custScaleY="157935" custRadScaleRad="117578" custRadScaleInc="-15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F472C-1F66-40EB-BC06-442323488C19}" type="pres">
      <dgm:prSet presAssocID="{002F7EF2-3E5F-4BE2-8299-23FBC5D1C0F2}" presName="spNode" presStyleCnt="0"/>
      <dgm:spPr/>
    </dgm:pt>
    <dgm:pt modelId="{CB5E9FFC-118B-4F9B-A32D-030B10A3C60B}" type="pres">
      <dgm:prSet presAssocID="{1A52F113-A99D-4B5A-B0C8-B1D676673051}" presName="sibTrans" presStyleLbl="sibTrans1D1" presStyleIdx="3" presStyleCnt="7"/>
      <dgm:spPr/>
      <dgm:t>
        <a:bodyPr/>
        <a:lstStyle/>
        <a:p>
          <a:endParaRPr lang="ru-RU"/>
        </a:p>
      </dgm:t>
    </dgm:pt>
    <dgm:pt modelId="{92AE27B3-73A1-4112-A115-D6C936A74B1C}" type="pres">
      <dgm:prSet presAssocID="{B0D97A08-EA9C-43EB-9654-12AD65684C8C}" presName="node" presStyleLbl="node1" presStyleIdx="4" presStyleCnt="7" custScaleX="233253" custScaleY="143497" custRadScaleRad="107598" custRadScaleInc="116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AF282-E6AE-4A46-BEEF-61DC54431B62}" type="pres">
      <dgm:prSet presAssocID="{B0D97A08-EA9C-43EB-9654-12AD65684C8C}" presName="spNode" presStyleCnt="0"/>
      <dgm:spPr/>
    </dgm:pt>
    <dgm:pt modelId="{6C005735-2279-4955-AFB5-85598C3494AD}" type="pres">
      <dgm:prSet presAssocID="{4992C830-1BE2-44CC-A45A-B41ED3A96485}" presName="sibTrans" presStyleLbl="sibTrans1D1" presStyleIdx="4" presStyleCnt="7"/>
      <dgm:spPr/>
      <dgm:t>
        <a:bodyPr/>
        <a:lstStyle/>
        <a:p>
          <a:endParaRPr lang="ru-RU"/>
        </a:p>
      </dgm:t>
    </dgm:pt>
    <dgm:pt modelId="{9F291AB9-5394-4AD8-A177-2BFD77F51956}" type="pres">
      <dgm:prSet presAssocID="{48B144E5-5348-4CA1-B498-6A0952A20BAC}" presName="node" presStyleLbl="node1" presStyleIdx="5" presStyleCnt="7" custScaleX="201952" custScaleY="148145" custRadScaleRad="114317" custRadScaleInc="5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28F78-97F0-455B-894C-B6256AF8C808}" type="pres">
      <dgm:prSet presAssocID="{48B144E5-5348-4CA1-B498-6A0952A20BAC}" presName="spNode" presStyleCnt="0"/>
      <dgm:spPr/>
    </dgm:pt>
    <dgm:pt modelId="{40B34CBC-4755-426C-8046-1B4B092BB4FD}" type="pres">
      <dgm:prSet presAssocID="{15E3D957-7CE8-4A96-A1A2-55A663E6649A}" presName="sibTrans" presStyleLbl="sibTrans1D1" presStyleIdx="5" presStyleCnt="7"/>
      <dgm:spPr/>
      <dgm:t>
        <a:bodyPr/>
        <a:lstStyle/>
        <a:p>
          <a:endParaRPr lang="ru-RU"/>
        </a:p>
      </dgm:t>
    </dgm:pt>
    <dgm:pt modelId="{E4849815-A8B5-47C6-9C65-C4AA91E062BA}" type="pres">
      <dgm:prSet presAssocID="{C764DD3A-0B1A-4167-90CE-19ED0524E074}" presName="node" presStyleLbl="node1" presStyleIdx="6" presStyleCnt="7" custScaleX="220488" custScaleY="136600" custRadScaleRad="123862" custRadScaleInc="-83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C52AF-5612-4E1F-9694-CE79E802F4B7}" type="pres">
      <dgm:prSet presAssocID="{C764DD3A-0B1A-4167-90CE-19ED0524E074}" presName="spNode" presStyleCnt="0"/>
      <dgm:spPr/>
    </dgm:pt>
    <dgm:pt modelId="{A1ECA43A-325F-41D9-9F20-5EAAE5C7EE4B}" type="pres">
      <dgm:prSet presAssocID="{E32A359C-47F5-4810-997D-54990D0C0547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74F6D7D0-FB2D-4483-AF42-70166C7B9325}" type="presOf" srcId="{E32A359C-47F5-4810-997D-54990D0C0547}" destId="{A1ECA43A-325F-41D9-9F20-5EAAE5C7EE4B}" srcOrd="0" destOrd="0" presId="urn:microsoft.com/office/officeart/2005/8/layout/cycle5"/>
    <dgm:cxn modelId="{0FC75B44-A00C-4DE0-A637-3AAB46AA3FEC}" type="presOf" srcId="{CE97B153-6120-4711-BB78-8084FABC44C2}" destId="{5A59C167-3D01-44C7-95EE-2DC7F61E5E34}" srcOrd="0" destOrd="0" presId="urn:microsoft.com/office/officeart/2005/8/layout/cycle5"/>
    <dgm:cxn modelId="{6BB8A759-0F45-478F-B025-C8931505C59E}" srcId="{40EE774E-C90E-46D5-9DA6-93F7FE74A8D0}" destId="{C764DD3A-0B1A-4167-90CE-19ED0524E074}" srcOrd="6" destOrd="0" parTransId="{EF9D1677-2F22-4B6C-BCDA-CB9B4482FE48}" sibTransId="{E32A359C-47F5-4810-997D-54990D0C0547}"/>
    <dgm:cxn modelId="{0119D869-7316-42B2-A869-A51EEE211C79}" type="presOf" srcId="{576BDD89-1619-4766-BE25-8E5929C4F902}" destId="{5E24F20C-839C-4051-9BC0-C47F77EC7ACA}" srcOrd="0" destOrd="0" presId="urn:microsoft.com/office/officeart/2005/8/layout/cycle5"/>
    <dgm:cxn modelId="{A9E0DAC8-80BF-48AC-B394-059CFC1A1074}" type="presOf" srcId="{1A52F113-A99D-4B5A-B0C8-B1D676673051}" destId="{CB5E9FFC-118B-4F9B-A32D-030B10A3C60B}" srcOrd="0" destOrd="0" presId="urn:microsoft.com/office/officeart/2005/8/layout/cycle5"/>
    <dgm:cxn modelId="{9F32E3B0-1E13-402B-B67C-53F87EBF4326}" srcId="{40EE774E-C90E-46D5-9DA6-93F7FE74A8D0}" destId="{002F7EF2-3E5F-4BE2-8299-23FBC5D1C0F2}" srcOrd="3" destOrd="0" parTransId="{122E761C-68E8-4CA6-924B-485D5D599C94}" sibTransId="{1A52F113-A99D-4B5A-B0C8-B1D676673051}"/>
    <dgm:cxn modelId="{408CF32C-99C1-4DC8-941B-D601D16FA514}" type="presOf" srcId="{B0D97A08-EA9C-43EB-9654-12AD65684C8C}" destId="{92AE27B3-73A1-4112-A115-D6C936A74B1C}" srcOrd="0" destOrd="0" presId="urn:microsoft.com/office/officeart/2005/8/layout/cycle5"/>
    <dgm:cxn modelId="{5CDB9B53-EBE4-4B37-9F13-BD599F338378}" type="presOf" srcId="{50963CC6-8FCD-40A5-BFCD-57E999D0EB5C}" destId="{DD9250FB-4581-4E88-AE4E-D6FCA25BA01C}" srcOrd="0" destOrd="0" presId="urn:microsoft.com/office/officeart/2005/8/layout/cycle5"/>
    <dgm:cxn modelId="{DC5AB5C6-923D-4BC7-AD84-76B139EEA44A}" type="presOf" srcId="{48B144E5-5348-4CA1-B498-6A0952A20BAC}" destId="{9F291AB9-5394-4AD8-A177-2BFD77F51956}" srcOrd="0" destOrd="0" presId="urn:microsoft.com/office/officeart/2005/8/layout/cycle5"/>
    <dgm:cxn modelId="{4AD3EC3A-B533-4B7C-9973-2441B2BD6530}" srcId="{40EE774E-C90E-46D5-9DA6-93F7FE74A8D0}" destId="{50963CC6-8FCD-40A5-BFCD-57E999D0EB5C}" srcOrd="0" destOrd="0" parTransId="{F573376C-7DCD-4683-A30A-5D3086A938AD}" sibTransId="{B9B18AEA-2B9B-4100-8DFC-9C118D029C09}"/>
    <dgm:cxn modelId="{4A84010F-85F1-4018-A11A-BFF60D55F4BF}" type="presOf" srcId="{A2082EA0-C0E4-4BA6-83B3-1D8ABB4F2012}" destId="{D747EEE3-A62C-484A-A581-4B20846EAF52}" srcOrd="0" destOrd="0" presId="urn:microsoft.com/office/officeart/2005/8/layout/cycle5"/>
    <dgm:cxn modelId="{724144B6-2079-4799-B284-24DAA75BA96F}" srcId="{40EE774E-C90E-46D5-9DA6-93F7FE74A8D0}" destId="{48B144E5-5348-4CA1-B498-6A0952A20BAC}" srcOrd="5" destOrd="0" parTransId="{96D0F22A-B126-44D5-83B0-B582E4CAB208}" sibTransId="{15E3D957-7CE8-4A96-A1A2-55A663E6649A}"/>
    <dgm:cxn modelId="{1F41C2D5-D183-4908-B998-980701EE5BF3}" type="presOf" srcId="{C764DD3A-0B1A-4167-90CE-19ED0524E074}" destId="{E4849815-A8B5-47C6-9C65-C4AA91E062BA}" srcOrd="0" destOrd="0" presId="urn:microsoft.com/office/officeart/2005/8/layout/cycle5"/>
    <dgm:cxn modelId="{70A96DC7-5EB3-41FF-B593-2B25778A04D5}" srcId="{40EE774E-C90E-46D5-9DA6-93F7FE74A8D0}" destId="{B0D97A08-EA9C-43EB-9654-12AD65684C8C}" srcOrd="4" destOrd="0" parTransId="{1C8EF51F-7DF8-48BF-AD17-F46220F176CD}" sibTransId="{4992C830-1BE2-44CC-A45A-B41ED3A96485}"/>
    <dgm:cxn modelId="{89ABB012-5907-424B-A362-202162936C0E}" type="presOf" srcId="{40EE774E-C90E-46D5-9DA6-93F7FE74A8D0}" destId="{95CF12BA-6F9D-467A-B6BD-A2BD4594608F}" srcOrd="0" destOrd="0" presId="urn:microsoft.com/office/officeart/2005/8/layout/cycle5"/>
    <dgm:cxn modelId="{AA4BCC41-7FDC-402F-866E-93838F96067D}" type="presOf" srcId="{15E3D957-7CE8-4A96-A1A2-55A663E6649A}" destId="{40B34CBC-4755-426C-8046-1B4B092BB4FD}" srcOrd="0" destOrd="0" presId="urn:microsoft.com/office/officeart/2005/8/layout/cycle5"/>
    <dgm:cxn modelId="{E507F725-CD98-40DC-A061-01D96EB2EDAE}" type="presOf" srcId="{B9B18AEA-2B9B-4100-8DFC-9C118D029C09}" destId="{2B274DF7-4BB7-4690-98A9-D329C8638748}" srcOrd="0" destOrd="0" presId="urn:microsoft.com/office/officeart/2005/8/layout/cycle5"/>
    <dgm:cxn modelId="{EA1C1A0D-FB17-4154-BE57-1D289557445D}" type="presOf" srcId="{002F7EF2-3E5F-4BE2-8299-23FBC5D1C0F2}" destId="{0DD4EAA2-81BD-48F7-B979-95657D6E6004}" srcOrd="0" destOrd="0" presId="urn:microsoft.com/office/officeart/2005/8/layout/cycle5"/>
    <dgm:cxn modelId="{AEFC2045-6F8A-43CA-AD18-53B9C9E8B157}" type="presOf" srcId="{4992C830-1BE2-44CC-A45A-B41ED3A96485}" destId="{6C005735-2279-4955-AFB5-85598C3494AD}" srcOrd="0" destOrd="0" presId="urn:microsoft.com/office/officeart/2005/8/layout/cycle5"/>
    <dgm:cxn modelId="{20C0FE02-1DCF-47EA-A3BD-6919D3524C4C}" type="presOf" srcId="{5F956714-3877-43D0-A555-643BDDDE3D6B}" destId="{F9F45983-2A76-45A4-8B8D-03B00D4980D3}" srcOrd="0" destOrd="0" presId="urn:microsoft.com/office/officeart/2005/8/layout/cycle5"/>
    <dgm:cxn modelId="{9BE62B77-CBA7-4CB9-876C-F5ACCB27FFE8}" srcId="{40EE774E-C90E-46D5-9DA6-93F7FE74A8D0}" destId="{A2082EA0-C0E4-4BA6-83B3-1D8ABB4F2012}" srcOrd="2" destOrd="0" parTransId="{881B4F4E-094D-4F50-892D-3494C143FC52}" sibTransId="{5F956714-3877-43D0-A555-643BDDDE3D6B}"/>
    <dgm:cxn modelId="{8DA1113E-F8C3-4A87-9476-094C018B4AB9}" srcId="{40EE774E-C90E-46D5-9DA6-93F7FE74A8D0}" destId="{576BDD89-1619-4766-BE25-8E5929C4F902}" srcOrd="1" destOrd="0" parTransId="{FA22554A-1C97-4C29-B18B-0EC0614053ED}" sibTransId="{CE97B153-6120-4711-BB78-8084FABC44C2}"/>
    <dgm:cxn modelId="{49297571-72C9-4BFB-8987-6579AF151D33}" type="presParOf" srcId="{95CF12BA-6F9D-467A-B6BD-A2BD4594608F}" destId="{DD9250FB-4581-4E88-AE4E-D6FCA25BA01C}" srcOrd="0" destOrd="0" presId="urn:microsoft.com/office/officeart/2005/8/layout/cycle5"/>
    <dgm:cxn modelId="{3E958531-74FC-462D-BF9C-F8931A840BAF}" type="presParOf" srcId="{95CF12BA-6F9D-467A-B6BD-A2BD4594608F}" destId="{CCC3D181-441B-4F9F-A152-122EF4B935CE}" srcOrd="1" destOrd="0" presId="urn:microsoft.com/office/officeart/2005/8/layout/cycle5"/>
    <dgm:cxn modelId="{CA7F66E8-6A2E-4076-9E40-4EFA5D16704B}" type="presParOf" srcId="{95CF12BA-6F9D-467A-B6BD-A2BD4594608F}" destId="{2B274DF7-4BB7-4690-98A9-D329C8638748}" srcOrd="2" destOrd="0" presId="urn:microsoft.com/office/officeart/2005/8/layout/cycle5"/>
    <dgm:cxn modelId="{ABC716C4-103E-45E9-9E3D-6C9D26BB1442}" type="presParOf" srcId="{95CF12BA-6F9D-467A-B6BD-A2BD4594608F}" destId="{5E24F20C-839C-4051-9BC0-C47F77EC7ACA}" srcOrd="3" destOrd="0" presId="urn:microsoft.com/office/officeart/2005/8/layout/cycle5"/>
    <dgm:cxn modelId="{33AA1D9E-D85A-4DB8-ADF3-5DE46AF6A533}" type="presParOf" srcId="{95CF12BA-6F9D-467A-B6BD-A2BD4594608F}" destId="{D885AD09-6779-4DE7-B7F4-2616D2E28991}" srcOrd="4" destOrd="0" presId="urn:microsoft.com/office/officeart/2005/8/layout/cycle5"/>
    <dgm:cxn modelId="{D83EA639-0C25-4F46-AF08-621B615195E7}" type="presParOf" srcId="{95CF12BA-6F9D-467A-B6BD-A2BD4594608F}" destId="{5A59C167-3D01-44C7-95EE-2DC7F61E5E34}" srcOrd="5" destOrd="0" presId="urn:microsoft.com/office/officeart/2005/8/layout/cycle5"/>
    <dgm:cxn modelId="{579F7C9E-4886-44EF-8272-962E7B5AEF1F}" type="presParOf" srcId="{95CF12BA-6F9D-467A-B6BD-A2BD4594608F}" destId="{D747EEE3-A62C-484A-A581-4B20846EAF52}" srcOrd="6" destOrd="0" presId="urn:microsoft.com/office/officeart/2005/8/layout/cycle5"/>
    <dgm:cxn modelId="{401475B0-8B28-4E1B-987C-F07AF11D3C0E}" type="presParOf" srcId="{95CF12BA-6F9D-467A-B6BD-A2BD4594608F}" destId="{A2A74D90-082B-4A4C-9F9F-352ABA141521}" srcOrd="7" destOrd="0" presId="urn:microsoft.com/office/officeart/2005/8/layout/cycle5"/>
    <dgm:cxn modelId="{40E89F27-32C4-4A29-BF37-B3992BBE60BC}" type="presParOf" srcId="{95CF12BA-6F9D-467A-B6BD-A2BD4594608F}" destId="{F9F45983-2A76-45A4-8B8D-03B00D4980D3}" srcOrd="8" destOrd="0" presId="urn:microsoft.com/office/officeart/2005/8/layout/cycle5"/>
    <dgm:cxn modelId="{32B43B36-2D1A-4F4F-B437-A1F13961A7F3}" type="presParOf" srcId="{95CF12BA-6F9D-467A-B6BD-A2BD4594608F}" destId="{0DD4EAA2-81BD-48F7-B979-95657D6E6004}" srcOrd="9" destOrd="0" presId="urn:microsoft.com/office/officeart/2005/8/layout/cycle5"/>
    <dgm:cxn modelId="{4118D855-0869-4FB4-A5E0-E2AD22CE56FB}" type="presParOf" srcId="{95CF12BA-6F9D-467A-B6BD-A2BD4594608F}" destId="{BBAF472C-1F66-40EB-BC06-442323488C19}" srcOrd="10" destOrd="0" presId="urn:microsoft.com/office/officeart/2005/8/layout/cycle5"/>
    <dgm:cxn modelId="{FAAAB079-E785-423C-BC13-1771D3F5F0B0}" type="presParOf" srcId="{95CF12BA-6F9D-467A-B6BD-A2BD4594608F}" destId="{CB5E9FFC-118B-4F9B-A32D-030B10A3C60B}" srcOrd="11" destOrd="0" presId="urn:microsoft.com/office/officeart/2005/8/layout/cycle5"/>
    <dgm:cxn modelId="{70D9E05C-BBCB-4411-AEA7-81D7000E712F}" type="presParOf" srcId="{95CF12BA-6F9D-467A-B6BD-A2BD4594608F}" destId="{92AE27B3-73A1-4112-A115-D6C936A74B1C}" srcOrd="12" destOrd="0" presId="urn:microsoft.com/office/officeart/2005/8/layout/cycle5"/>
    <dgm:cxn modelId="{29170A15-3449-40A8-BEEB-8A019D9ECCAF}" type="presParOf" srcId="{95CF12BA-6F9D-467A-B6BD-A2BD4594608F}" destId="{172AF282-E6AE-4A46-BEEF-61DC54431B62}" srcOrd="13" destOrd="0" presId="urn:microsoft.com/office/officeart/2005/8/layout/cycle5"/>
    <dgm:cxn modelId="{2C8CD15D-4739-4634-9E69-53D0352404D7}" type="presParOf" srcId="{95CF12BA-6F9D-467A-B6BD-A2BD4594608F}" destId="{6C005735-2279-4955-AFB5-85598C3494AD}" srcOrd="14" destOrd="0" presId="urn:microsoft.com/office/officeart/2005/8/layout/cycle5"/>
    <dgm:cxn modelId="{373C9CAC-D4FF-4706-9730-6C8CEB820D60}" type="presParOf" srcId="{95CF12BA-6F9D-467A-B6BD-A2BD4594608F}" destId="{9F291AB9-5394-4AD8-A177-2BFD77F51956}" srcOrd="15" destOrd="0" presId="urn:microsoft.com/office/officeart/2005/8/layout/cycle5"/>
    <dgm:cxn modelId="{66FD28E2-7F39-44D7-945F-C1D51C742C97}" type="presParOf" srcId="{95CF12BA-6F9D-467A-B6BD-A2BD4594608F}" destId="{4E928F78-97F0-455B-894C-B6256AF8C808}" srcOrd="16" destOrd="0" presId="urn:microsoft.com/office/officeart/2005/8/layout/cycle5"/>
    <dgm:cxn modelId="{5FF5E5A5-04F2-4C84-B59E-AF9FAD9DD944}" type="presParOf" srcId="{95CF12BA-6F9D-467A-B6BD-A2BD4594608F}" destId="{40B34CBC-4755-426C-8046-1B4B092BB4FD}" srcOrd="17" destOrd="0" presId="urn:microsoft.com/office/officeart/2005/8/layout/cycle5"/>
    <dgm:cxn modelId="{05EAE584-52ED-4335-84C2-EA13EF5346FB}" type="presParOf" srcId="{95CF12BA-6F9D-467A-B6BD-A2BD4594608F}" destId="{E4849815-A8B5-47C6-9C65-C4AA91E062BA}" srcOrd="18" destOrd="0" presId="urn:microsoft.com/office/officeart/2005/8/layout/cycle5"/>
    <dgm:cxn modelId="{471D1069-C8E5-4F86-BC90-39DB85A65CD1}" type="presParOf" srcId="{95CF12BA-6F9D-467A-B6BD-A2BD4594608F}" destId="{72CC52AF-5612-4E1F-9694-CE79E802F4B7}" srcOrd="19" destOrd="0" presId="urn:microsoft.com/office/officeart/2005/8/layout/cycle5"/>
    <dgm:cxn modelId="{A9B278BB-6EFC-412D-8B33-3C0835CED051}" type="presParOf" srcId="{95CF12BA-6F9D-467A-B6BD-A2BD4594608F}" destId="{A1ECA43A-325F-41D9-9F20-5EAAE5C7EE4B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250FB-4581-4E88-AE4E-D6FCA25BA01C}">
      <dsp:nvSpPr>
        <dsp:cNvPr id="0" name=""/>
        <dsp:cNvSpPr/>
      </dsp:nvSpPr>
      <dsp:spPr>
        <a:xfrm>
          <a:off x="2772270" y="-40298"/>
          <a:ext cx="2917058" cy="104768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Narrow" pitchFamily="34" charset="0"/>
            </a:rPr>
            <a:t>Формирование патриотического сознания</a:t>
          </a:r>
          <a:endParaRPr lang="ru-RU" sz="2800" b="1" kern="1200" dirty="0">
            <a:latin typeface="Arial Narrow" pitchFamily="34" charset="0"/>
          </a:endParaRPr>
        </a:p>
      </dsp:txBody>
      <dsp:txXfrm>
        <a:off x="2823414" y="10846"/>
        <a:ext cx="2814770" cy="945395"/>
      </dsp:txXfrm>
    </dsp:sp>
    <dsp:sp modelId="{2B274DF7-4BB7-4690-98A9-D329C8638748}">
      <dsp:nvSpPr>
        <dsp:cNvPr id="0" name=""/>
        <dsp:cNvSpPr/>
      </dsp:nvSpPr>
      <dsp:spPr>
        <a:xfrm>
          <a:off x="4765102" y="482366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1113858" y="387381"/>
              </a:moveTo>
              <a:arcTo wR="2430206" hR="2430206" stAng="14232193" swAng="1021115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4F20C-839C-4051-9BC0-C47F77EC7ACA}">
      <dsp:nvSpPr>
        <dsp:cNvPr id="0" name=""/>
        <dsp:cNvSpPr/>
      </dsp:nvSpPr>
      <dsp:spPr>
        <a:xfrm>
          <a:off x="5740689" y="520771"/>
          <a:ext cx="2901660" cy="119647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Narrow" pitchFamily="34" charset="0"/>
            </a:rPr>
            <a:t>Духовно-нравственное развитие</a:t>
          </a:r>
          <a:endParaRPr lang="ru-RU" sz="2800" b="1" kern="1200" dirty="0">
            <a:latin typeface="Arial Narrow" pitchFamily="34" charset="0"/>
          </a:endParaRPr>
        </a:p>
      </dsp:txBody>
      <dsp:txXfrm>
        <a:off x="5799096" y="579178"/>
        <a:ext cx="2784846" cy="1079656"/>
      </dsp:txXfrm>
    </dsp:sp>
    <dsp:sp modelId="{5A59C167-3D01-44C7-95EE-2DC7F61E5E34}">
      <dsp:nvSpPr>
        <dsp:cNvPr id="0" name=""/>
        <dsp:cNvSpPr/>
      </dsp:nvSpPr>
      <dsp:spPr>
        <a:xfrm>
          <a:off x="3044108" y="-2121054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4340940" y="3931871"/>
              </a:moveTo>
              <a:arcTo wR="2430206" hR="2430206" stAng="2289849" swAng="497902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7EEE3-A62C-484A-A581-4B20846EAF52}">
      <dsp:nvSpPr>
        <dsp:cNvPr id="0" name=""/>
        <dsp:cNvSpPr/>
      </dsp:nvSpPr>
      <dsp:spPr>
        <a:xfrm>
          <a:off x="5618728" y="2149291"/>
          <a:ext cx="3023621" cy="141751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itchFamily="34" charset="0"/>
            </a:rPr>
            <a:t>Воспитание межэтнической толерантности и общественного согласия</a:t>
          </a:r>
          <a:endParaRPr lang="ru-RU" sz="2000" b="1" kern="1200" dirty="0">
            <a:latin typeface="Arial Narrow" pitchFamily="34" charset="0"/>
          </a:endParaRPr>
        </a:p>
      </dsp:txBody>
      <dsp:txXfrm>
        <a:off x="5687925" y="2218488"/>
        <a:ext cx="2885227" cy="1279122"/>
      </dsp:txXfrm>
    </dsp:sp>
    <dsp:sp modelId="{F9F45983-2A76-45A4-8B8D-03B00D4980D3}">
      <dsp:nvSpPr>
        <dsp:cNvPr id="0" name=""/>
        <dsp:cNvSpPr/>
      </dsp:nvSpPr>
      <dsp:spPr>
        <a:xfrm>
          <a:off x="2351076" y="199781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4643858" y="3433025"/>
              </a:moveTo>
              <a:arcTo wR="2430206" hR="2430206" stAng="1462277" swAng="305944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4EAA2-81BD-48F7-B979-95657D6E6004}">
      <dsp:nvSpPr>
        <dsp:cNvPr id="0" name=""/>
        <dsp:cNvSpPr/>
      </dsp:nvSpPr>
      <dsp:spPr>
        <a:xfrm>
          <a:off x="5041251" y="3887718"/>
          <a:ext cx="2844651" cy="1342936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Arial Narrow" pitchFamily="34" charset="0"/>
            </a:rPr>
            <a:t>Активизация сотрудничества семьи и школы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kern="1200" dirty="0">
            <a:latin typeface="Arial Narrow" pitchFamily="34" charset="0"/>
          </a:endParaRPr>
        </a:p>
      </dsp:txBody>
      <dsp:txXfrm>
        <a:off x="5106808" y="3953275"/>
        <a:ext cx="2713537" cy="1211822"/>
      </dsp:txXfrm>
    </dsp:sp>
    <dsp:sp modelId="{CB5E9FFC-118B-4F9B-A32D-030B10A3C60B}">
      <dsp:nvSpPr>
        <dsp:cNvPr id="0" name=""/>
        <dsp:cNvSpPr/>
      </dsp:nvSpPr>
      <dsp:spPr>
        <a:xfrm>
          <a:off x="2068795" y="687280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3189174" y="4738857"/>
              </a:moveTo>
              <a:arcTo wR="2430206" hR="2430206" stAng="4308105" swAng="2210674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E27B3-73A1-4112-A115-D6C936A74B1C}">
      <dsp:nvSpPr>
        <dsp:cNvPr id="0" name=""/>
        <dsp:cNvSpPr/>
      </dsp:nvSpPr>
      <dsp:spPr>
        <a:xfrm>
          <a:off x="830982" y="4001036"/>
          <a:ext cx="3051341" cy="122016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Поддержка инициатив молодежи</a:t>
          </a:r>
          <a:endParaRPr lang="ru-RU" sz="2800" b="1" kern="1200" dirty="0">
            <a:latin typeface="Arial Narrow" pitchFamily="34" charset="0"/>
          </a:endParaRPr>
        </a:p>
      </dsp:txBody>
      <dsp:txXfrm>
        <a:off x="890546" y="4060600"/>
        <a:ext cx="2932213" cy="1101040"/>
      </dsp:txXfrm>
    </dsp:sp>
    <dsp:sp modelId="{6C005735-2279-4955-AFB5-85598C3494AD}">
      <dsp:nvSpPr>
        <dsp:cNvPr id="0" name=""/>
        <dsp:cNvSpPr/>
      </dsp:nvSpPr>
      <dsp:spPr>
        <a:xfrm>
          <a:off x="1145625" y="-200658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691955" y="4128554"/>
              </a:moveTo>
              <a:arcTo wR="2430206" hR="2430206" stAng="8139915" swAng="444829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91AB9-5394-4AD8-A177-2BFD77F51956}">
      <dsp:nvSpPr>
        <dsp:cNvPr id="0" name=""/>
        <dsp:cNvSpPr/>
      </dsp:nvSpPr>
      <dsp:spPr>
        <a:xfrm>
          <a:off x="133321" y="2344858"/>
          <a:ext cx="2641871" cy="125969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latin typeface="Arial Narrow" pitchFamily="34" charset="0"/>
            </a:rPr>
            <a:t>Формирование ЗОЖ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94814" y="2406351"/>
        <a:ext cx="2518885" cy="1136704"/>
      </dsp:txXfrm>
    </dsp:sp>
    <dsp:sp modelId="{40B34CBC-4755-426C-8046-1B4B092BB4FD}">
      <dsp:nvSpPr>
        <dsp:cNvPr id="0" name=""/>
        <dsp:cNvSpPr/>
      </dsp:nvSpPr>
      <dsp:spPr>
        <a:xfrm>
          <a:off x="756154" y="-1817978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685137" y="4121548"/>
              </a:moveTo>
              <a:arcTo wR="2430206" hR="2430206" stAng="8153744" swAng="247151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49815-A8B5-47C6-9C65-C4AA91E062BA}">
      <dsp:nvSpPr>
        <dsp:cNvPr id="0" name=""/>
        <dsp:cNvSpPr/>
      </dsp:nvSpPr>
      <dsp:spPr>
        <a:xfrm>
          <a:off x="38204" y="967305"/>
          <a:ext cx="2884353" cy="11615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Narrow" pitchFamily="34" charset="0"/>
            </a:rPr>
            <a:t>Правовое воспитание</a:t>
          </a:r>
          <a:endParaRPr lang="ru-RU" sz="3200" b="1" kern="1200" dirty="0">
            <a:latin typeface="Arial Narrow" pitchFamily="34" charset="0"/>
          </a:endParaRPr>
        </a:p>
      </dsp:txBody>
      <dsp:txXfrm>
        <a:off x="94905" y="1024006"/>
        <a:ext cx="2770951" cy="1048120"/>
      </dsp:txXfrm>
    </dsp:sp>
    <dsp:sp modelId="{A1ECA43A-325F-41D9-9F20-5EAAE5C7EE4B}">
      <dsp:nvSpPr>
        <dsp:cNvPr id="0" name=""/>
        <dsp:cNvSpPr/>
      </dsp:nvSpPr>
      <dsp:spPr>
        <a:xfrm>
          <a:off x="-217288" y="936065"/>
          <a:ext cx="4860412" cy="4860412"/>
        </a:xfrm>
        <a:custGeom>
          <a:avLst/>
          <a:gdLst/>
          <a:ahLst/>
          <a:cxnLst/>
          <a:rect l="0" t="0" r="0" b="0"/>
          <a:pathLst>
            <a:path>
              <a:moveTo>
                <a:pt x="2230023" y="8258"/>
              </a:moveTo>
              <a:arcTo wR="2430206" hR="2430206" stAng="15916501" swAng="813599"/>
            </a:path>
          </a:pathLst>
        </a:custGeom>
        <a:noFill/>
        <a:ln w="9525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4961-9E9A-41B6-8EDE-5469E954C0D0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6C26-E762-4AFE-9AA3-FACA2A3DB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DFBBA-C4E2-45DE-B071-7FFF2797D121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E92E-C51C-44C1-A548-0CCFDE681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494E-3D7C-4E6B-BA04-96A4D9F9CDBC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270D-BA81-4696-AEBA-6BC9F613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CFD3-0ABE-4F74-A63C-A3E2C39D7E81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A9BF-2047-4F5F-B01A-9155B0763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05FA-6EDE-4429-A710-3D2CA7D2893A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7AA8-B625-4825-8CB7-74120A02A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35D5-7AC2-4D76-B83F-B7369A75F414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253D-B941-4913-8E03-0DDB42B5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31FC-AA1F-4669-90A6-9855CB6564FE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C609-4EE7-40E2-B8B7-5D1C658AF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C696-B2C1-4F74-97C2-2F3370CA6B68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B325-FE0D-4A38-B5CB-270D5C11B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7620-F390-4FD2-9BAB-C31BDC991B00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3A25-02E4-4D2A-BD41-01EB3EC7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E643-C3F7-42A8-A651-FB9810DAC358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C2F1-4666-4257-8519-C67E364B9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FF19E-88C8-4B68-832A-5C5B33361F03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857C-51B6-4B28-8C84-7EB855C8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8B35BE-7FFA-4034-8814-EB3420A6668A}" type="datetimeFigureOut">
              <a:rPr lang="ru-RU"/>
              <a:pPr>
                <a:defRPr/>
              </a:pPr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117A71-E866-419B-88EE-257ABAB60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144000" cy="6858000"/>
          </a:xfrm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87325" y="333375"/>
            <a:ext cx="892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Arial Black" pitchFamily="34" charset="0"/>
              </a:rPr>
              <a:t>Поддержка инициатив молодежи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2924175"/>
            <a:ext cx="8488363" cy="302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325" y="2924175"/>
            <a:ext cx="84883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Black" pitchFamily="34" charset="0"/>
              </a:rPr>
              <a:t>Мероприятия</a:t>
            </a:r>
          </a:p>
        </p:txBody>
      </p:sp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339725" y="3602038"/>
            <a:ext cx="8335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ученическое 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соуправление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участие в ДЮО «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Жас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Улан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КВН</a:t>
            </a:r>
          </a:p>
        </p:txBody>
      </p:sp>
      <p:pic>
        <p:nvPicPr>
          <p:cNvPr id="10" name="Picture 2" descr="G:\торжественная линейка 15.12.2015\болашак\SAM_8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214423"/>
            <a:ext cx="2214577" cy="16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:\торжественная линейка 15.12.2015\награждение 1,2 смена\SAM_8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14422"/>
            <a:ext cx="2214578" cy="166093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Pictures\эмблема гимназии новая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286124"/>
            <a:ext cx="2500330" cy="25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0034" y="1571612"/>
            <a:ext cx="83582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100" b="1" dirty="0" smtClean="0">
                <a:solidFill>
                  <a:srgbClr val="002060"/>
                </a:solidFill>
                <a:cs typeface="Arial" charset="0"/>
              </a:rPr>
              <a:t>Концепция воспитательной работы</a:t>
            </a:r>
            <a:endParaRPr lang="ru-RU" sz="41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 Black" pitchFamily="34" charset="0"/>
              </a:rPr>
              <a:t>Активизация сотрудничества семьи и школы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363" y="4214818"/>
            <a:ext cx="89281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57158" y="4795846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Общешкольное родительское собрание в онлайн-режиме “Как предостеречь наших детей?”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Совместная организация мероприятий (родительские собрания,спортивные мерприятия, экскурсии и др.)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Благотворительная  Елка акима города Караганды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Новогодняя выставка поделок</a:t>
            </a:r>
          </a:p>
        </p:txBody>
      </p:sp>
      <p:pic>
        <p:nvPicPr>
          <p:cNvPr id="10" name="Рисунок 9" descr="20151124_1415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868" y="1357298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Ержан Тукебаев\Desktop\фото 2015\выставка зима\SAM_8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1" y="1285860"/>
            <a:ext cx="24465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Ержан Тукебаев\Desktop\фото 2015\Собрание родителей\SAM_6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08" y="1357298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Arial Black" pitchFamily="34" charset="0"/>
              </a:rPr>
              <a:t>Поддержка инициатив молодежи</a:t>
            </a:r>
            <a:endParaRPr lang="ru-RU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363" y="4214818"/>
            <a:ext cx="89281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57158" y="4857401"/>
            <a:ext cx="85011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Прием учащихся 5-классов в ряды  ДЮО “Жасұлан”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Первый городской слет ДЮО “Жасұлан”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КВН “Теория большого взрыва”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 ученического соуправления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2015121304095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Ержан Тукебаев\Desktop\фото 2015\заседание старост\SAM_7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Ержан Тукебаев\Desktop\болашак\SAM_8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28586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Arial Black" pitchFamily="34" charset="0"/>
              </a:rPr>
              <a:t>Профориентационная работа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63" y="4214818"/>
            <a:ext cx="89281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14282" y="4781192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Мастер-класс студентов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Карагандинского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Колледжа моды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Концерт студентов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музыкального отделения  Карагандинского гуманитарного колледжа</a:t>
            </a:r>
            <a:endParaRPr lang="kk-KZ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Концерт “Творчество без границ”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студентов КарГУ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имени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Е.А.Букетова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завод  железобетонных изделий, на молочную фабрику “Нәтиже”, цех компании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FEZA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Plast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KZ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фабрику «Конфеты Караганды», экологический музей.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Интерактивный урок Образовательной компании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Global Student Center</a:t>
            </a:r>
            <a:endPara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Встреча  с экспертом по организационной психологии компании “</a:t>
            </a:r>
            <a:r>
              <a:rPr lang="en-US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Kazakhstan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kk-KZ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kk-KZ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G:\фото 2015\колледж моды\SAM_7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1393041" cy="1857388"/>
          </a:xfrm>
          <a:prstGeom prst="rect">
            <a:avLst/>
          </a:prstGeom>
          <a:noFill/>
        </p:spPr>
      </p:pic>
      <p:pic>
        <p:nvPicPr>
          <p:cNvPr id="12" name="Рисунок 11" descr="DSC000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14422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image-21-09-15-03-25-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1428760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20150918_1026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1214422"/>
            <a:ext cx="179795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SAM_69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643182"/>
            <a:ext cx="2057648" cy="15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DSC0000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2643182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IMG_9800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643182"/>
            <a:ext cx="2286016" cy="157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813"/>
            <a:ext cx="9144000" cy="6858000"/>
          </a:xfrm>
        </p:spPr>
      </p:pic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34925" y="-100013"/>
            <a:ext cx="92551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Arial Black" pitchFamily="34" charset="0"/>
              </a:rPr>
              <a:t>Формирование  здорового образа 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Arial Black" pitchFamily="34" charset="0"/>
              </a:rPr>
              <a:t>жизни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25" y="3933825"/>
            <a:ext cx="8929688" cy="2447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latin typeface="Arial Narrow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latin typeface="Arial Narrow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Лекции на тему здорового образа жизни (правильное питание, регулярные занятия физкультурой и др.)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Профилактические беседы о вреде курения, алкоголя, наркотиков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;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Фестиваль здоровья </a:t>
            </a:r>
            <a:r>
              <a:rPr lang="kk-KZ" sz="2000" b="1" dirty="0" smtClean="0">
                <a:solidFill>
                  <a:srgbClr val="002060"/>
                </a:solidFill>
                <a:latin typeface="Arial Narrow" pitchFamily="34" charset="0"/>
              </a:rPr>
              <a:t>“Скажи: “Да здоровому образу жизни!”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Arial Narrow" pitchFamily="34" charset="0"/>
              </a:rPr>
              <a:t>Веселые старты “Мама, папа, я – спортивная семья”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Анкетирование;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25" y="3357563"/>
            <a:ext cx="8929688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Мероприятия</a:t>
            </a:r>
          </a:p>
        </p:txBody>
      </p:sp>
      <p:pic>
        <p:nvPicPr>
          <p:cNvPr id="10" name="Picture 4" descr="D:\09.11.2015\завуч ВР\День здоровья 2015 сентябрь\DSC09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357298"/>
            <a:ext cx="1785950" cy="1714512"/>
          </a:xfrm>
          <a:prstGeom prst="rect">
            <a:avLst/>
          </a:prstGeom>
          <a:noFill/>
        </p:spPr>
      </p:pic>
      <p:pic>
        <p:nvPicPr>
          <p:cNvPr id="11" name="Picture 2" descr="D:\09.11.2015\завуч ВР\День здоровья 2015 сентябрь\DSC09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357298"/>
            <a:ext cx="1643074" cy="1733482"/>
          </a:xfrm>
          <a:prstGeom prst="rect">
            <a:avLst/>
          </a:prstGeom>
          <a:noFill/>
        </p:spPr>
      </p:pic>
      <p:pic>
        <p:nvPicPr>
          <p:cNvPr id="12" name="Picture 3" descr="D:\09.11.2015\завуч ВР\мама папа\SAM_58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357298"/>
            <a:ext cx="1577351" cy="1714512"/>
          </a:xfrm>
          <a:prstGeom prst="rect">
            <a:avLst/>
          </a:prstGeom>
          <a:noFill/>
        </p:spPr>
      </p:pic>
      <p:pic>
        <p:nvPicPr>
          <p:cNvPr id="13" name="Picture 3" descr="D:\09.11.2015\завуч ВР\мама папа\SAM_6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357298"/>
            <a:ext cx="1518057" cy="1734923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8596" y="35716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</a:rPr>
              <a:t>Цели и задачи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357298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tx2"/>
                </a:solidFill>
              </a:rPr>
              <a:t>Цель: </a:t>
            </a:r>
          </a:p>
          <a:p>
            <a:endParaRPr lang="kk-KZ" sz="2400" b="1" dirty="0" smtClean="0">
              <a:solidFill>
                <a:schemeClr val="accent1"/>
              </a:solidFill>
            </a:endParaRPr>
          </a:p>
          <a:p>
            <a:pPr algn="just"/>
            <a:r>
              <a:rPr lang="kk-KZ" sz="2400" b="1" dirty="0" smtClean="0">
                <a:solidFill>
                  <a:schemeClr val="tx2"/>
                </a:solidFill>
              </a:rPr>
              <a:t>Создание условий, обеспечивающих формирование конкурентоспособной, компетентной, высоконравственной личности, способной самостоятельно принимать решения в ситуации изменяющегося мира, обладающей высокой культурой и гражданской ответственостью.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144000" cy="6858000"/>
          </a:xfrm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87325" y="333375"/>
            <a:ext cx="892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Arial Black" pitchFamily="34" charset="0"/>
              </a:rPr>
              <a:t>Поддержка инициатив молодежи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325" y="2924175"/>
            <a:ext cx="8488363" cy="302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7325" y="2924175"/>
            <a:ext cx="8488363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Black" pitchFamily="34" charset="0"/>
              </a:rPr>
              <a:t>Мероприятия</a:t>
            </a:r>
          </a:p>
        </p:txBody>
      </p:sp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339725" y="3602038"/>
            <a:ext cx="8335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ученическое 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соуправление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участие в ДЮО «</a:t>
            </a:r>
            <a:r>
              <a:rPr lang="ru-RU" sz="2000" b="1" dirty="0" err="1">
                <a:solidFill>
                  <a:srgbClr val="002060"/>
                </a:solidFill>
                <a:latin typeface="Arial Narrow" pitchFamily="34" charset="0"/>
              </a:rPr>
              <a:t>Жас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Улан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КВН</a:t>
            </a:r>
          </a:p>
        </p:txBody>
      </p:sp>
      <p:pic>
        <p:nvPicPr>
          <p:cNvPr id="10" name="Picture 2" descr="G:\торжественная линейка 15.12.2015\болашак\SAM_8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214423"/>
            <a:ext cx="2214577" cy="16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:\торжественная линейка 15.12.2015\награждение 1,2 смена\SAM_8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14422"/>
            <a:ext cx="2214578" cy="166093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034" y="35716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</a:rPr>
              <a:t>Задачи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285860"/>
            <a:ext cx="85725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Создавать условия для гуманизации воспитательного процесса  для всестороннего развития  личности, для побуждения  ее к самоанализу, самооценке, саморазвитию;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Поддерживать и укреплять традиции гимназии , социализацию гимназии , что способствует  созданию общегимназического  коллектива и украшает его жизнь.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Оценивать качество воспитательной жизни  и координировать  дальнейшее развитие;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Совершенствовать  методическое мастерство педагога, способного компетентно  заниматься осуществлением  воспитательной деятельности  и эффективно решать  вопросы воспитания школьников;</a:t>
            </a:r>
          </a:p>
          <a:p>
            <a:pPr algn="just"/>
            <a:r>
              <a:rPr lang="kk-KZ" sz="2000" b="1" dirty="0" smtClean="0">
                <a:solidFill>
                  <a:schemeClr val="tx2"/>
                </a:solidFill>
              </a:rPr>
              <a:t>Определение перспектив дальнейшего  развития  воспитательной системы;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856662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Направления воспитательной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1125463"/>
          <a:ext cx="8642350" cy="547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75856" y="2143116"/>
            <a:ext cx="2439152" cy="3000396"/>
          </a:xfrm>
          <a:prstGeom prst="roundRect">
            <a:avLst/>
          </a:prstGeom>
          <a:solidFill>
            <a:srgbClr val="A877A9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Позитивная образовательная среда (культура,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</a:rPr>
              <a:t>учащиеся-педагоги-родители, социально-психологическая служба</a:t>
            </a:r>
            <a:r>
              <a:rPr lang="ru-RU" sz="2000" b="1" dirty="0" smtClean="0">
                <a:latin typeface="Arial Narrow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atin typeface="Arial Narrow" pitchFamily="34" charset="0"/>
              </a:rPr>
              <a:t>соуправление</a:t>
            </a:r>
            <a:r>
              <a:rPr lang="ru-RU" sz="2000" b="1" dirty="0">
                <a:latin typeface="Arial Narrow" pitchFamily="34" charset="0"/>
              </a:rPr>
              <a:t>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380288" y="2852738"/>
            <a:ext cx="287337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092950" y="4714875"/>
            <a:ext cx="179388" cy="28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835150" y="4714875"/>
            <a:ext cx="250825" cy="355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638" y="5732463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493838" y="3213100"/>
            <a:ext cx="179387" cy="220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84325" y="1557338"/>
            <a:ext cx="140335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45188" y="1341438"/>
            <a:ext cx="143510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Black" pitchFamily="34" charset="0"/>
              </a:rPr>
              <a:t>Формирование ЗОЖ</a:t>
            </a:r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5900" y="3929066"/>
            <a:ext cx="864238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8429684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Фестиваль здоровья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Веселые старты </a:t>
            </a: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“Мама, папа, я – спортивная семья”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спортивных секций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Беседы по профилактике табакокурения, употребления наркотиков,  интернет-конференция по профилактике ВИЧ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по спортивной мафии  в ДДиЮ – 1 место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шахматный турнир   - 1 место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Семинар-тренинг по формированию  навыков здорового питания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Акция “Улица без наркотиков”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Ержан Тукебаев\Desktop\фото 2015\День здоровья 2015 сентябрь\DSC09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1809763" cy="1357322"/>
          </a:xfrm>
          <a:prstGeom prst="rect">
            <a:avLst/>
          </a:prstGeom>
          <a:noFill/>
        </p:spPr>
      </p:pic>
      <p:pic>
        <p:nvPicPr>
          <p:cNvPr id="2052" name="Picture 4" descr="C:\Users\Ержан Тукебаев\Desktop\фото 2015\День здоровья 2015 сентябрь\DSC09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142984"/>
            <a:ext cx="1785950" cy="1339463"/>
          </a:xfrm>
          <a:prstGeom prst="rect">
            <a:avLst/>
          </a:prstGeom>
          <a:noFill/>
        </p:spPr>
      </p:pic>
      <p:pic>
        <p:nvPicPr>
          <p:cNvPr id="2053" name="Picture 5" descr="C:\Users\Ержан Тукебаев\Desktop\фото 2015\Мама. папа. я спортивная семья\SAM_5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142984"/>
            <a:ext cx="1809763" cy="1357322"/>
          </a:xfrm>
          <a:prstGeom prst="rect">
            <a:avLst/>
          </a:prstGeom>
          <a:noFill/>
        </p:spPr>
      </p:pic>
      <p:pic>
        <p:nvPicPr>
          <p:cNvPr id="11" name="Picture 2" descr="P_20151109_1411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214422"/>
            <a:ext cx="1628786" cy="1357322"/>
          </a:xfrm>
          <a:prstGeom prst="rect">
            <a:avLst/>
          </a:prstGeom>
          <a:noFill/>
        </p:spPr>
      </p:pic>
      <p:pic>
        <p:nvPicPr>
          <p:cNvPr id="12" name="Рисунок 11" descr="SAM_643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500306"/>
            <a:ext cx="2071702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P_20151120_132904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2143140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SAM_767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2500306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SAM_837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500306"/>
            <a:ext cx="1774550" cy="14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5913"/>
            <a:ext cx="9144000" cy="6858001"/>
          </a:xfrm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692275" y="1"/>
            <a:ext cx="5865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Правовое 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860800"/>
            <a:ext cx="8785225" cy="2447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3786190"/>
            <a:ext cx="87154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Black" pitchFamily="34" charset="0"/>
              </a:rPr>
              <a:t>Мероприятия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4857760"/>
            <a:ext cx="87852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ИПГ 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Беседы по профилактике правонарушений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Встречи с зональным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инспектором, инспектором ЧС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Декадник по профилактике  травматизма  среди школьников “Внимание, светофор”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SAM_565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388" y="928670"/>
            <a:ext cx="235745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Ержан Тукебаев\Desktop\фото 2015\инспектор 23.10.2015\SAM_7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2421448" cy="18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SC0989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928670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-26988"/>
            <a:ext cx="9180513" cy="6884988"/>
          </a:xfrm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-34925" y="9286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sz="2000" b="1" i="1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81038" y="190500"/>
            <a:ext cx="7923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Arial Black" pitchFamily="34" charset="0"/>
              </a:rPr>
              <a:t>Патриотическое воспитание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857628"/>
            <a:ext cx="8208962" cy="2379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3857628"/>
            <a:ext cx="8208962" cy="42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М</a:t>
            </a:r>
            <a:r>
              <a:rPr lang="ru-RU" sz="2800" b="1" dirty="0" smtClean="0">
                <a:latin typeface="Arial Narrow" pitchFamily="34" charset="0"/>
              </a:rPr>
              <a:t>ероприятия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42910" y="4500570"/>
            <a:ext cx="7929618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Торжественный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линейки, посвященные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Дню Президента и Дню Независимости  Республики  Казахстан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Круглые столы по посланию Президента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РК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Смотр знаменных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Фотовыставки, конкурсы рисунков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кружков “Краеведение”, “Историческая реконструкция”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 descr="SAM_8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214422"/>
            <a:ext cx="1714511" cy="1577351"/>
          </a:xfrm>
          <a:prstGeom prst="rect">
            <a:avLst/>
          </a:prstGeom>
          <a:noFill/>
        </p:spPr>
      </p:pic>
      <p:pic>
        <p:nvPicPr>
          <p:cNvPr id="13" name="Picture 2" descr="C:\Users\Ержан Тукебаев\Desktop\фото 2015\линейка 1 декабря\SAM_7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1857388" cy="160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20150929025402 (1)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17"/>
          <a:stretch/>
        </p:blipFill>
        <p:spPr bwMode="auto">
          <a:xfrm>
            <a:off x="6929454" y="1285860"/>
            <a:ext cx="192882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2" descr="C:\Users\Ержан Тукебаев\Desktop\болашак\SAM_8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214422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44001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07950" y="4286255"/>
            <a:ext cx="8928100" cy="202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4286256"/>
            <a:ext cx="89281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0" y="2603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Духовно -нравственное </a:t>
            </a:r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воспитание</a:t>
            </a: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106363" y="4857760"/>
            <a:ext cx="89281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Праздник  «Посвящение в гимназисты»</a:t>
            </a:r>
            <a:endParaRPr lang="kk-KZ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Акция “Жолашар”, благотворительная ярмарка “Ақниет”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кружка “Керамист”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Фестиваль “Фильм! Фильм! Фильм!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Ержан Тукебаев\Desktop\посвящение в гимназисты\SAM_7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1857388" cy="1714512"/>
          </a:xfrm>
          <a:prstGeom prst="rect">
            <a:avLst/>
          </a:prstGeom>
          <a:noFill/>
        </p:spPr>
      </p:pic>
      <p:pic>
        <p:nvPicPr>
          <p:cNvPr id="16" name="Picture 2" descr="D:\09.11.2015\завуч ВР\ярмарка\SAM_6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0914" y="1214422"/>
            <a:ext cx="1866706" cy="1651317"/>
          </a:xfrm>
          <a:prstGeom prst="rect">
            <a:avLst/>
          </a:prstGeom>
          <a:noFill/>
        </p:spPr>
      </p:pic>
      <p:pic>
        <p:nvPicPr>
          <p:cNvPr id="17" name="Picture 3" descr="C:\Users\Ержан Тукебаев\Desktop\кружок керамист\20151222_1225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214422"/>
            <a:ext cx="1891406" cy="1594095"/>
          </a:xfrm>
          <a:prstGeom prst="rect">
            <a:avLst/>
          </a:prstGeom>
          <a:noFill/>
        </p:spPr>
      </p:pic>
      <p:pic>
        <p:nvPicPr>
          <p:cNvPr id="18" name="Picture 2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2714620"/>
            <a:ext cx="1937756" cy="1500198"/>
          </a:xfrm>
          <a:prstGeom prst="rect">
            <a:avLst/>
          </a:prstGeom>
          <a:noFill/>
        </p:spPr>
      </p:pic>
      <p:pic>
        <p:nvPicPr>
          <p:cNvPr id="20" name="Picture 2" descr="C:\Users\Ержан Тукебаев\Desktop\фото 2015\Жолашар\SAM_66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78605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Ержан Тукебаев\Desktop\фото 2015\кружок керамист\SAM_84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4137" y="1214422"/>
            <a:ext cx="2262203" cy="169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Arial Black" pitchFamily="34" charset="0"/>
              </a:rPr>
              <a:t>Воспитание межэтнической толерантности и общественного согласия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63" y="4286256"/>
            <a:ext cx="89281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636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Праздничный караван ко Дню языков народов РК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Интеллектуальная игра “Тілдарын – 2015” в КарГТУ – 3 место</a:t>
            </a:r>
          </a:p>
        </p:txBody>
      </p:sp>
      <p:pic>
        <p:nvPicPr>
          <p:cNvPr id="8" name="Picture 3" descr="C:\Users\Ержан Тукебаев\Desktop\фото 2015\Тілдарын\SAM_6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357298"/>
            <a:ext cx="1928826" cy="1854760"/>
          </a:xfrm>
          <a:prstGeom prst="rect">
            <a:avLst/>
          </a:prstGeom>
          <a:noFill/>
        </p:spPr>
      </p:pic>
      <p:pic>
        <p:nvPicPr>
          <p:cNvPr id="9" name="Picture 2" descr="C:\Users\Ержан Тукебаев\Desktop\фото 2015\караван\SAM_6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1997190" cy="1785950"/>
          </a:xfrm>
          <a:prstGeom prst="rect">
            <a:avLst/>
          </a:prstGeom>
          <a:noFill/>
        </p:spPr>
      </p:pic>
      <p:pic>
        <p:nvPicPr>
          <p:cNvPr id="10" name="Picture 3" descr="C:\Users\Ержан Тукебаев\Desktop\фото 2015\караван\SAM_6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428736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552</Words>
  <Application>Microsoft Office PowerPoint</Application>
  <PresentationFormat>Экран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Направления воспитательной работы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воспитательной  работы в  КГУ «Гимназия № 38»</dc:title>
  <dc:creator>Галина</dc:creator>
  <cp:lastModifiedBy>Ержан Тукебаев</cp:lastModifiedBy>
  <cp:revision>188</cp:revision>
  <dcterms:created xsi:type="dcterms:W3CDTF">2014-01-31T22:48:15Z</dcterms:created>
  <dcterms:modified xsi:type="dcterms:W3CDTF">2016-01-04T07:56:25Z</dcterms:modified>
</cp:coreProperties>
</file>