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24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8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6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69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31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13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1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0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6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68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0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490E-1980-4906-987C-D13C2110FB43}" type="datetimeFigureOut">
              <a:rPr lang="ru-RU" smtClean="0"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79491-E0D3-48D1-9885-6FC77A09A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6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7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2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06481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970302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38830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78599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710689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" y="0"/>
            <a:ext cx="9141498" cy="6856124"/>
          </a:xfrm>
        </p:spPr>
      </p:pic>
    </p:spTree>
    <p:extLst>
      <p:ext uri="{BB962C8B-B14F-4D97-AF65-F5344CB8AC3E}">
        <p14:creationId xmlns:p14="http://schemas.microsoft.com/office/powerpoint/2010/main" val="38159381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2016-01-16T03:27:25Z</dcterms:created>
  <dcterms:modified xsi:type="dcterms:W3CDTF">2016-01-16T03:34:21Z</dcterms:modified>
</cp:coreProperties>
</file>