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3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7" r:id="rId10"/>
    <p:sldId id="263" r:id="rId11"/>
    <p:sldId id="264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9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Presentations\Shablons\DayOfKnowledge\DayOfKnowledge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00438"/>
            <a:ext cx="421484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000636"/>
            <a:ext cx="4143404" cy="714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46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03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05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785926"/>
            <a:ext cx="7772400" cy="1470025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>
              <a:defRPr b="1" cap="none" spc="0">
                <a:ln/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57187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86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34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97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243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814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400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830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207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3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141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775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68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3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82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505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78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510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84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547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resentations\Shablons\DayOfKnowledge\DayOfKnowledgeSlaid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E0E6B48-4F79-4594-BCB8-7E53DAAC0A4D}" type="datetimeFigureOut">
              <a:rPr lang="ru-RU" smtClean="0"/>
              <a:t>10.12.2015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D666E6A-4F20-444A-B7FD-D8FA4F052E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573968"/>
            <a:ext cx="55446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564904"/>
            <a:ext cx="6642827" cy="2585323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А-Ә, О-Ө, Ұ-Ү, </a:t>
            </a:r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Ы-і </a:t>
            </a:r>
            <a:endParaRPr lang="ru-RU" sz="5400" b="1" cap="all" spc="0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all" spc="0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жұп</a:t>
            </a:r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spc="0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дауысты</a:t>
            </a:r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spc="0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дыбыстар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059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576064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Серг</a:t>
            </a:r>
            <a:r>
              <a:rPr lang="kk-KZ" sz="66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іту сәті</a:t>
            </a:r>
            <a:endParaRPr lang="ru-RU" sz="66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5" name="Рисунок 4" descr="&amp;Kcy;&amp;rcy;&amp;acy;&amp;scy;&amp;icy;&amp;vcy;&amp;ycy;&amp;iecy; &amp;kcy;&amp;acy;&amp;rcy;&amp;tcy;&amp;icy;&amp;ncy;&amp;kcy;&amp;icy;, &amp;fcy;&amp;ocy;&amp;tcy;&amp;ocy; &amp;icy; &amp;acy;&amp;ncy;&amp;icy;&amp;mcy;&amp;acy;&amp;tscy;&amp;icy;&amp;icy; &amp;dcy;&amp;lcy;&amp;yacy; &amp;bcy;&amp;lcy;&amp;ocy;&amp;gcy;&amp;ocy;&amp;vcy;, &amp;dcy;&amp;ncy;&amp;iecy;&amp;vcy;&amp;ncy;&amp;icy;&amp;kcy;&amp;ocy;&amp;vcy; &amp;icy; &amp;fcy;&amp;ocy;&amp;rcy;&amp;ucy;&amp;mcy;&amp;ocy;&amp;vcy; &amp;bcy;&amp;iecy;&amp;scy;&amp;pcy;&amp;lcy;&amp;acy;&amp;tcy;&amp;ncy;&amp;ocy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16832"/>
            <a:ext cx="3935288" cy="34904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343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ochemu4ka.ru/_ld/16/62604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86" y="18965"/>
            <a:ext cx="9118713" cy="683903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79712" y="2130169"/>
            <a:ext cx="536100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Ойлан</a:t>
            </a:r>
            <a:r>
              <a:rPr lang="ru-RU" sz="5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тап!»</a:t>
            </a:r>
          </a:p>
          <a:p>
            <a:pPr algn="ctr"/>
            <a:r>
              <a:rPr lang="kk-KZ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ойыны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679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7311" y="2420888"/>
            <a:ext cx="668644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i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5400" b="1" i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5400" b="1" i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отбасынан</a:t>
            </a:r>
            <a:r>
              <a:rPr lang="ru-RU" sz="5400" b="1" i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5400" b="1" i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5400" b="1" i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b="1" i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70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8" y="811"/>
            <a:ext cx="9121651" cy="666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371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340768"/>
            <a:ext cx="73715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Ұйқасын</a:t>
            </a:r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тап!» </a:t>
            </a:r>
            <a:r>
              <a:rPr lang="ru-RU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ойыны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Markt\Desktop\Новая папка\b_124606162573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56992"/>
            <a:ext cx="2688592" cy="3292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&amp;Scy;&amp;mcy;&amp;iecy;&amp;shcy;&amp;ncy;&amp;ycy;&amp;iecy; &amp;icy; &amp;pcy;&amp;rcy;&amp;icy;&amp;vcy;&amp;lcy;&amp;iecy;&amp;kcy;&amp;acy;&amp;tcy;&amp;iecy;&amp;lcy;&amp;softcy;&amp;ncy;&amp;ycy;&amp;iecy; &amp;zhcy;&amp;icy;&amp;vcy;&amp;ocy;&amp;tcy;&amp;ncy;&amp;ycy;&amp;iecy; - &amp;vcy;&amp;iecy;&amp;kcy;&amp;tcy;&amp;ocy;&amp;rcy;&amp;ncy;&amp;ycy;&amp;jcy; &amp;kcy;&amp;lcy;&amp;icy;&amp;pcy;&amp;acy;&amp;rcy;&amp;tcy; &quot; &amp;SHcy;&amp;acy;&amp;bcy;&amp;lcy;&amp;ocy;&amp;ncy;&amp;ycy; photoshop &amp;icy; &amp;Rcy;&amp;acy;&amp;mcy;&amp;kcy;&amp;icy; &amp;dcy;&amp;lcy;&amp;yacy; &amp;fcy;&amp;ocy;&amp;tcy;&amp;ocy;, &amp;kcy;&amp;lcy;&amp;icy;&amp;pcy;&amp;acy;&amp;rcy;&amp;tcy;&amp;ycy; &amp;vcy;&amp;iecy;&amp;kcy;&amp;tcy;&amp;ocy;&amp;rcy;&amp;ncy;&amp;ycy;&amp;iecy; &amp;icy; &amp;rcy;&amp;acy;&amp;scy;&amp;tcy;&amp;rcy;&amp;ocy;&amp;vcy;&amp;ycy;&amp;iecy;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96952"/>
            <a:ext cx="2969821" cy="2393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5397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em and Nargiz\Desktop\отбасы\12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20688"/>
            <a:ext cx="4115173" cy="264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sem and Nargiz\Desktop\отбасы\ruchka_sirgeli_10846_bolshaj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96" y="3472171"/>
            <a:ext cx="3600400" cy="28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sem and Nargiz\Desktop\отбасы\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411517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zsp.tarnow.pl/francuski/images/szkolau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14873"/>
            <a:ext cx="3627040" cy="263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214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sem and Nargiz\Desktop\отбасы\VJ6DbKb3Osq78z89-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4"/>
            <a:ext cx="9243670" cy="6856986"/>
          </a:xfrm>
          <a:prstGeom prst="rect">
            <a:avLst/>
          </a:prstGeom>
          <a:solidFill>
            <a:srgbClr val="00B050"/>
          </a:solidFill>
          <a:extLst/>
        </p:spPr>
      </p:pic>
    </p:spTree>
    <p:extLst>
      <p:ext uri="{BB962C8B-B14F-4D97-AF65-F5344CB8AC3E}">
        <p14:creationId xmlns:p14="http://schemas.microsoft.com/office/powerpoint/2010/main" val="1722343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Asem and Nargiz\Desktop\отбасы\1438846031_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93" y="1265947"/>
            <a:ext cx="1637928" cy="183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sem and Nargiz\Desktop\отбасы\110925174324369ccb93c908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5346"/>
            <a:ext cx="1632373" cy="233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sem and Nargiz\Desktop\отбасы\happy-family-cartoon-illustration-332423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099" y="1963515"/>
            <a:ext cx="3511345" cy="291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88834" y="3555397"/>
            <a:ext cx="21078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6026" y="3101791"/>
            <a:ext cx="20352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54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</a:t>
            </a:r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28528" y="635210"/>
            <a:ext cx="20352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2602" y="1096875"/>
            <a:ext cx="20352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54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</a:t>
            </a:r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3648" y="4797152"/>
            <a:ext cx="20352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ға</a:t>
            </a:r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4048" y="4935489"/>
            <a:ext cx="20352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54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пке</a:t>
            </a:r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236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10203" y="1892255"/>
            <a:ext cx="383662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8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– Ө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24958" y="836712"/>
            <a:ext cx="1246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</a:t>
            </a:r>
            <a:endParaRPr lang="ru-RU" sz="5400" b="1" i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96788" y="836712"/>
            <a:ext cx="11849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err="1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сән</a:t>
            </a:r>
            <a:endParaRPr lang="ru-RU" sz="5400" b="1" i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24844" y="2132856"/>
            <a:ext cx="1258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i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дөп</a:t>
            </a:r>
            <a:endParaRPr lang="ru-RU" sz="5400" b="1" i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1524" y="2153865"/>
            <a:ext cx="1258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err="1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</a:t>
            </a:r>
            <a:endParaRPr lang="ru-RU" sz="5400" b="1" i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2832" y="3501008"/>
            <a:ext cx="1415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err="1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тұр</a:t>
            </a:r>
            <a:endParaRPr lang="ru-RU" sz="5400" b="1" i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01986" y="3501008"/>
            <a:ext cx="1415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i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түр</a:t>
            </a:r>
            <a:endParaRPr lang="ru-RU" sz="5400" b="1" i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43113" y="4889414"/>
            <a:ext cx="15119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err="1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</a:t>
            </a:r>
            <a:endParaRPr lang="ru-RU" sz="5400" b="1" i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10333" y="4867996"/>
            <a:ext cx="1223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i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тіс</a:t>
            </a:r>
            <a:endParaRPr lang="ru-RU" sz="5400" b="1" i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05813" y="404664"/>
            <a:ext cx="399097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8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74671" y="3400445"/>
            <a:ext cx="382211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8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 –Ү</a:t>
            </a:r>
            <a:r>
              <a:rPr lang="kk-KZ" sz="8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799563" y="4846995"/>
            <a:ext cx="359722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8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 – </a:t>
            </a:r>
            <a:r>
              <a:rPr lang="kk-KZ" sz="8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endParaRPr lang="ru-RU" sz="8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67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crosti.ru/patterns/00/00/e3/5466e84998/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725144"/>
            <a:ext cx="2843808" cy="213285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38345" y="1435423"/>
            <a:ext cx="66104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Оқулықпен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Asem and Nargiz\Desktop\отбасы\7156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340">
            <a:off x="4415962" y="2570972"/>
            <a:ext cx="2213124" cy="295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sem and Nargiz\Desktop\отбасы\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883">
            <a:off x="2257785" y="2419030"/>
            <a:ext cx="2334465" cy="294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193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937"/>
            <a:ext cx="9144000" cy="685006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4" name="AutoShape 2" descr="Картинки по запросу картинка мама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картинка мама для детей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8736905" cy="6557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7072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4211" y="1052736"/>
            <a:ext cx="64640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Дәптермен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sem and Nargiz\Desktop\отбасы\52_t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29291"/>
            <a:ext cx="5301029" cy="357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973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yOfKnowledg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резентация ЗЕЛЁНЫЕ ЛИСТОЧК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DayOfKnowledge</Template>
  <TotalTime>428</TotalTime>
  <Words>63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DayOfKnowledge</vt:lpstr>
      <vt:lpstr>Презентация ЗЕЛЁНЫЕ ЛИСТОЧКИ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Asem and Nargiz</dc:creator>
  <cp:lastModifiedBy>жанар</cp:lastModifiedBy>
  <cp:revision>25</cp:revision>
  <dcterms:created xsi:type="dcterms:W3CDTF">2015-12-08T20:14:38Z</dcterms:created>
  <dcterms:modified xsi:type="dcterms:W3CDTF">2015-12-10T13:46:16Z</dcterms:modified>
</cp:coreProperties>
</file>