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840" r:id="rId4"/>
    <p:sldMasterId id="2147483853" r:id="rId5"/>
    <p:sldMasterId id="2147483866" r:id="rId6"/>
  </p:sldMasterIdLst>
  <p:notesMasterIdLst>
    <p:notesMasterId r:id="rId23"/>
  </p:notesMasterIdLst>
  <p:sldIdLst>
    <p:sldId id="256" r:id="rId7"/>
    <p:sldId id="362" r:id="rId8"/>
    <p:sldId id="361" r:id="rId9"/>
    <p:sldId id="331" r:id="rId10"/>
    <p:sldId id="309" r:id="rId11"/>
    <p:sldId id="339" r:id="rId12"/>
    <p:sldId id="313" r:id="rId13"/>
    <p:sldId id="334" r:id="rId14"/>
    <p:sldId id="259" r:id="rId15"/>
    <p:sldId id="351" r:id="rId16"/>
    <p:sldId id="349" r:id="rId17"/>
    <p:sldId id="352" r:id="rId18"/>
    <p:sldId id="346" r:id="rId19"/>
    <p:sldId id="347" r:id="rId20"/>
    <p:sldId id="348" r:id="rId21"/>
    <p:sldId id="34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1" autoAdjust="0"/>
    <p:restoredTop sz="94660"/>
  </p:normalViewPr>
  <p:slideViewPr>
    <p:cSldViewPr>
      <p:cViewPr>
        <p:scale>
          <a:sx n="80" d="100"/>
          <a:sy n="80" d="100"/>
        </p:scale>
        <p:origin x="-49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F8118-13A7-42EC-AB25-4AC45EA4A46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91B431D-55DC-4492-9876-F3AF8150A17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Дарынды балалардың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даму деңгейі </a:t>
          </a:r>
          <a:endParaRPr kumimoji="0" lang="ru-RU" sz="2000" b="1" i="1" u="none" strike="noStrike" cap="none" normalizeH="0" baseline="0" dirty="0" smtClean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C0F932-5B36-4A9B-93B7-63FE32E2688C}" type="parTrans" cxnId="{E1AF96E5-1235-411C-B6C1-17D42FC204C6}">
      <dgm:prSet/>
      <dgm:spPr/>
      <dgm:t>
        <a:bodyPr/>
        <a:lstStyle/>
        <a:p>
          <a:endParaRPr lang="ru-RU"/>
        </a:p>
      </dgm:t>
    </dgm:pt>
    <dgm:pt modelId="{911F64FC-BB0D-4673-8EB2-CF6EF6067F1F}" type="sibTrans" cxnId="{E1AF96E5-1235-411C-B6C1-17D42FC204C6}">
      <dgm:prSet/>
      <dgm:spPr/>
      <dgm:t>
        <a:bodyPr/>
        <a:lstStyle/>
        <a:p>
          <a:endParaRPr lang="ru-RU"/>
        </a:p>
      </dgm:t>
    </dgm:pt>
    <dgm:pt modelId="{6C2FD716-A31C-48D7-A220-C9B85EEE35C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-</a:t>
          </a:r>
          <a:r>
            <a:rPr kumimoji="0" lang="kk-KZ" altLang="zh-CN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оңай оқиды,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-үлкен тіл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байлығына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және сөз қорына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ие</a:t>
          </a:r>
          <a:endParaRPr kumimoji="0" lang="ru-RU" sz="2400" b="1" i="1" u="none" strike="noStrike" cap="none" normalizeH="0" baseline="0" dirty="0" smtClean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AB8BB58-4019-4198-9EF7-9550C9F84DF4}" type="parTrans" cxnId="{53753CDF-30E6-4B6A-BD20-68093F1BC689}">
      <dgm:prSet/>
      <dgm:spPr/>
      <dgm:t>
        <a:bodyPr/>
        <a:lstStyle/>
        <a:p>
          <a:endParaRPr lang="ru-RU"/>
        </a:p>
      </dgm:t>
    </dgm:pt>
    <dgm:pt modelId="{906ED550-443D-4916-B6F6-29C27A9E5235}" type="sibTrans" cxnId="{53753CDF-30E6-4B6A-BD20-68093F1BC689}">
      <dgm:prSet/>
      <dgm:spPr/>
      <dgm:t>
        <a:bodyPr/>
        <a:lstStyle/>
        <a:p>
          <a:endParaRPr lang="ru-RU"/>
        </a:p>
      </dgm:t>
    </dgm:pt>
    <dgm:pt modelId="{92699884-9177-405D-A67F-0D8C72DB59A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-абстрактік ойлау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қабілеттері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ертерек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қалыптасады,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тапқыр, қажырлы,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шығармашы-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лыққа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бейім </a:t>
          </a:r>
          <a:endParaRPr kumimoji="0" lang="ru-RU" sz="2000" b="1" i="1" u="none" strike="noStrike" cap="none" normalizeH="0" baseline="0" dirty="0" smtClean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06F95BE0-667D-4C57-823B-1F24DDFAD518}" type="parTrans" cxnId="{CB827552-4AFE-452E-BA60-00C73A19BD5F}">
      <dgm:prSet/>
      <dgm:spPr/>
      <dgm:t>
        <a:bodyPr/>
        <a:lstStyle/>
        <a:p>
          <a:endParaRPr lang="ru-RU"/>
        </a:p>
      </dgm:t>
    </dgm:pt>
    <dgm:pt modelId="{1A097FBA-7A8B-4583-9AE8-AF928A7DBDC4}" type="sibTrans" cxnId="{CB827552-4AFE-452E-BA60-00C73A19BD5F}">
      <dgm:prSet/>
      <dgm:spPr/>
      <dgm:t>
        <a:bodyPr/>
        <a:lstStyle/>
        <a:p>
          <a:endParaRPr lang="ru-RU"/>
        </a:p>
      </dgm:t>
    </dgm:pt>
    <dgm:pt modelId="{B7B4835D-E38A-4E17-82F0-DB422326F7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-</a:t>
          </a:r>
          <a:r>
            <a:rPr kumimoji="0" lang="kk-KZ" altLang="zh-CN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өзгенің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ұстанымын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қабылдауы қиын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келеді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-жоғары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әлеуметтік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мұраттарымен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ерекшеленеді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95B5C11D-C8AF-4AF8-834A-594E9103E37A}" type="parTrans" cxnId="{3FC3BC27-ABC1-4B21-B82E-DE93608CC555}">
      <dgm:prSet/>
      <dgm:spPr/>
      <dgm:t>
        <a:bodyPr/>
        <a:lstStyle/>
        <a:p>
          <a:endParaRPr lang="ru-RU"/>
        </a:p>
      </dgm:t>
    </dgm:pt>
    <dgm:pt modelId="{C26688F0-E740-4498-A0C1-91DCAC88F432}" type="sibTrans" cxnId="{3FC3BC27-ABC1-4B21-B82E-DE93608CC555}">
      <dgm:prSet/>
      <dgm:spPr/>
      <dgm:t>
        <a:bodyPr/>
        <a:lstStyle/>
        <a:p>
          <a:endParaRPr lang="ru-RU"/>
        </a:p>
      </dgm:t>
    </dgm:pt>
    <dgm:pt modelId="{18511423-F27B-4242-BB46-FAD7280BE3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-</a:t>
          </a: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адамдардың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көңіл-күйін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байқағыш келеді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 әділетсіздікке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ерекше ұшқыр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жауап береді </a:t>
          </a:r>
          <a:endParaRPr kumimoji="0" lang="ru-RU" sz="2000" b="1" i="1" u="none" strike="noStrike" cap="none" normalizeH="0" baseline="0" dirty="0" smtClean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AC46669E-2907-4CE4-8AB2-6DABD529C065}" type="parTrans" cxnId="{DA1376FA-1972-47CB-BD79-641EEA640076}">
      <dgm:prSet/>
      <dgm:spPr/>
      <dgm:t>
        <a:bodyPr/>
        <a:lstStyle/>
        <a:p>
          <a:endParaRPr lang="ru-RU"/>
        </a:p>
      </dgm:t>
    </dgm:pt>
    <dgm:pt modelId="{1AC49E92-A292-43A7-816B-A650B30832A2}" type="sibTrans" cxnId="{DA1376FA-1972-47CB-BD79-641EEA640076}">
      <dgm:prSet/>
      <dgm:spPr/>
      <dgm:t>
        <a:bodyPr/>
        <a:lstStyle/>
        <a:p>
          <a:endParaRPr lang="ru-RU"/>
        </a:p>
      </dgm:t>
    </dgm:pt>
    <dgm:pt modelId="{8E95EF4C-0964-4F2D-AB82-C7538D17DD98}" type="pres">
      <dgm:prSet presAssocID="{DF6F8118-13A7-42EC-AB25-4AC45EA4A4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F8D492-0DC7-4AFE-A2F5-41B4872C95D3}" type="pres">
      <dgm:prSet presAssocID="{891B431D-55DC-4492-9876-F3AF8150A17C}" presName="hierRoot1" presStyleCnt="0">
        <dgm:presLayoutVars>
          <dgm:hierBranch/>
        </dgm:presLayoutVars>
      </dgm:prSet>
      <dgm:spPr/>
    </dgm:pt>
    <dgm:pt modelId="{091D4FDD-2C67-4B6F-BC34-2F2920AE936B}" type="pres">
      <dgm:prSet presAssocID="{891B431D-55DC-4492-9876-F3AF8150A17C}" presName="rootComposite1" presStyleCnt="0"/>
      <dgm:spPr/>
    </dgm:pt>
    <dgm:pt modelId="{7420823D-5546-4747-9B1D-41512A402350}" type="pres">
      <dgm:prSet presAssocID="{891B431D-55DC-4492-9876-F3AF8150A17C}" presName="rootText1" presStyleLbl="node0" presStyleIdx="0" presStyleCnt="1" custScaleX="231740" custScaleY="162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C2EC1-E0E1-4086-B8B7-4DE447D5F864}" type="pres">
      <dgm:prSet presAssocID="{891B431D-55DC-4492-9876-F3AF8150A17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F6F7A1-DF6B-4DB0-BE13-0696644C1EE5}" type="pres">
      <dgm:prSet presAssocID="{891B431D-55DC-4492-9876-F3AF8150A17C}" presName="hierChild2" presStyleCnt="0"/>
      <dgm:spPr/>
    </dgm:pt>
    <dgm:pt modelId="{1C19D460-069E-4063-B03A-4B4076CBE17C}" type="pres">
      <dgm:prSet presAssocID="{8AB8BB58-4019-4198-9EF7-9550C9F84DF4}" presName="Name35" presStyleLbl="parChTrans1D2" presStyleIdx="0" presStyleCnt="4"/>
      <dgm:spPr/>
      <dgm:t>
        <a:bodyPr/>
        <a:lstStyle/>
        <a:p>
          <a:endParaRPr lang="ru-RU"/>
        </a:p>
      </dgm:t>
    </dgm:pt>
    <dgm:pt modelId="{77475D35-6ED2-493C-BEA3-ACEC4B36FF64}" type="pres">
      <dgm:prSet presAssocID="{6C2FD716-A31C-48D7-A220-C9B85EEE35CA}" presName="hierRoot2" presStyleCnt="0">
        <dgm:presLayoutVars>
          <dgm:hierBranch/>
        </dgm:presLayoutVars>
      </dgm:prSet>
      <dgm:spPr/>
    </dgm:pt>
    <dgm:pt modelId="{2CB61054-015B-4299-967A-3A163D583266}" type="pres">
      <dgm:prSet presAssocID="{6C2FD716-A31C-48D7-A220-C9B85EEE35CA}" presName="rootComposite" presStyleCnt="0"/>
      <dgm:spPr/>
    </dgm:pt>
    <dgm:pt modelId="{905E2121-F29E-4E2B-AE0C-510B7093A171}" type="pres">
      <dgm:prSet presAssocID="{6C2FD716-A31C-48D7-A220-C9B85EEE35CA}" presName="rootText" presStyleLbl="node2" presStyleIdx="0" presStyleCnt="4" custScaleX="100464" custScaleY="3250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0BC8C-FE91-4C8E-BAC4-143ACE5AE5E7}" type="pres">
      <dgm:prSet presAssocID="{6C2FD716-A31C-48D7-A220-C9B85EEE35CA}" presName="rootConnector" presStyleLbl="node2" presStyleIdx="0" presStyleCnt="4"/>
      <dgm:spPr/>
      <dgm:t>
        <a:bodyPr/>
        <a:lstStyle/>
        <a:p>
          <a:endParaRPr lang="ru-RU"/>
        </a:p>
      </dgm:t>
    </dgm:pt>
    <dgm:pt modelId="{4078621F-464E-4DB0-BBDB-F2028215C0D0}" type="pres">
      <dgm:prSet presAssocID="{6C2FD716-A31C-48D7-A220-C9B85EEE35CA}" presName="hierChild4" presStyleCnt="0"/>
      <dgm:spPr/>
    </dgm:pt>
    <dgm:pt modelId="{4D17E366-A8A4-4FCE-B597-4A4E863A5C11}" type="pres">
      <dgm:prSet presAssocID="{6C2FD716-A31C-48D7-A220-C9B85EEE35CA}" presName="hierChild5" presStyleCnt="0"/>
      <dgm:spPr/>
    </dgm:pt>
    <dgm:pt modelId="{DEFD8A3D-5477-480A-B095-FE593AD40FE5}" type="pres">
      <dgm:prSet presAssocID="{06F95BE0-667D-4C57-823B-1F24DDFAD518}" presName="Name35" presStyleLbl="parChTrans1D2" presStyleIdx="1" presStyleCnt="4"/>
      <dgm:spPr/>
      <dgm:t>
        <a:bodyPr/>
        <a:lstStyle/>
        <a:p>
          <a:endParaRPr lang="ru-RU"/>
        </a:p>
      </dgm:t>
    </dgm:pt>
    <dgm:pt modelId="{05573E66-996A-4A5F-94C6-640C848AA0B2}" type="pres">
      <dgm:prSet presAssocID="{92699884-9177-405D-A67F-0D8C72DB59AB}" presName="hierRoot2" presStyleCnt="0">
        <dgm:presLayoutVars>
          <dgm:hierBranch/>
        </dgm:presLayoutVars>
      </dgm:prSet>
      <dgm:spPr/>
    </dgm:pt>
    <dgm:pt modelId="{385AEBAD-1CAB-4295-B782-E19A3741A615}" type="pres">
      <dgm:prSet presAssocID="{92699884-9177-405D-A67F-0D8C72DB59AB}" presName="rootComposite" presStyleCnt="0"/>
      <dgm:spPr/>
    </dgm:pt>
    <dgm:pt modelId="{069F5E63-EB4E-48E0-9144-3844FD5E5103}" type="pres">
      <dgm:prSet presAssocID="{92699884-9177-405D-A67F-0D8C72DB59AB}" presName="rootText" presStyleLbl="node2" presStyleIdx="1" presStyleCnt="4" custScaleX="116679" custScaleY="346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FDCE4-01BA-4B2C-8782-15EBE2EFF4EA}" type="pres">
      <dgm:prSet presAssocID="{92699884-9177-405D-A67F-0D8C72DB59AB}" presName="rootConnector" presStyleLbl="node2" presStyleIdx="1" presStyleCnt="4"/>
      <dgm:spPr/>
      <dgm:t>
        <a:bodyPr/>
        <a:lstStyle/>
        <a:p>
          <a:endParaRPr lang="ru-RU"/>
        </a:p>
      </dgm:t>
    </dgm:pt>
    <dgm:pt modelId="{69E1387D-DCCB-436D-939F-5EEC9048E5D9}" type="pres">
      <dgm:prSet presAssocID="{92699884-9177-405D-A67F-0D8C72DB59AB}" presName="hierChild4" presStyleCnt="0"/>
      <dgm:spPr/>
    </dgm:pt>
    <dgm:pt modelId="{D6217E1D-DF84-41EA-B6DB-8BFEC49CCD23}" type="pres">
      <dgm:prSet presAssocID="{92699884-9177-405D-A67F-0D8C72DB59AB}" presName="hierChild5" presStyleCnt="0"/>
      <dgm:spPr/>
    </dgm:pt>
    <dgm:pt modelId="{3730276A-297C-4111-878C-AD1EDF9C7063}" type="pres">
      <dgm:prSet presAssocID="{95B5C11D-C8AF-4AF8-834A-594E9103E37A}" presName="Name35" presStyleLbl="parChTrans1D2" presStyleIdx="2" presStyleCnt="4"/>
      <dgm:spPr/>
      <dgm:t>
        <a:bodyPr/>
        <a:lstStyle/>
        <a:p>
          <a:endParaRPr lang="ru-RU"/>
        </a:p>
      </dgm:t>
    </dgm:pt>
    <dgm:pt modelId="{466BD4AC-888B-42E3-B882-F2BAF487594D}" type="pres">
      <dgm:prSet presAssocID="{B7B4835D-E38A-4E17-82F0-DB422326F7D5}" presName="hierRoot2" presStyleCnt="0">
        <dgm:presLayoutVars>
          <dgm:hierBranch/>
        </dgm:presLayoutVars>
      </dgm:prSet>
      <dgm:spPr/>
    </dgm:pt>
    <dgm:pt modelId="{141F048E-B7D2-4D75-B0E0-6D4FAD37B7E0}" type="pres">
      <dgm:prSet presAssocID="{B7B4835D-E38A-4E17-82F0-DB422326F7D5}" presName="rootComposite" presStyleCnt="0"/>
      <dgm:spPr/>
    </dgm:pt>
    <dgm:pt modelId="{B1470DEC-B8B8-4613-B650-F13205CD6164}" type="pres">
      <dgm:prSet presAssocID="{B7B4835D-E38A-4E17-82F0-DB422326F7D5}" presName="rootText" presStyleLbl="node2" presStyleIdx="2" presStyleCnt="4" custScaleX="113594" custScaleY="342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85E2A2-0609-444F-BEF6-253E4517A9FA}" type="pres">
      <dgm:prSet presAssocID="{B7B4835D-E38A-4E17-82F0-DB422326F7D5}" presName="rootConnector" presStyleLbl="node2" presStyleIdx="2" presStyleCnt="4"/>
      <dgm:spPr/>
      <dgm:t>
        <a:bodyPr/>
        <a:lstStyle/>
        <a:p>
          <a:endParaRPr lang="ru-RU"/>
        </a:p>
      </dgm:t>
    </dgm:pt>
    <dgm:pt modelId="{F19BEB01-E457-46C4-AD94-50B177C4ED8C}" type="pres">
      <dgm:prSet presAssocID="{B7B4835D-E38A-4E17-82F0-DB422326F7D5}" presName="hierChild4" presStyleCnt="0"/>
      <dgm:spPr/>
    </dgm:pt>
    <dgm:pt modelId="{FC606078-E54A-4BBE-960A-F2D21936E868}" type="pres">
      <dgm:prSet presAssocID="{B7B4835D-E38A-4E17-82F0-DB422326F7D5}" presName="hierChild5" presStyleCnt="0"/>
      <dgm:spPr/>
    </dgm:pt>
    <dgm:pt modelId="{B113DF66-A43A-42A7-9269-FF49A2A57F4D}" type="pres">
      <dgm:prSet presAssocID="{AC46669E-2907-4CE4-8AB2-6DABD529C065}" presName="Name35" presStyleLbl="parChTrans1D2" presStyleIdx="3" presStyleCnt="4"/>
      <dgm:spPr/>
      <dgm:t>
        <a:bodyPr/>
        <a:lstStyle/>
        <a:p>
          <a:endParaRPr lang="ru-RU"/>
        </a:p>
      </dgm:t>
    </dgm:pt>
    <dgm:pt modelId="{B1EE9455-4841-43C3-8616-9C2E3F33C76C}" type="pres">
      <dgm:prSet presAssocID="{18511423-F27B-4242-BB46-FAD7280BE325}" presName="hierRoot2" presStyleCnt="0">
        <dgm:presLayoutVars>
          <dgm:hierBranch/>
        </dgm:presLayoutVars>
      </dgm:prSet>
      <dgm:spPr/>
    </dgm:pt>
    <dgm:pt modelId="{F7FD6C24-ECE3-4705-A361-6AE2B4F55465}" type="pres">
      <dgm:prSet presAssocID="{18511423-F27B-4242-BB46-FAD7280BE325}" presName="rootComposite" presStyleCnt="0"/>
      <dgm:spPr/>
    </dgm:pt>
    <dgm:pt modelId="{D1A0A6D3-803E-4D53-9F8F-66EB1385D347}" type="pres">
      <dgm:prSet presAssocID="{18511423-F27B-4242-BB46-FAD7280BE325}" presName="rootText" presStyleLbl="node2" presStyleIdx="3" presStyleCnt="4" custScaleX="112268" custScaleY="313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56B0F-C31D-4E84-BA65-CC9AAB6ACB2D}" type="pres">
      <dgm:prSet presAssocID="{18511423-F27B-4242-BB46-FAD7280BE325}" presName="rootConnector" presStyleLbl="node2" presStyleIdx="3" presStyleCnt="4"/>
      <dgm:spPr/>
      <dgm:t>
        <a:bodyPr/>
        <a:lstStyle/>
        <a:p>
          <a:endParaRPr lang="ru-RU"/>
        </a:p>
      </dgm:t>
    </dgm:pt>
    <dgm:pt modelId="{B73E7F1E-ED19-4D75-9CE4-EEE041323CEB}" type="pres">
      <dgm:prSet presAssocID="{18511423-F27B-4242-BB46-FAD7280BE325}" presName="hierChild4" presStyleCnt="0"/>
      <dgm:spPr/>
    </dgm:pt>
    <dgm:pt modelId="{7C15169C-235B-46A6-8EF7-C8F26BE9A4EF}" type="pres">
      <dgm:prSet presAssocID="{18511423-F27B-4242-BB46-FAD7280BE325}" presName="hierChild5" presStyleCnt="0"/>
      <dgm:spPr/>
    </dgm:pt>
    <dgm:pt modelId="{0D8028B1-8AC9-4858-97DE-63004D640CF4}" type="pres">
      <dgm:prSet presAssocID="{891B431D-55DC-4492-9876-F3AF8150A17C}" presName="hierChild3" presStyleCnt="0"/>
      <dgm:spPr/>
    </dgm:pt>
  </dgm:ptLst>
  <dgm:cxnLst>
    <dgm:cxn modelId="{8F3AF20F-8098-4830-8795-04A9671A52C5}" type="presOf" srcId="{92699884-9177-405D-A67F-0D8C72DB59AB}" destId="{3EBFDCE4-01BA-4B2C-8782-15EBE2EFF4EA}" srcOrd="1" destOrd="0" presId="urn:microsoft.com/office/officeart/2005/8/layout/orgChart1"/>
    <dgm:cxn modelId="{3FC3BC27-ABC1-4B21-B82E-DE93608CC555}" srcId="{891B431D-55DC-4492-9876-F3AF8150A17C}" destId="{B7B4835D-E38A-4E17-82F0-DB422326F7D5}" srcOrd="2" destOrd="0" parTransId="{95B5C11D-C8AF-4AF8-834A-594E9103E37A}" sibTransId="{C26688F0-E740-4498-A0C1-91DCAC88F432}"/>
    <dgm:cxn modelId="{53753CDF-30E6-4B6A-BD20-68093F1BC689}" srcId="{891B431D-55DC-4492-9876-F3AF8150A17C}" destId="{6C2FD716-A31C-48D7-A220-C9B85EEE35CA}" srcOrd="0" destOrd="0" parTransId="{8AB8BB58-4019-4198-9EF7-9550C9F84DF4}" sibTransId="{906ED550-443D-4916-B6F6-29C27A9E5235}"/>
    <dgm:cxn modelId="{C69C6418-AB70-4726-AE54-A904DD37EF2D}" type="presOf" srcId="{DF6F8118-13A7-42EC-AB25-4AC45EA4A468}" destId="{8E95EF4C-0964-4F2D-AB82-C7538D17DD98}" srcOrd="0" destOrd="0" presId="urn:microsoft.com/office/officeart/2005/8/layout/orgChart1"/>
    <dgm:cxn modelId="{767266E7-34B3-4AC0-B69B-BFF20E0D66D1}" type="presOf" srcId="{06F95BE0-667D-4C57-823B-1F24DDFAD518}" destId="{DEFD8A3D-5477-480A-B095-FE593AD40FE5}" srcOrd="0" destOrd="0" presId="urn:microsoft.com/office/officeart/2005/8/layout/orgChart1"/>
    <dgm:cxn modelId="{2E657499-78C6-4C1B-A36C-B4B3D632303B}" type="presOf" srcId="{891B431D-55DC-4492-9876-F3AF8150A17C}" destId="{7420823D-5546-4747-9B1D-41512A402350}" srcOrd="0" destOrd="0" presId="urn:microsoft.com/office/officeart/2005/8/layout/orgChart1"/>
    <dgm:cxn modelId="{E1AF96E5-1235-411C-B6C1-17D42FC204C6}" srcId="{DF6F8118-13A7-42EC-AB25-4AC45EA4A468}" destId="{891B431D-55DC-4492-9876-F3AF8150A17C}" srcOrd="0" destOrd="0" parTransId="{B6C0F932-5B36-4A9B-93B7-63FE32E2688C}" sibTransId="{911F64FC-BB0D-4673-8EB2-CF6EF6067F1F}"/>
    <dgm:cxn modelId="{8DF4EC40-4E6D-444C-8B96-FF7AAD819C8A}" type="presOf" srcId="{95B5C11D-C8AF-4AF8-834A-594E9103E37A}" destId="{3730276A-297C-4111-878C-AD1EDF9C7063}" srcOrd="0" destOrd="0" presId="urn:microsoft.com/office/officeart/2005/8/layout/orgChart1"/>
    <dgm:cxn modelId="{CB827552-4AFE-452E-BA60-00C73A19BD5F}" srcId="{891B431D-55DC-4492-9876-F3AF8150A17C}" destId="{92699884-9177-405D-A67F-0D8C72DB59AB}" srcOrd="1" destOrd="0" parTransId="{06F95BE0-667D-4C57-823B-1F24DDFAD518}" sibTransId="{1A097FBA-7A8B-4583-9AE8-AF928A7DBDC4}"/>
    <dgm:cxn modelId="{05FFECFD-ACD8-4C5B-AE3D-1E348E6FB481}" type="presOf" srcId="{18511423-F27B-4242-BB46-FAD7280BE325}" destId="{E0756B0F-C31D-4E84-BA65-CC9AAB6ACB2D}" srcOrd="1" destOrd="0" presId="urn:microsoft.com/office/officeart/2005/8/layout/orgChart1"/>
    <dgm:cxn modelId="{FC5CFCD7-970F-4A26-A43B-731C4B839C43}" type="presOf" srcId="{6C2FD716-A31C-48D7-A220-C9B85EEE35CA}" destId="{905E2121-F29E-4E2B-AE0C-510B7093A171}" srcOrd="0" destOrd="0" presId="urn:microsoft.com/office/officeart/2005/8/layout/orgChart1"/>
    <dgm:cxn modelId="{DB00A264-7FB8-4D07-83BA-57BB823D6BED}" type="presOf" srcId="{AC46669E-2907-4CE4-8AB2-6DABD529C065}" destId="{B113DF66-A43A-42A7-9269-FF49A2A57F4D}" srcOrd="0" destOrd="0" presId="urn:microsoft.com/office/officeart/2005/8/layout/orgChart1"/>
    <dgm:cxn modelId="{398156F0-F61F-4FEF-9096-7050C0D1AF74}" type="presOf" srcId="{B7B4835D-E38A-4E17-82F0-DB422326F7D5}" destId="{9385E2A2-0609-444F-BEF6-253E4517A9FA}" srcOrd="1" destOrd="0" presId="urn:microsoft.com/office/officeart/2005/8/layout/orgChart1"/>
    <dgm:cxn modelId="{14218986-C27D-44BC-B889-39DECE06A459}" type="presOf" srcId="{18511423-F27B-4242-BB46-FAD7280BE325}" destId="{D1A0A6D3-803E-4D53-9F8F-66EB1385D347}" srcOrd="0" destOrd="0" presId="urn:microsoft.com/office/officeart/2005/8/layout/orgChart1"/>
    <dgm:cxn modelId="{DB9E186A-5EE2-4598-AB98-16E8E3024E85}" type="presOf" srcId="{92699884-9177-405D-A67F-0D8C72DB59AB}" destId="{069F5E63-EB4E-48E0-9144-3844FD5E5103}" srcOrd="0" destOrd="0" presId="urn:microsoft.com/office/officeart/2005/8/layout/orgChart1"/>
    <dgm:cxn modelId="{D688245E-CC3B-4711-8210-4E18094EEB7E}" type="presOf" srcId="{891B431D-55DC-4492-9876-F3AF8150A17C}" destId="{5FEC2EC1-E0E1-4086-B8B7-4DE447D5F864}" srcOrd="1" destOrd="0" presId="urn:microsoft.com/office/officeart/2005/8/layout/orgChart1"/>
    <dgm:cxn modelId="{DA1376FA-1972-47CB-BD79-641EEA640076}" srcId="{891B431D-55DC-4492-9876-F3AF8150A17C}" destId="{18511423-F27B-4242-BB46-FAD7280BE325}" srcOrd="3" destOrd="0" parTransId="{AC46669E-2907-4CE4-8AB2-6DABD529C065}" sibTransId="{1AC49E92-A292-43A7-816B-A650B30832A2}"/>
    <dgm:cxn modelId="{52700A0A-4880-4C15-90AB-903E1B4ABEE1}" type="presOf" srcId="{8AB8BB58-4019-4198-9EF7-9550C9F84DF4}" destId="{1C19D460-069E-4063-B03A-4B4076CBE17C}" srcOrd="0" destOrd="0" presId="urn:microsoft.com/office/officeart/2005/8/layout/orgChart1"/>
    <dgm:cxn modelId="{693E0878-4060-4F43-9D71-93DE7A949108}" type="presOf" srcId="{6C2FD716-A31C-48D7-A220-C9B85EEE35CA}" destId="{4D50BC8C-FE91-4C8E-BAC4-143ACE5AE5E7}" srcOrd="1" destOrd="0" presId="urn:microsoft.com/office/officeart/2005/8/layout/orgChart1"/>
    <dgm:cxn modelId="{D7BA56EE-C865-4346-A9A1-C273960AD566}" type="presOf" srcId="{B7B4835D-E38A-4E17-82F0-DB422326F7D5}" destId="{B1470DEC-B8B8-4613-B650-F13205CD6164}" srcOrd="0" destOrd="0" presId="urn:microsoft.com/office/officeart/2005/8/layout/orgChart1"/>
    <dgm:cxn modelId="{55FA8EFC-BA3D-4ED7-BBE3-0FAC9B5715DE}" type="presParOf" srcId="{8E95EF4C-0964-4F2D-AB82-C7538D17DD98}" destId="{8DF8D492-0DC7-4AFE-A2F5-41B4872C95D3}" srcOrd="0" destOrd="0" presId="urn:microsoft.com/office/officeart/2005/8/layout/orgChart1"/>
    <dgm:cxn modelId="{6A7F9938-70A2-412B-A3F5-B2F241648A10}" type="presParOf" srcId="{8DF8D492-0DC7-4AFE-A2F5-41B4872C95D3}" destId="{091D4FDD-2C67-4B6F-BC34-2F2920AE936B}" srcOrd="0" destOrd="0" presId="urn:microsoft.com/office/officeart/2005/8/layout/orgChart1"/>
    <dgm:cxn modelId="{C2242D60-C106-4B87-9FFE-99C6FE1DAB9B}" type="presParOf" srcId="{091D4FDD-2C67-4B6F-BC34-2F2920AE936B}" destId="{7420823D-5546-4747-9B1D-41512A402350}" srcOrd="0" destOrd="0" presId="urn:microsoft.com/office/officeart/2005/8/layout/orgChart1"/>
    <dgm:cxn modelId="{641C5DF7-DBC2-4CDC-AC2A-C1FD76565D7B}" type="presParOf" srcId="{091D4FDD-2C67-4B6F-BC34-2F2920AE936B}" destId="{5FEC2EC1-E0E1-4086-B8B7-4DE447D5F864}" srcOrd="1" destOrd="0" presId="urn:microsoft.com/office/officeart/2005/8/layout/orgChart1"/>
    <dgm:cxn modelId="{8FED5CBC-BAE1-4A54-8D50-64419CED6F5B}" type="presParOf" srcId="{8DF8D492-0DC7-4AFE-A2F5-41B4872C95D3}" destId="{D4F6F7A1-DF6B-4DB0-BE13-0696644C1EE5}" srcOrd="1" destOrd="0" presId="urn:microsoft.com/office/officeart/2005/8/layout/orgChart1"/>
    <dgm:cxn modelId="{2B5101B4-7EF6-4A79-819A-C2196114FCE4}" type="presParOf" srcId="{D4F6F7A1-DF6B-4DB0-BE13-0696644C1EE5}" destId="{1C19D460-069E-4063-B03A-4B4076CBE17C}" srcOrd="0" destOrd="0" presId="urn:microsoft.com/office/officeart/2005/8/layout/orgChart1"/>
    <dgm:cxn modelId="{DC71429E-5CF5-401A-8BF4-F890F1466D9F}" type="presParOf" srcId="{D4F6F7A1-DF6B-4DB0-BE13-0696644C1EE5}" destId="{77475D35-6ED2-493C-BEA3-ACEC4B36FF64}" srcOrd="1" destOrd="0" presId="urn:microsoft.com/office/officeart/2005/8/layout/orgChart1"/>
    <dgm:cxn modelId="{1D825A52-3C2A-4C6E-B6AD-27BD636BD837}" type="presParOf" srcId="{77475D35-6ED2-493C-BEA3-ACEC4B36FF64}" destId="{2CB61054-015B-4299-967A-3A163D583266}" srcOrd="0" destOrd="0" presId="urn:microsoft.com/office/officeart/2005/8/layout/orgChart1"/>
    <dgm:cxn modelId="{83FB99CF-560E-4CF6-B316-69ABF45B1E25}" type="presParOf" srcId="{2CB61054-015B-4299-967A-3A163D583266}" destId="{905E2121-F29E-4E2B-AE0C-510B7093A171}" srcOrd="0" destOrd="0" presId="urn:microsoft.com/office/officeart/2005/8/layout/orgChart1"/>
    <dgm:cxn modelId="{4CFEF87F-E41D-454A-8413-715BB1AA9064}" type="presParOf" srcId="{2CB61054-015B-4299-967A-3A163D583266}" destId="{4D50BC8C-FE91-4C8E-BAC4-143ACE5AE5E7}" srcOrd="1" destOrd="0" presId="urn:microsoft.com/office/officeart/2005/8/layout/orgChart1"/>
    <dgm:cxn modelId="{08BF3F68-833A-419B-8C03-CA89C1BF5153}" type="presParOf" srcId="{77475D35-6ED2-493C-BEA3-ACEC4B36FF64}" destId="{4078621F-464E-4DB0-BBDB-F2028215C0D0}" srcOrd="1" destOrd="0" presId="urn:microsoft.com/office/officeart/2005/8/layout/orgChart1"/>
    <dgm:cxn modelId="{E372ED02-C773-422B-A2D8-D7EBC85FDD88}" type="presParOf" srcId="{77475D35-6ED2-493C-BEA3-ACEC4B36FF64}" destId="{4D17E366-A8A4-4FCE-B597-4A4E863A5C11}" srcOrd="2" destOrd="0" presId="urn:microsoft.com/office/officeart/2005/8/layout/orgChart1"/>
    <dgm:cxn modelId="{155CB531-3E40-409D-AA97-1AD4B8050B2C}" type="presParOf" srcId="{D4F6F7A1-DF6B-4DB0-BE13-0696644C1EE5}" destId="{DEFD8A3D-5477-480A-B095-FE593AD40FE5}" srcOrd="2" destOrd="0" presId="urn:microsoft.com/office/officeart/2005/8/layout/orgChart1"/>
    <dgm:cxn modelId="{C08113F4-F11B-44D1-87E0-7CD075FDAFBF}" type="presParOf" srcId="{D4F6F7A1-DF6B-4DB0-BE13-0696644C1EE5}" destId="{05573E66-996A-4A5F-94C6-640C848AA0B2}" srcOrd="3" destOrd="0" presId="urn:microsoft.com/office/officeart/2005/8/layout/orgChart1"/>
    <dgm:cxn modelId="{0F15BCA3-1A1C-49F9-BBCE-0BDCCC0B6269}" type="presParOf" srcId="{05573E66-996A-4A5F-94C6-640C848AA0B2}" destId="{385AEBAD-1CAB-4295-B782-E19A3741A615}" srcOrd="0" destOrd="0" presId="urn:microsoft.com/office/officeart/2005/8/layout/orgChart1"/>
    <dgm:cxn modelId="{BA092639-D11B-4BF4-BDC5-64F44AE9B5CB}" type="presParOf" srcId="{385AEBAD-1CAB-4295-B782-E19A3741A615}" destId="{069F5E63-EB4E-48E0-9144-3844FD5E5103}" srcOrd="0" destOrd="0" presId="urn:microsoft.com/office/officeart/2005/8/layout/orgChart1"/>
    <dgm:cxn modelId="{49E263E2-74DC-46E6-B104-8A2CE5BA5ECC}" type="presParOf" srcId="{385AEBAD-1CAB-4295-B782-E19A3741A615}" destId="{3EBFDCE4-01BA-4B2C-8782-15EBE2EFF4EA}" srcOrd="1" destOrd="0" presId="urn:microsoft.com/office/officeart/2005/8/layout/orgChart1"/>
    <dgm:cxn modelId="{656FA0EF-460F-4E76-9E1E-5051E8E9123D}" type="presParOf" srcId="{05573E66-996A-4A5F-94C6-640C848AA0B2}" destId="{69E1387D-DCCB-436D-939F-5EEC9048E5D9}" srcOrd="1" destOrd="0" presId="urn:microsoft.com/office/officeart/2005/8/layout/orgChart1"/>
    <dgm:cxn modelId="{7E522ECB-BC19-4862-BE5C-90AE28BA70D4}" type="presParOf" srcId="{05573E66-996A-4A5F-94C6-640C848AA0B2}" destId="{D6217E1D-DF84-41EA-B6DB-8BFEC49CCD23}" srcOrd="2" destOrd="0" presId="urn:microsoft.com/office/officeart/2005/8/layout/orgChart1"/>
    <dgm:cxn modelId="{8CCD62D5-E97A-432E-A686-F195FDAD9AC5}" type="presParOf" srcId="{D4F6F7A1-DF6B-4DB0-BE13-0696644C1EE5}" destId="{3730276A-297C-4111-878C-AD1EDF9C7063}" srcOrd="4" destOrd="0" presId="urn:microsoft.com/office/officeart/2005/8/layout/orgChart1"/>
    <dgm:cxn modelId="{DE5F5D10-65BD-4FCF-8952-E72B442110DA}" type="presParOf" srcId="{D4F6F7A1-DF6B-4DB0-BE13-0696644C1EE5}" destId="{466BD4AC-888B-42E3-B882-F2BAF487594D}" srcOrd="5" destOrd="0" presId="urn:microsoft.com/office/officeart/2005/8/layout/orgChart1"/>
    <dgm:cxn modelId="{9CDE41C9-387C-449D-AE33-1B238E24ED1A}" type="presParOf" srcId="{466BD4AC-888B-42E3-B882-F2BAF487594D}" destId="{141F048E-B7D2-4D75-B0E0-6D4FAD37B7E0}" srcOrd="0" destOrd="0" presId="urn:microsoft.com/office/officeart/2005/8/layout/orgChart1"/>
    <dgm:cxn modelId="{4BCFBC1D-C9FE-4D30-BA71-280FC4CFE6F4}" type="presParOf" srcId="{141F048E-B7D2-4D75-B0E0-6D4FAD37B7E0}" destId="{B1470DEC-B8B8-4613-B650-F13205CD6164}" srcOrd="0" destOrd="0" presId="urn:microsoft.com/office/officeart/2005/8/layout/orgChart1"/>
    <dgm:cxn modelId="{6FDC2A2B-1D58-4978-9D3F-73117D2A2DF5}" type="presParOf" srcId="{141F048E-B7D2-4D75-B0E0-6D4FAD37B7E0}" destId="{9385E2A2-0609-444F-BEF6-253E4517A9FA}" srcOrd="1" destOrd="0" presId="urn:microsoft.com/office/officeart/2005/8/layout/orgChart1"/>
    <dgm:cxn modelId="{1EB68A4F-51B1-46A0-907B-B8C49B35AC65}" type="presParOf" srcId="{466BD4AC-888B-42E3-B882-F2BAF487594D}" destId="{F19BEB01-E457-46C4-AD94-50B177C4ED8C}" srcOrd="1" destOrd="0" presId="urn:microsoft.com/office/officeart/2005/8/layout/orgChart1"/>
    <dgm:cxn modelId="{0B72EC49-BD40-4BA9-A166-47460E91CF52}" type="presParOf" srcId="{466BD4AC-888B-42E3-B882-F2BAF487594D}" destId="{FC606078-E54A-4BBE-960A-F2D21936E868}" srcOrd="2" destOrd="0" presId="urn:microsoft.com/office/officeart/2005/8/layout/orgChart1"/>
    <dgm:cxn modelId="{F0282FB2-D5E3-490C-8A07-230D1248D56D}" type="presParOf" srcId="{D4F6F7A1-DF6B-4DB0-BE13-0696644C1EE5}" destId="{B113DF66-A43A-42A7-9269-FF49A2A57F4D}" srcOrd="6" destOrd="0" presId="urn:microsoft.com/office/officeart/2005/8/layout/orgChart1"/>
    <dgm:cxn modelId="{5711CD66-F768-4AC2-B046-2D0C7AC5484E}" type="presParOf" srcId="{D4F6F7A1-DF6B-4DB0-BE13-0696644C1EE5}" destId="{B1EE9455-4841-43C3-8616-9C2E3F33C76C}" srcOrd="7" destOrd="0" presId="urn:microsoft.com/office/officeart/2005/8/layout/orgChart1"/>
    <dgm:cxn modelId="{678AE4AC-F6B7-48BF-9ADB-854654B39904}" type="presParOf" srcId="{B1EE9455-4841-43C3-8616-9C2E3F33C76C}" destId="{F7FD6C24-ECE3-4705-A361-6AE2B4F55465}" srcOrd="0" destOrd="0" presId="urn:microsoft.com/office/officeart/2005/8/layout/orgChart1"/>
    <dgm:cxn modelId="{D66138B6-2CE9-4B53-AD4B-40EEAD1918C1}" type="presParOf" srcId="{F7FD6C24-ECE3-4705-A361-6AE2B4F55465}" destId="{D1A0A6D3-803E-4D53-9F8F-66EB1385D347}" srcOrd="0" destOrd="0" presId="urn:microsoft.com/office/officeart/2005/8/layout/orgChart1"/>
    <dgm:cxn modelId="{E6AA2106-F616-4F1A-BD39-ED93D7968AE4}" type="presParOf" srcId="{F7FD6C24-ECE3-4705-A361-6AE2B4F55465}" destId="{E0756B0F-C31D-4E84-BA65-CC9AAB6ACB2D}" srcOrd="1" destOrd="0" presId="urn:microsoft.com/office/officeart/2005/8/layout/orgChart1"/>
    <dgm:cxn modelId="{568E256D-8CC4-4DEC-8663-EC32D4226F31}" type="presParOf" srcId="{B1EE9455-4841-43C3-8616-9C2E3F33C76C}" destId="{B73E7F1E-ED19-4D75-9CE4-EEE041323CEB}" srcOrd="1" destOrd="0" presId="urn:microsoft.com/office/officeart/2005/8/layout/orgChart1"/>
    <dgm:cxn modelId="{882F163D-DF6F-4DAA-A11F-D22F2EBAC4AF}" type="presParOf" srcId="{B1EE9455-4841-43C3-8616-9C2E3F33C76C}" destId="{7C15169C-235B-46A6-8EF7-C8F26BE9A4EF}" srcOrd="2" destOrd="0" presId="urn:microsoft.com/office/officeart/2005/8/layout/orgChart1"/>
    <dgm:cxn modelId="{5BCAC3D6-5ED2-4282-98B6-B0563B12C491}" type="presParOf" srcId="{8DF8D492-0DC7-4AFE-A2F5-41B4872C95D3}" destId="{0D8028B1-8AC9-4858-97DE-63004D640C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C8C13-8E67-4077-8042-50568B01841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6AEF90-6DEE-495D-9BB7-714DE5A8F99C}">
      <dgm:prSet phldrT="[Текст]" custT="1"/>
      <dgm:spPr/>
      <dgm:t>
        <a:bodyPr/>
        <a:lstStyle/>
        <a:p>
          <a:r>
            <a:rPr lang="kk-KZ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«Олимп»</a:t>
          </a:r>
        </a:p>
        <a:p>
          <a:r>
            <a:rPr lang="kk-KZ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орталығы</a:t>
          </a:r>
          <a:endParaRPr lang="ru-RU" sz="20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123F17-D279-4DA6-840A-B623880DCD4B}" type="parTrans" cxnId="{8DB1DF0B-3F86-4A60-92E7-DC6B19D3356D}">
      <dgm:prSet/>
      <dgm:spPr/>
      <dgm:t>
        <a:bodyPr/>
        <a:lstStyle/>
        <a:p>
          <a:endParaRPr lang="ru-RU"/>
        </a:p>
      </dgm:t>
    </dgm:pt>
    <dgm:pt modelId="{2C623AF5-B886-49E8-B2A0-0CA72C54E710}" type="sibTrans" cxnId="{8DB1DF0B-3F86-4A60-92E7-DC6B19D3356D}">
      <dgm:prSet/>
      <dgm:spPr/>
      <dgm:t>
        <a:bodyPr/>
        <a:lstStyle/>
        <a:p>
          <a:endParaRPr lang="ru-RU"/>
        </a:p>
      </dgm:t>
    </dgm:pt>
    <dgm:pt modelId="{7630B619-C2A1-42F3-AB3E-B6320135BB9E}">
      <dgm:prSet phldrT="[Текст]" custT="1"/>
      <dgm:spPr/>
      <dgm:t>
        <a:bodyPr/>
        <a:lstStyle/>
        <a:p>
          <a:r>
            <a:rPr lang="kk-KZ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Мақсаты</a:t>
          </a:r>
          <a:r>
            <a:rPr lang="kk-KZ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Әр  пәнге бейімділігіне  қарай  пәндік білімін  тереңдету,</a:t>
          </a:r>
        </a:p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мектептің  олимпиада  резервін  дайындау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A94422D-5A0A-41EF-9AEC-EBB1648FFB4F}" type="parTrans" cxnId="{1E50497E-824D-4F60-8F05-2DDA9B4F7C64}">
      <dgm:prSet/>
      <dgm:spPr/>
      <dgm:t>
        <a:bodyPr/>
        <a:lstStyle/>
        <a:p>
          <a:endParaRPr lang="ru-RU"/>
        </a:p>
      </dgm:t>
    </dgm:pt>
    <dgm:pt modelId="{46412B30-8F7A-4FA5-BF57-ACAD34955A99}" type="sibTrans" cxnId="{1E50497E-824D-4F60-8F05-2DDA9B4F7C64}">
      <dgm:prSet/>
      <dgm:spPr/>
      <dgm:t>
        <a:bodyPr/>
        <a:lstStyle/>
        <a:p>
          <a:endParaRPr lang="ru-RU"/>
        </a:p>
      </dgm:t>
    </dgm:pt>
    <dgm:pt modelId="{4C4260AC-5129-4ACB-B287-8DCA462817F7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Жетекшісі:</a:t>
          </a:r>
        </a:p>
        <a:p>
          <a:r>
            <a:rPr lang="kk-KZ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Койшыгарина.М</a:t>
          </a:r>
          <a:endParaRPr lang="ru-RU" sz="20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CB787B-CCFD-4867-ADDC-F9662208843D}" type="parTrans" cxnId="{85EED281-97EA-4040-918C-1551358DBAEE}">
      <dgm:prSet/>
      <dgm:spPr/>
      <dgm:t>
        <a:bodyPr/>
        <a:lstStyle/>
        <a:p>
          <a:endParaRPr lang="ru-RU"/>
        </a:p>
      </dgm:t>
    </dgm:pt>
    <dgm:pt modelId="{0556E7EB-71E4-4AD1-B1E7-6B7A47C5CA45}" type="sibTrans" cxnId="{85EED281-97EA-4040-918C-1551358DBAEE}">
      <dgm:prSet/>
      <dgm:spPr/>
      <dgm:t>
        <a:bodyPr/>
        <a:lstStyle/>
        <a:p>
          <a:endParaRPr lang="ru-RU"/>
        </a:p>
      </dgm:t>
    </dgm:pt>
    <dgm:pt modelId="{E56FD3BF-BB58-4088-821C-76C2B0650A58}">
      <dgm:prSet phldrT="[Текст]" custT="1"/>
      <dgm:spPr/>
      <dgm:t>
        <a:bodyPr/>
        <a:lstStyle/>
        <a:p>
          <a:pPr algn="ctr"/>
          <a:r>
            <a:rPr lang="kk-KZ" sz="18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Мақсаты:</a:t>
          </a:r>
        </a:p>
        <a:p>
          <a:pPr algn="l"/>
          <a:r>
            <a:rPr lang="kk-KZ" sz="1800" b="1" i="0" dirty="0" smtClean="0">
              <a:latin typeface="Times New Roman" pitchFamily="18" charset="0"/>
              <a:cs typeface="Times New Roman" pitchFamily="18" charset="0"/>
            </a:rPr>
            <a:t>Дарынды  баланың  ізденушілік,зерттеушілік қабілетін  дамыту,</a:t>
          </a:r>
        </a:p>
        <a:p>
          <a:pPr algn="l"/>
          <a:r>
            <a:rPr lang="kk-KZ" sz="1800" b="1" i="0" dirty="0" smtClean="0">
              <a:latin typeface="Times New Roman" pitchFamily="18" charset="0"/>
              <a:cs typeface="Times New Roman" pitchFamily="18" charset="0"/>
            </a:rPr>
            <a:t>ғылымға  қызығушылығын  ояту.</a:t>
          </a:r>
          <a:endParaRPr lang="ru-RU" sz="1800" b="1" i="0" dirty="0">
            <a:latin typeface="Times New Roman" pitchFamily="18" charset="0"/>
            <a:cs typeface="Times New Roman" pitchFamily="18" charset="0"/>
          </a:endParaRPr>
        </a:p>
      </dgm:t>
    </dgm:pt>
    <dgm:pt modelId="{71FBCB6B-0D3D-4C52-BC08-984E03F04F0D}" type="parTrans" cxnId="{B592BF57-8A32-46DA-A666-02633C67428D}">
      <dgm:prSet/>
      <dgm:spPr/>
      <dgm:t>
        <a:bodyPr/>
        <a:lstStyle/>
        <a:p>
          <a:endParaRPr lang="ru-RU"/>
        </a:p>
      </dgm:t>
    </dgm:pt>
    <dgm:pt modelId="{7A1834D2-8804-421D-9E08-4C00E44DDA4C}" type="sibTrans" cxnId="{B592BF57-8A32-46DA-A666-02633C67428D}">
      <dgm:prSet/>
      <dgm:spPr/>
      <dgm:t>
        <a:bodyPr/>
        <a:lstStyle/>
        <a:p>
          <a:endParaRPr lang="ru-RU"/>
        </a:p>
      </dgm:t>
    </dgm:pt>
    <dgm:pt modelId="{DD483057-5517-4701-A2F6-11E938392179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«Ізденіс»</a:t>
          </a:r>
        </a:p>
        <a:p>
          <a:r>
            <a:rPr lang="kk-KZ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қоғамы</a:t>
          </a:r>
          <a:endParaRPr lang="ru-RU" sz="20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FF7C80C-BC6E-4F2B-9262-D5C4394A4AA6}" type="parTrans" cxnId="{4B367072-73AF-40DB-ADB4-A57C0AC630D3}">
      <dgm:prSet/>
      <dgm:spPr/>
      <dgm:t>
        <a:bodyPr/>
        <a:lstStyle/>
        <a:p>
          <a:endParaRPr lang="ru-RU"/>
        </a:p>
      </dgm:t>
    </dgm:pt>
    <dgm:pt modelId="{1D727A8D-D82A-4DA3-B1E1-8ED84E53BAA9}" type="sibTrans" cxnId="{4B367072-73AF-40DB-ADB4-A57C0AC630D3}">
      <dgm:prSet/>
      <dgm:spPr/>
      <dgm:t>
        <a:bodyPr/>
        <a:lstStyle/>
        <a:p>
          <a:endParaRPr lang="ru-RU"/>
        </a:p>
      </dgm:t>
    </dgm:pt>
    <dgm:pt modelId="{3894E346-654C-472A-83C7-2FCE48874375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«Интеллект»</a:t>
          </a:r>
        </a:p>
        <a:p>
          <a:r>
            <a:rPr lang="kk-K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орталығы</a:t>
          </a:r>
          <a:endParaRPr lang="ru-RU" sz="20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4E85243-A5AA-4FE0-9250-DD9478A5D1E9}" type="parTrans" cxnId="{18AB6662-FCFE-4762-BF6B-371D8201B0C1}">
      <dgm:prSet/>
      <dgm:spPr/>
      <dgm:t>
        <a:bodyPr/>
        <a:lstStyle/>
        <a:p>
          <a:endParaRPr lang="ru-RU"/>
        </a:p>
      </dgm:t>
    </dgm:pt>
    <dgm:pt modelId="{31B3CB79-F390-4D4C-B14B-B1A61CC7A199}" type="sibTrans" cxnId="{18AB6662-FCFE-4762-BF6B-371D8201B0C1}">
      <dgm:prSet/>
      <dgm:spPr/>
      <dgm:t>
        <a:bodyPr/>
        <a:lstStyle/>
        <a:p>
          <a:endParaRPr lang="ru-RU"/>
        </a:p>
      </dgm:t>
    </dgm:pt>
    <dgm:pt modelId="{DF641DA6-8E27-4F63-BFBF-EB2548A20845}">
      <dgm:prSet phldrT="[Текст]" custT="1"/>
      <dgm:spPr/>
      <dgm:t>
        <a:bodyPr/>
        <a:lstStyle/>
        <a:p>
          <a:pPr algn="l"/>
          <a:r>
            <a:rPr lang="kk-KZ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Мақсаты:</a:t>
          </a:r>
        </a:p>
        <a:p>
          <a:pPr algn="ctr"/>
          <a:r>
            <a:rPr lang="kk-K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Оқушылардың өзіндік  көзқарасын  қалыптастыру. Шапшаң,ерекше  ой  қызметін дамыту, интеллектуалдық жарыстарға  дайындау.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0D51AD-1643-4BB1-954F-6CF54461CF65}" type="parTrans" cxnId="{ABA03012-0A54-4C0A-AEB4-A9992A5FCCDC}">
      <dgm:prSet/>
      <dgm:spPr/>
      <dgm:t>
        <a:bodyPr/>
        <a:lstStyle/>
        <a:p>
          <a:endParaRPr lang="ru-RU"/>
        </a:p>
      </dgm:t>
    </dgm:pt>
    <dgm:pt modelId="{3AB40311-6C8A-4510-8EE9-B7BADECB16DF}" type="sibTrans" cxnId="{ABA03012-0A54-4C0A-AEB4-A9992A5FCCDC}">
      <dgm:prSet/>
      <dgm:spPr/>
      <dgm:t>
        <a:bodyPr/>
        <a:lstStyle/>
        <a:p>
          <a:endParaRPr lang="ru-RU"/>
        </a:p>
      </dgm:t>
    </dgm:pt>
    <dgm:pt modelId="{EAFE9FC8-4E90-4C5D-B325-C56C5BDE3CF3}">
      <dgm:prSet phldrT="[Текст]" custT="1"/>
      <dgm:spPr/>
      <dgm:t>
        <a:bodyPr/>
        <a:lstStyle/>
        <a:p>
          <a:r>
            <a:rPr lang="kk-KZ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Жетекшісі:</a:t>
          </a:r>
        </a:p>
        <a:p>
          <a:r>
            <a:rPr lang="kk-KZ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Зарыххан.А</a:t>
          </a:r>
          <a:endParaRPr lang="ru-RU" sz="2000" b="1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7A8FE5D-E059-41AC-8E11-1B0B6E3AEDD1}" type="parTrans" cxnId="{026EE67D-6522-4D41-9B72-07CFEC5D20E9}">
      <dgm:prSet/>
      <dgm:spPr/>
      <dgm:t>
        <a:bodyPr/>
        <a:lstStyle/>
        <a:p>
          <a:endParaRPr lang="ru-RU"/>
        </a:p>
      </dgm:t>
    </dgm:pt>
    <dgm:pt modelId="{7EBA143E-ECCB-4D57-B569-6C54B7B6E8C7}" type="sibTrans" cxnId="{026EE67D-6522-4D41-9B72-07CFEC5D20E9}">
      <dgm:prSet/>
      <dgm:spPr/>
      <dgm:t>
        <a:bodyPr/>
        <a:lstStyle/>
        <a:p>
          <a:endParaRPr lang="ru-RU"/>
        </a:p>
      </dgm:t>
    </dgm:pt>
    <dgm:pt modelId="{738CBC13-8F7F-4A52-B9EE-A35F5D6B4D96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Жетекшісі:</a:t>
          </a:r>
        </a:p>
        <a:p>
          <a:r>
            <a: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Ускенбаева.З.Е</a:t>
          </a:r>
        </a:p>
      </dgm:t>
    </dgm:pt>
    <dgm:pt modelId="{37A5A1BF-2F0D-492C-A0F6-C70BD0F723F4}" type="sibTrans" cxnId="{B11445BE-8D50-4706-8D8E-7421B86C1035}">
      <dgm:prSet/>
      <dgm:spPr/>
      <dgm:t>
        <a:bodyPr/>
        <a:lstStyle/>
        <a:p>
          <a:endParaRPr lang="ru-RU"/>
        </a:p>
      </dgm:t>
    </dgm:pt>
    <dgm:pt modelId="{30804536-708A-4DCD-B372-0A75756CA240}" type="parTrans" cxnId="{B11445BE-8D50-4706-8D8E-7421B86C1035}">
      <dgm:prSet/>
      <dgm:spPr/>
      <dgm:t>
        <a:bodyPr/>
        <a:lstStyle/>
        <a:p>
          <a:endParaRPr lang="ru-RU"/>
        </a:p>
      </dgm:t>
    </dgm:pt>
    <dgm:pt modelId="{B7854A5A-B0B1-48EA-8C70-C32440F18BFE}" type="pres">
      <dgm:prSet presAssocID="{6A9C8C13-8E67-4077-8042-50568B01841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018FA0A-CD76-4FB9-AD67-1B46EAA581BF}" type="pres">
      <dgm:prSet presAssocID="{F36AEF90-6DEE-495D-9BB7-714DE5A8F99C}" presName="compNode" presStyleCnt="0"/>
      <dgm:spPr/>
    </dgm:pt>
    <dgm:pt modelId="{A234AFA9-1B08-4848-B765-BB17EEFA7B66}" type="pres">
      <dgm:prSet presAssocID="{F36AEF90-6DEE-495D-9BB7-714DE5A8F99C}" presName="dummyConnPt" presStyleCnt="0"/>
      <dgm:spPr/>
    </dgm:pt>
    <dgm:pt modelId="{F5FB48EB-F161-4D88-B59B-68D18F4B0A82}" type="pres">
      <dgm:prSet presAssocID="{F36AEF90-6DEE-495D-9BB7-714DE5A8F99C}" presName="node" presStyleLbl="node1" presStyleIdx="0" presStyleCnt="9" custScaleX="144285" custLinFactNeighborX="4908" custLinFactNeighborY="-4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65D5D-780F-4B03-9BDE-A46F6F34D16B}" type="pres">
      <dgm:prSet presAssocID="{2C623AF5-B886-49E8-B2A0-0CA72C54E710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5E884524-F694-41B5-9C7E-609AB516B6C2}" type="pres">
      <dgm:prSet presAssocID="{7630B619-C2A1-42F3-AB3E-B6320135BB9E}" presName="compNode" presStyleCnt="0"/>
      <dgm:spPr/>
    </dgm:pt>
    <dgm:pt modelId="{CBB76DF2-2344-4107-8B41-3B650FB51D38}" type="pres">
      <dgm:prSet presAssocID="{7630B619-C2A1-42F3-AB3E-B6320135BB9E}" presName="dummyConnPt" presStyleCnt="0"/>
      <dgm:spPr/>
    </dgm:pt>
    <dgm:pt modelId="{353D4E3A-54A4-4220-9F88-80E85B893BE2}" type="pres">
      <dgm:prSet presAssocID="{7630B619-C2A1-42F3-AB3E-B6320135BB9E}" presName="node" presStyleLbl="node1" presStyleIdx="1" presStyleCnt="9" custScaleX="185023" custScaleY="226516" custLinFactNeighborX="8244" custLinFactNeighborY="-15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B7B0-F2B9-4475-9903-A3140D5E6315}" type="pres">
      <dgm:prSet presAssocID="{46412B30-8F7A-4FA5-BF57-ACAD34955A9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6B533201-653F-47E1-9360-D0212EEF52BA}" type="pres">
      <dgm:prSet presAssocID="{738CBC13-8F7F-4A52-B9EE-A35F5D6B4D96}" presName="compNode" presStyleCnt="0"/>
      <dgm:spPr/>
    </dgm:pt>
    <dgm:pt modelId="{CE00F1E6-DF33-492F-BFD9-4E1DA6A0D297}" type="pres">
      <dgm:prSet presAssocID="{738CBC13-8F7F-4A52-B9EE-A35F5D6B4D96}" presName="dummyConnPt" presStyleCnt="0"/>
      <dgm:spPr/>
    </dgm:pt>
    <dgm:pt modelId="{965F9330-CA3A-4771-A514-B132172D5985}" type="pres">
      <dgm:prSet presAssocID="{738CBC13-8F7F-4A52-B9EE-A35F5D6B4D96}" presName="node" presStyleLbl="node1" presStyleIdx="2" presStyleCnt="9" custScaleX="170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D3F73-B289-443A-868C-D1DE34E1DDD5}" type="pres">
      <dgm:prSet presAssocID="{37A5A1BF-2F0D-492C-A0F6-C70BD0F723F4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935D2DB-A1B3-4A20-B467-FCF38F3D9A94}" type="pres">
      <dgm:prSet presAssocID="{4C4260AC-5129-4ACB-B287-8DCA462817F7}" presName="compNode" presStyleCnt="0"/>
      <dgm:spPr/>
    </dgm:pt>
    <dgm:pt modelId="{FE7FACE2-4DC1-4817-8F82-1D1EAEF469FF}" type="pres">
      <dgm:prSet presAssocID="{4C4260AC-5129-4ACB-B287-8DCA462817F7}" presName="dummyConnPt" presStyleCnt="0"/>
      <dgm:spPr/>
    </dgm:pt>
    <dgm:pt modelId="{8636A434-11E7-4C2D-8D4C-69D9F1160794}" type="pres">
      <dgm:prSet presAssocID="{4C4260AC-5129-4ACB-B287-8DCA462817F7}" presName="node" presStyleLbl="node1" presStyleIdx="3" presStyleCnt="9" custScaleX="17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235C8-05E4-4878-86AA-7E6DAE42378F}" type="pres">
      <dgm:prSet presAssocID="{0556E7EB-71E4-4AD1-B1E7-6B7A47C5CA45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409B270A-3ECC-4153-AF13-767AA5835F76}" type="pres">
      <dgm:prSet presAssocID="{E56FD3BF-BB58-4088-821C-76C2B0650A58}" presName="compNode" presStyleCnt="0"/>
      <dgm:spPr/>
    </dgm:pt>
    <dgm:pt modelId="{DDBD8428-E9C6-4FAE-B74B-FB9D62350598}" type="pres">
      <dgm:prSet presAssocID="{E56FD3BF-BB58-4088-821C-76C2B0650A58}" presName="dummyConnPt" presStyleCnt="0"/>
      <dgm:spPr/>
    </dgm:pt>
    <dgm:pt modelId="{5F7E9CAA-D286-4DA7-A421-3472072EA73D}" type="pres">
      <dgm:prSet presAssocID="{E56FD3BF-BB58-4088-821C-76C2B0650A58}" presName="node" presStyleLbl="node1" presStyleIdx="4" presStyleCnt="9" custScaleX="183880" custScaleY="230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7A3A9-E7C2-489F-9B5F-F71F209B6122}" type="pres">
      <dgm:prSet presAssocID="{7A1834D2-8804-421D-9E08-4C00E44DDA4C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F07D0C9E-4461-4CF7-8FC7-1E783D155536}" type="pres">
      <dgm:prSet presAssocID="{DD483057-5517-4701-A2F6-11E938392179}" presName="compNode" presStyleCnt="0"/>
      <dgm:spPr/>
    </dgm:pt>
    <dgm:pt modelId="{F0402A3E-4E68-4AA4-BC70-8A0FCDAA5D79}" type="pres">
      <dgm:prSet presAssocID="{DD483057-5517-4701-A2F6-11E938392179}" presName="dummyConnPt" presStyleCnt="0"/>
      <dgm:spPr/>
    </dgm:pt>
    <dgm:pt modelId="{6E5B8A5D-0D63-4F38-8CFC-674E3DB2EA00}" type="pres">
      <dgm:prSet presAssocID="{DD483057-5517-4701-A2F6-11E938392179}" presName="node" presStyleLbl="node1" presStyleIdx="5" presStyleCnt="9" custScaleX="125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9F51A-E0C6-4965-930A-73D4C3E52940}" type="pres">
      <dgm:prSet presAssocID="{1D727A8D-D82A-4DA3-B1E1-8ED84E53BAA9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97CC99B-E907-477E-AEFB-F2C5EDA7875F}" type="pres">
      <dgm:prSet presAssocID="{3894E346-654C-472A-83C7-2FCE48874375}" presName="compNode" presStyleCnt="0"/>
      <dgm:spPr/>
    </dgm:pt>
    <dgm:pt modelId="{ADFB98C2-769C-432A-9055-562F950CAF70}" type="pres">
      <dgm:prSet presAssocID="{3894E346-654C-472A-83C7-2FCE48874375}" presName="dummyConnPt" presStyleCnt="0"/>
      <dgm:spPr/>
    </dgm:pt>
    <dgm:pt modelId="{4B038D3C-84DD-45D5-8419-A8D3CA1BDF9C}" type="pres">
      <dgm:prSet presAssocID="{3894E346-654C-472A-83C7-2FCE48874375}" presName="node" presStyleLbl="node1" presStyleIdx="6" presStyleCnt="9" custScaleX="150300" custLinFactNeighborX="-1247" custLinFactNeighborY="1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E610D-5506-432F-8BE6-28F8DC4633A0}" type="pres">
      <dgm:prSet presAssocID="{31B3CB79-F390-4D4C-B14B-B1A61CC7A199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4BCD9892-2F5F-4DE1-BCE5-F28E1A748116}" type="pres">
      <dgm:prSet presAssocID="{DF641DA6-8E27-4F63-BFBF-EB2548A20845}" presName="compNode" presStyleCnt="0"/>
      <dgm:spPr/>
    </dgm:pt>
    <dgm:pt modelId="{14AC5BF7-FFAF-4D28-83D5-3481D812533C}" type="pres">
      <dgm:prSet presAssocID="{DF641DA6-8E27-4F63-BFBF-EB2548A20845}" presName="dummyConnPt" presStyleCnt="0"/>
      <dgm:spPr/>
    </dgm:pt>
    <dgm:pt modelId="{A5C39D3A-5C03-4D5C-9C8D-A6661C5B1F43}" type="pres">
      <dgm:prSet presAssocID="{DF641DA6-8E27-4F63-BFBF-EB2548A20845}" presName="node" presStyleLbl="node1" presStyleIdx="7" presStyleCnt="9" custScaleX="195576" custScaleY="238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E125A-C3E3-4FB3-A290-298D03E37960}" type="pres">
      <dgm:prSet presAssocID="{3AB40311-6C8A-4510-8EE9-B7BADECB16DF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F1B0A897-7D24-4CFC-956A-A4F7089EF5B0}" type="pres">
      <dgm:prSet presAssocID="{EAFE9FC8-4E90-4C5D-B325-C56C5BDE3CF3}" presName="compNode" presStyleCnt="0"/>
      <dgm:spPr/>
    </dgm:pt>
    <dgm:pt modelId="{FF27D5DF-522A-4451-9281-FC7F535FF91B}" type="pres">
      <dgm:prSet presAssocID="{EAFE9FC8-4E90-4C5D-B325-C56C5BDE3CF3}" presName="dummyConnPt" presStyleCnt="0"/>
      <dgm:spPr/>
    </dgm:pt>
    <dgm:pt modelId="{F7070C95-7C2B-477D-8E67-E456D5152A03}" type="pres">
      <dgm:prSet presAssocID="{EAFE9FC8-4E90-4C5D-B325-C56C5BDE3CF3}" presName="node" presStyleLbl="node1" presStyleIdx="8" presStyleCnt="9" custScaleX="177534" custLinFactNeighborX="5947" custLinFactNeighborY="89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EF116-8F39-4A6C-8977-5906791FCC0F}" type="presOf" srcId="{7A1834D2-8804-421D-9E08-4C00E44DDA4C}" destId="{2F67A3A9-E7C2-489F-9B5F-F71F209B6122}" srcOrd="0" destOrd="0" presId="urn:microsoft.com/office/officeart/2005/8/layout/bProcess4"/>
    <dgm:cxn modelId="{D564019E-7CD7-465A-98F4-95A86A7A981E}" type="presOf" srcId="{6A9C8C13-8E67-4077-8042-50568B01841D}" destId="{B7854A5A-B0B1-48EA-8C70-C32440F18BFE}" srcOrd="0" destOrd="0" presId="urn:microsoft.com/office/officeart/2005/8/layout/bProcess4"/>
    <dgm:cxn modelId="{639A2D22-F19F-4575-ADD6-0F7B555B8561}" type="presOf" srcId="{0556E7EB-71E4-4AD1-B1E7-6B7A47C5CA45}" destId="{A0F235C8-05E4-4878-86AA-7E6DAE42378F}" srcOrd="0" destOrd="0" presId="urn:microsoft.com/office/officeart/2005/8/layout/bProcess4"/>
    <dgm:cxn modelId="{DC3C20FA-99FD-47A2-B757-E68778C0FDEE}" type="presOf" srcId="{7630B619-C2A1-42F3-AB3E-B6320135BB9E}" destId="{353D4E3A-54A4-4220-9F88-80E85B893BE2}" srcOrd="0" destOrd="0" presId="urn:microsoft.com/office/officeart/2005/8/layout/bProcess4"/>
    <dgm:cxn modelId="{63A168B6-E46D-49E9-97FF-C4EF4CA689C7}" type="presOf" srcId="{738CBC13-8F7F-4A52-B9EE-A35F5D6B4D96}" destId="{965F9330-CA3A-4771-A514-B132172D5985}" srcOrd="0" destOrd="0" presId="urn:microsoft.com/office/officeart/2005/8/layout/bProcess4"/>
    <dgm:cxn modelId="{F38378B3-8AC3-44B0-8D19-E8AE470F92D4}" type="presOf" srcId="{1D727A8D-D82A-4DA3-B1E1-8ED84E53BAA9}" destId="{23A9F51A-E0C6-4965-930A-73D4C3E52940}" srcOrd="0" destOrd="0" presId="urn:microsoft.com/office/officeart/2005/8/layout/bProcess4"/>
    <dgm:cxn modelId="{9CB69A85-8B6A-480A-9D56-5C4EF6489F98}" type="presOf" srcId="{DD483057-5517-4701-A2F6-11E938392179}" destId="{6E5B8A5D-0D63-4F38-8CFC-674E3DB2EA00}" srcOrd="0" destOrd="0" presId="urn:microsoft.com/office/officeart/2005/8/layout/bProcess4"/>
    <dgm:cxn modelId="{22AE8192-5D57-47F3-B903-7E2B95AF2340}" type="presOf" srcId="{31B3CB79-F390-4D4C-B14B-B1A61CC7A199}" destId="{5F5E610D-5506-432F-8BE6-28F8DC4633A0}" srcOrd="0" destOrd="0" presId="urn:microsoft.com/office/officeart/2005/8/layout/bProcess4"/>
    <dgm:cxn modelId="{026EE67D-6522-4D41-9B72-07CFEC5D20E9}" srcId="{6A9C8C13-8E67-4077-8042-50568B01841D}" destId="{EAFE9FC8-4E90-4C5D-B325-C56C5BDE3CF3}" srcOrd="8" destOrd="0" parTransId="{77A8FE5D-E059-41AC-8E11-1B0B6E3AEDD1}" sibTransId="{7EBA143E-ECCB-4D57-B569-6C54B7B6E8C7}"/>
    <dgm:cxn modelId="{14221CBC-1732-4D61-8DE6-2CD91D3239AF}" type="presOf" srcId="{F36AEF90-6DEE-495D-9BB7-714DE5A8F99C}" destId="{F5FB48EB-F161-4D88-B59B-68D18F4B0A82}" srcOrd="0" destOrd="0" presId="urn:microsoft.com/office/officeart/2005/8/layout/bProcess4"/>
    <dgm:cxn modelId="{C2FC471C-2DFC-4F60-8E3F-3A2584757A3C}" type="presOf" srcId="{4C4260AC-5129-4ACB-B287-8DCA462817F7}" destId="{8636A434-11E7-4C2D-8D4C-69D9F1160794}" srcOrd="0" destOrd="0" presId="urn:microsoft.com/office/officeart/2005/8/layout/bProcess4"/>
    <dgm:cxn modelId="{E6DEE269-C29A-4B77-BE09-56C52BCBEE63}" type="presOf" srcId="{37A5A1BF-2F0D-492C-A0F6-C70BD0F723F4}" destId="{61CD3F73-B289-443A-868C-D1DE34E1DDD5}" srcOrd="0" destOrd="0" presId="urn:microsoft.com/office/officeart/2005/8/layout/bProcess4"/>
    <dgm:cxn modelId="{85EED281-97EA-4040-918C-1551358DBAEE}" srcId="{6A9C8C13-8E67-4077-8042-50568B01841D}" destId="{4C4260AC-5129-4ACB-B287-8DCA462817F7}" srcOrd="3" destOrd="0" parTransId="{8FCB787B-CCFD-4867-ADDC-F9662208843D}" sibTransId="{0556E7EB-71E4-4AD1-B1E7-6B7A47C5CA45}"/>
    <dgm:cxn modelId="{ABA03012-0A54-4C0A-AEB4-A9992A5FCCDC}" srcId="{6A9C8C13-8E67-4077-8042-50568B01841D}" destId="{DF641DA6-8E27-4F63-BFBF-EB2548A20845}" srcOrd="7" destOrd="0" parTransId="{910D51AD-1643-4BB1-954F-6CF54461CF65}" sibTransId="{3AB40311-6C8A-4510-8EE9-B7BADECB16DF}"/>
    <dgm:cxn modelId="{1F7B7947-BCC4-4679-8BC2-7CA58EA8417B}" type="presOf" srcId="{2C623AF5-B886-49E8-B2A0-0CA72C54E710}" destId="{6C365D5D-780F-4B03-9BDE-A46F6F34D16B}" srcOrd="0" destOrd="0" presId="urn:microsoft.com/office/officeart/2005/8/layout/bProcess4"/>
    <dgm:cxn modelId="{F7D6249C-5B8A-448F-A1DA-C564E8E88282}" type="presOf" srcId="{E56FD3BF-BB58-4088-821C-76C2B0650A58}" destId="{5F7E9CAA-D286-4DA7-A421-3472072EA73D}" srcOrd="0" destOrd="0" presId="urn:microsoft.com/office/officeart/2005/8/layout/bProcess4"/>
    <dgm:cxn modelId="{99CDBA27-833C-4B6B-8AE3-29294E3148F1}" type="presOf" srcId="{3894E346-654C-472A-83C7-2FCE48874375}" destId="{4B038D3C-84DD-45D5-8419-A8D3CA1BDF9C}" srcOrd="0" destOrd="0" presId="urn:microsoft.com/office/officeart/2005/8/layout/bProcess4"/>
    <dgm:cxn modelId="{C07D5484-28D3-4C84-93F8-035B46D45DE8}" type="presOf" srcId="{DF641DA6-8E27-4F63-BFBF-EB2548A20845}" destId="{A5C39D3A-5C03-4D5C-9C8D-A6661C5B1F43}" srcOrd="0" destOrd="0" presId="urn:microsoft.com/office/officeart/2005/8/layout/bProcess4"/>
    <dgm:cxn modelId="{52923600-5779-4857-BAA0-A8ED3147E3F3}" type="presOf" srcId="{EAFE9FC8-4E90-4C5D-B325-C56C5BDE3CF3}" destId="{F7070C95-7C2B-477D-8E67-E456D5152A03}" srcOrd="0" destOrd="0" presId="urn:microsoft.com/office/officeart/2005/8/layout/bProcess4"/>
    <dgm:cxn modelId="{8DB1DF0B-3F86-4A60-92E7-DC6B19D3356D}" srcId="{6A9C8C13-8E67-4077-8042-50568B01841D}" destId="{F36AEF90-6DEE-495D-9BB7-714DE5A8F99C}" srcOrd="0" destOrd="0" parTransId="{C0123F17-D279-4DA6-840A-B623880DCD4B}" sibTransId="{2C623AF5-B886-49E8-B2A0-0CA72C54E710}"/>
    <dgm:cxn modelId="{1E50497E-824D-4F60-8F05-2DDA9B4F7C64}" srcId="{6A9C8C13-8E67-4077-8042-50568B01841D}" destId="{7630B619-C2A1-42F3-AB3E-B6320135BB9E}" srcOrd="1" destOrd="0" parTransId="{8A94422D-5A0A-41EF-9AEC-EBB1648FFB4F}" sibTransId="{46412B30-8F7A-4FA5-BF57-ACAD34955A99}"/>
    <dgm:cxn modelId="{B11445BE-8D50-4706-8D8E-7421B86C1035}" srcId="{6A9C8C13-8E67-4077-8042-50568B01841D}" destId="{738CBC13-8F7F-4A52-B9EE-A35F5D6B4D96}" srcOrd="2" destOrd="0" parTransId="{30804536-708A-4DCD-B372-0A75756CA240}" sibTransId="{37A5A1BF-2F0D-492C-A0F6-C70BD0F723F4}"/>
    <dgm:cxn modelId="{B592BF57-8A32-46DA-A666-02633C67428D}" srcId="{6A9C8C13-8E67-4077-8042-50568B01841D}" destId="{E56FD3BF-BB58-4088-821C-76C2B0650A58}" srcOrd="4" destOrd="0" parTransId="{71FBCB6B-0D3D-4C52-BC08-984E03F04F0D}" sibTransId="{7A1834D2-8804-421D-9E08-4C00E44DDA4C}"/>
    <dgm:cxn modelId="{84DF0C1F-B866-402A-8319-9407BFDC9A63}" type="presOf" srcId="{46412B30-8F7A-4FA5-BF57-ACAD34955A99}" destId="{1265B7B0-F2B9-4475-9903-A3140D5E6315}" srcOrd="0" destOrd="0" presId="urn:microsoft.com/office/officeart/2005/8/layout/bProcess4"/>
    <dgm:cxn modelId="{ED5AE614-BB38-4760-BCAC-924690A134F9}" type="presOf" srcId="{3AB40311-6C8A-4510-8EE9-B7BADECB16DF}" destId="{C42E125A-C3E3-4FB3-A290-298D03E37960}" srcOrd="0" destOrd="0" presId="urn:microsoft.com/office/officeart/2005/8/layout/bProcess4"/>
    <dgm:cxn modelId="{18AB6662-FCFE-4762-BF6B-371D8201B0C1}" srcId="{6A9C8C13-8E67-4077-8042-50568B01841D}" destId="{3894E346-654C-472A-83C7-2FCE48874375}" srcOrd="6" destOrd="0" parTransId="{64E85243-A5AA-4FE0-9250-DD9478A5D1E9}" sibTransId="{31B3CB79-F390-4D4C-B14B-B1A61CC7A199}"/>
    <dgm:cxn modelId="{4B367072-73AF-40DB-ADB4-A57C0AC630D3}" srcId="{6A9C8C13-8E67-4077-8042-50568B01841D}" destId="{DD483057-5517-4701-A2F6-11E938392179}" srcOrd="5" destOrd="0" parTransId="{CFF7C80C-BC6E-4F2B-9262-D5C4394A4AA6}" sibTransId="{1D727A8D-D82A-4DA3-B1E1-8ED84E53BAA9}"/>
    <dgm:cxn modelId="{63B4961E-10F4-4426-8A08-16ECC1E01CF9}" type="presParOf" srcId="{B7854A5A-B0B1-48EA-8C70-C32440F18BFE}" destId="{2018FA0A-CD76-4FB9-AD67-1B46EAA581BF}" srcOrd="0" destOrd="0" presId="urn:microsoft.com/office/officeart/2005/8/layout/bProcess4"/>
    <dgm:cxn modelId="{4CBD968E-D5D3-4BA6-B4B9-F3EC5BA226CC}" type="presParOf" srcId="{2018FA0A-CD76-4FB9-AD67-1B46EAA581BF}" destId="{A234AFA9-1B08-4848-B765-BB17EEFA7B66}" srcOrd="0" destOrd="0" presId="urn:microsoft.com/office/officeart/2005/8/layout/bProcess4"/>
    <dgm:cxn modelId="{94FB6A1C-D621-4EFF-BD9E-153EDFED0143}" type="presParOf" srcId="{2018FA0A-CD76-4FB9-AD67-1B46EAA581BF}" destId="{F5FB48EB-F161-4D88-B59B-68D18F4B0A82}" srcOrd="1" destOrd="0" presId="urn:microsoft.com/office/officeart/2005/8/layout/bProcess4"/>
    <dgm:cxn modelId="{D75DFB53-C363-4E38-B86F-3B3A0BC7BC1B}" type="presParOf" srcId="{B7854A5A-B0B1-48EA-8C70-C32440F18BFE}" destId="{6C365D5D-780F-4B03-9BDE-A46F6F34D16B}" srcOrd="1" destOrd="0" presId="urn:microsoft.com/office/officeart/2005/8/layout/bProcess4"/>
    <dgm:cxn modelId="{3874E3F9-B1C1-47A3-8392-8B9728CC9AD7}" type="presParOf" srcId="{B7854A5A-B0B1-48EA-8C70-C32440F18BFE}" destId="{5E884524-F694-41B5-9C7E-609AB516B6C2}" srcOrd="2" destOrd="0" presId="urn:microsoft.com/office/officeart/2005/8/layout/bProcess4"/>
    <dgm:cxn modelId="{23EDE123-35EE-485B-BDF2-1BB736FC3548}" type="presParOf" srcId="{5E884524-F694-41B5-9C7E-609AB516B6C2}" destId="{CBB76DF2-2344-4107-8B41-3B650FB51D38}" srcOrd="0" destOrd="0" presId="urn:microsoft.com/office/officeart/2005/8/layout/bProcess4"/>
    <dgm:cxn modelId="{45AF90F0-526E-4703-8278-EE20B53ABDB7}" type="presParOf" srcId="{5E884524-F694-41B5-9C7E-609AB516B6C2}" destId="{353D4E3A-54A4-4220-9F88-80E85B893BE2}" srcOrd="1" destOrd="0" presId="urn:microsoft.com/office/officeart/2005/8/layout/bProcess4"/>
    <dgm:cxn modelId="{83CEA1DF-0A86-495C-934C-16D01A4AA477}" type="presParOf" srcId="{B7854A5A-B0B1-48EA-8C70-C32440F18BFE}" destId="{1265B7B0-F2B9-4475-9903-A3140D5E6315}" srcOrd="3" destOrd="0" presId="urn:microsoft.com/office/officeart/2005/8/layout/bProcess4"/>
    <dgm:cxn modelId="{2037633C-0BDB-43AC-B1CB-2E3F9A967D01}" type="presParOf" srcId="{B7854A5A-B0B1-48EA-8C70-C32440F18BFE}" destId="{6B533201-653F-47E1-9360-D0212EEF52BA}" srcOrd="4" destOrd="0" presId="urn:microsoft.com/office/officeart/2005/8/layout/bProcess4"/>
    <dgm:cxn modelId="{43FBB5E1-7172-4AC2-A6C4-9578C59659F0}" type="presParOf" srcId="{6B533201-653F-47E1-9360-D0212EEF52BA}" destId="{CE00F1E6-DF33-492F-BFD9-4E1DA6A0D297}" srcOrd="0" destOrd="0" presId="urn:microsoft.com/office/officeart/2005/8/layout/bProcess4"/>
    <dgm:cxn modelId="{14577609-F0FD-424B-803C-40E1A5725487}" type="presParOf" srcId="{6B533201-653F-47E1-9360-D0212EEF52BA}" destId="{965F9330-CA3A-4771-A514-B132172D5985}" srcOrd="1" destOrd="0" presId="urn:microsoft.com/office/officeart/2005/8/layout/bProcess4"/>
    <dgm:cxn modelId="{4439AEE7-8F40-48CF-84A8-DF49D44147E1}" type="presParOf" srcId="{B7854A5A-B0B1-48EA-8C70-C32440F18BFE}" destId="{61CD3F73-B289-443A-868C-D1DE34E1DDD5}" srcOrd="5" destOrd="0" presId="urn:microsoft.com/office/officeart/2005/8/layout/bProcess4"/>
    <dgm:cxn modelId="{D27F5DE1-D0BB-4A91-876E-9A4AA11A272E}" type="presParOf" srcId="{B7854A5A-B0B1-48EA-8C70-C32440F18BFE}" destId="{0935D2DB-A1B3-4A20-B467-FCF38F3D9A94}" srcOrd="6" destOrd="0" presId="urn:microsoft.com/office/officeart/2005/8/layout/bProcess4"/>
    <dgm:cxn modelId="{B348B394-409B-449F-B38D-2F2837F75009}" type="presParOf" srcId="{0935D2DB-A1B3-4A20-B467-FCF38F3D9A94}" destId="{FE7FACE2-4DC1-4817-8F82-1D1EAEF469FF}" srcOrd="0" destOrd="0" presId="urn:microsoft.com/office/officeart/2005/8/layout/bProcess4"/>
    <dgm:cxn modelId="{DFC001E3-65EA-4E99-9D8C-EBE6E2EF89D6}" type="presParOf" srcId="{0935D2DB-A1B3-4A20-B467-FCF38F3D9A94}" destId="{8636A434-11E7-4C2D-8D4C-69D9F1160794}" srcOrd="1" destOrd="0" presId="urn:microsoft.com/office/officeart/2005/8/layout/bProcess4"/>
    <dgm:cxn modelId="{FDB94D6B-A2C6-4E5F-AC67-A726C49974AF}" type="presParOf" srcId="{B7854A5A-B0B1-48EA-8C70-C32440F18BFE}" destId="{A0F235C8-05E4-4878-86AA-7E6DAE42378F}" srcOrd="7" destOrd="0" presId="urn:microsoft.com/office/officeart/2005/8/layout/bProcess4"/>
    <dgm:cxn modelId="{D38F11CF-D1A7-4AF2-A7CC-178341D94024}" type="presParOf" srcId="{B7854A5A-B0B1-48EA-8C70-C32440F18BFE}" destId="{409B270A-3ECC-4153-AF13-767AA5835F76}" srcOrd="8" destOrd="0" presId="urn:microsoft.com/office/officeart/2005/8/layout/bProcess4"/>
    <dgm:cxn modelId="{2C2729AC-85C8-4B43-BD0E-3416AB64C0DF}" type="presParOf" srcId="{409B270A-3ECC-4153-AF13-767AA5835F76}" destId="{DDBD8428-E9C6-4FAE-B74B-FB9D62350598}" srcOrd="0" destOrd="0" presId="urn:microsoft.com/office/officeart/2005/8/layout/bProcess4"/>
    <dgm:cxn modelId="{DEA632E5-422C-4A8A-A355-4EA729033CD4}" type="presParOf" srcId="{409B270A-3ECC-4153-AF13-767AA5835F76}" destId="{5F7E9CAA-D286-4DA7-A421-3472072EA73D}" srcOrd="1" destOrd="0" presId="urn:microsoft.com/office/officeart/2005/8/layout/bProcess4"/>
    <dgm:cxn modelId="{8DD1D003-C615-4CA6-AF45-4424E451C06D}" type="presParOf" srcId="{B7854A5A-B0B1-48EA-8C70-C32440F18BFE}" destId="{2F67A3A9-E7C2-489F-9B5F-F71F209B6122}" srcOrd="9" destOrd="0" presId="urn:microsoft.com/office/officeart/2005/8/layout/bProcess4"/>
    <dgm:cxn modelId="{78820B0D-60A2-4534-85DD-FE9DAD9509E2}" type="presParOf" srcId="{B7854A5A-B0B1-48EA-8C70-C32440F18BFE}" destId="{F07D0C9E-4461-4CF7-8FC7-1E783D155536}" srcOrd="10" destOrd="0" presId="urn:microsoft.com/office/officeart/2005/8/layout/bProcess4"/>
    <dgm:cxn modelId="{A70F3AD6-7B21-4AC9-AF03-7CB609F63CFD}" type="presParOf" srcId="{F07D0C9E-4461-4CF7-8FC7-1E783D155536}" destId="{F0402A3E-4E68-4AA4-BC70-8A0FCDAA5D79}" srcOrd="0" destOrd="0" presId="urn:microsoft.com/office/officeart/2005/8/layout/bProcess4"/>
    <dgm:cxn modelId="{C4BF70F1-A605-417F-9FFD-085711758578}" type="presParOf" srcId="{F07D0C9E-4461-4CF7-8FC7-1E783D155536}" destId="{6E5B8A5D-0D63-4F38-8CFC-674E3DB2EA00}" srcOrd="1" destOrd="0" presId="urn:microsoft.com/office/officeart/2005/8/layout/bProcess4"/>
    <dgm:cxn modelId="{953C13A9-B7AF-4DA2-BC80-8F27B225E756}" type="presParOf" srcId="{B7854A5A-B0B1-48EA-8C70-C32440F18BFE}" destId="{23A9F51A-E0C6-4965-930A-73D4C3E52940}" srcOrd="11" destOrd="0" presId="urn:microsoft.com/office/officeart/2005/8/layout/bProcess4"/>
    <dgm:cxn modelId="{6938491C-DBAE-43A9-AABB-FB13EC7FA2C2}" type="presParOf" srcId="{B7854A5A-B0B1-48EA-8C70-C32440F18BFE}" destId="{C97CC99B-E907-477E-AEFB-F2C5EDA7875F}" srcOrd="12" destOrd="0" presId="urn:microsoft.com/office/officeart/2005/8/layout/bProcess4"/>
    <dgm:cxn modelId="{D0F8C305-FAC4-49F7-AD0B-E1F958A640F8}" type="presParOf" srcId="{C97CC99B-E907-477E-AEFB-F2C5EDA7875F}" destId="{ADFB98C2-769C-432A-9055-562F950CAF70}" srcOrd="0" destOrd="0" presId="urn:microsoft.com/office/officeart/2005/8/layout/bProcess4"/>
    <dgm:cxn modelId="{062D6F16-38ED-4B6A-A549-58091256D827}" type="presParOf" srcId="{C97CC99B-E907-477E-AEFB-F2C5EDA7875F}" destId="{4B038D3C-84DD-45D5-8419-A8D3CA1BDF9C}" srcOrd="1" destOrd="0" presId="urn:microsoft.com/office/officeart/2005/8/layout/bProcess4"/>
    <dgm:cxn modelId="{70BC79CF-A5BB-4D8F-83CF-149EEF62B312}" type="presParOf" srcId="{B7854A5A-B0B1-48EA-8C70-C32440F18BFE}" destId="{5F5E610D-5506-432F-8BE6-28F8DC4633A0}" srcOrd="13" destOrd="0" presId="urn:microsoft.com/office/officeart/2005/8/layout/bProcess4"/>
    <dgm:cxn modelId="{D377C3E3-1385-4E95-BEE0-D57FB118BEC7}" type="presParOf" srcId="{B7854A5A-B0B1-48EA-8C70-C32440F18BFE}" destId="{4BCD9892-2F5F-4DE1-BCE5-F28E1A748116}" srcOrd="14" destOrd="0" presId="urn:microsoft.com/office/officeart/2005/8/layout/bProcess4"/>
    <dgm:cxn modelId="{2475517E-FA72-462A-89A2-2729C75A80F3}" type="presParOf" srcId="{4BCD9892-2F5F-4DE1-BCE5-F28E1A748116}" destId="{14AC5BF7-FFAF-4D28-83D5-3481D812533C}" srcOrd="0" destOrd="0" presId="urn:microsoft.com/office/officeart/2005/8/layout/bProcess4"/>
    <dgm:cxn modelId="{4A044624-FCBB-43F0-A490-9DB49519FAFC}" type="presParOf" srcId="{4BCD9892-2F5F-4DE1-BCE5-F28E1A748116}" destId="{A5C39D3A-5C03-4D5C-9C8D-A6661C5B1F43}" srcOrd="1" destOrd="0" presId="urn:microsoft.com/office/officeart/2005/8/layout/bProcess4"/>
    <dgm:cxn modelId="{4AC4AAB9-F63F-4CBF-B716-49E3D7A949AC}" type="presParOf" srcId="{B7854A5A-B0B1-48EA-8C70-C32440F18BFE}" destId="{C42E125A-C3E3-4FB3-A290-298D03E37960}" srcOrd="15" destOrd="0" presId="urn:microsoft.com/office/officeart/2005/8/layout/bProcess4"/>
    <dgm:cxn modelId="{FBE5ABDA-0E7F-4F93-8B6F-6B77E811643D}" type="presParOf" srcId="{B7854A5A-B0B1-48EA-8C70-C32440F18BFE}" destId="{F1B0A897-7D24-4CFC-956A-A4F7089EF5B0}" srcOrd="16" destOrd="0" presId="urn:microsoft.com/office/officeart/2005/8/layout/bProcess4"/>
    <dgm:cxn modelId="{A5ACBFDF-9196-4274-8444-E0A156BDE776}" type="presParOf" srcId="{F1B0A897-7D24-4CFC-956A-A4F7089EF5B0}" destId="{FF27D5DF-522A-4451-9281-FC7F535FF91B}" srcOrd="0" destOrd="0" presId="urn:microsoft.com/office/officeart/2005/8/layout/bProcess4"/>
    <dgm:cxn modelId="{837A57F9-7659-44BC-870A-75FA7A69AC0B}" type="presParOf" srcId="{F1B0A897-7D24-4CFC-956A-A4F7089EF5B0}" destId="{F7070C95-7C2B-477D-8E67-E456D5152A0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9C8C13-8E67-4077-8042-50568B01841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6AEF90-6DEE-495D-9BB7-714DE5A8F99C}">
      <dgm:prSet phldrT="[Текст]" custT="1"/>
      <dgm:spPr/>
      <dgm:t>
        <a:bodyPr/>
        <a:lstStyle/>
        <a:p>
          <a:r>
            <a:rPr lang="kk-KZ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«Пікір-талас»</a:t>
          </a:r>
        </a:p>
        <a:p>
          <a:r>
            <a:rPr lang="kk-KZ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орталығы</a:t>
          </a:r>
          <a:endParaRPr lang="ru-RU" sz="20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123F17-D279-4DA6-840A-B623880DCD4B}" type="parTrans" cxnId="{8DB1DF0B-3F86-4A60-92E7-DC6B19D3356D}">
      <dgm:prSet/>
      <dgm:spPr/>
      <dgm:t>
        <a:bodyPr/>
        <a:lstStyle/>
        <a:p>
          <a:endParaRPr lang="ru-RU"/>
        </a:p>
      </dgm:t>
    </dgm:pt>
    <dgm:pt modelId="{2C623AF5-B886-49E8-B2A0-0CA72C54E710}" type="sibTrans" cxnId="{8DB1DF0B-3F86-4A60-92E7-DC6B19D3356D}">
      <dgm:prSet/>
      <dgm:spPr/>
      <dgm:t>
        <a:bodyPr/>
        <a:lstStyle/>
        <a:p>
          <a:endParaRPr lang="ru-RU"/>
        </a:p>
      </dgm:t>
    </dgm:pt>
    <dgm:pt modelId="{7630B619-C2A1-42F3-AB3E-B6320135BB9E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Мақсаты:</a:t>
          </a:r>
        </a:p>
        <a:p>
          <a:r>
            <a:rPr lang="kk-K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Шешендік дағдысын  жетілдіру,сауатты сөйлейтін  оқушыларды  пікір  алмасуға,сыпайы сыйластықпен  айтысуға үйрету.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94422D-5A0A-41EF-9AEC-EBB1648FFB4F}" type="parTrans" cxnId="{1E50497E-824D-4F60-8F05-2DDA9B4F7C64}">
      <dgm:prSet/>
      <dgm:spPr/>
      <dgm:t>
        <a:bodyPr/>
        <a:lstStyle/>
        <a:p>
          <a:endParaRPr lang="ru-RU"/>
        </a:p>
      </dgm:t>
    </dgm:pt>
    <dgm:pt modelId="{46412B30-8F7A-4FA5-BF57-ACAD34955A99}" type="sibTrans" cxnId="{1E50497E-824D-4F60-8F05-2DDA9B4F7C64}">
      <dgm:prSet/>
      <dgm:spPr/>
      <dgm:t>
        <a:bodyPr/>
        <a:lstStyle/>
        <a:p>
          <a:endParaRPr lang="ru-RU"/>
        </a:p>
      </dgm:t>
    </dgm:pt>
    <dgm:pt modelId="{738CBC13-8F7F-4A52-B9EE-A35F5D6B4D96}">
      <dgm:prSet phldrT="[Текст]" custT="1"/>
      <dgm:spPr/>
      <dgm:t>
        <a:bodyPr/>
        <a:lstStyle/>
        <a:p>
          <a:endParaRPr lang="kk-KZ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Жетекшісі:</a:t>
          </a:r>
        </a:p>
        <a:p>
          <a:r>
            <a: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Искакова.Г.Г</a:t>
          </a:r>
        </a:p>
        <a:p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804536-708A-4DCD-B372-0A75756CA240}" type="parTrans" cxnId="{B11445BE-8D50-4706-8D8E-7421B86C1035}">
      <dgm:prSet/>
      <dgm:spPr/>
      <dgm:t>
        <a:bodyPr/>
        <a:lstStyle/>
        <a:p>
          <a:endParaRPr lang="ru-RU"/>
        </a:p>
      </dgm:t>
    </dgm:pt>
    <dgm:pt modelId="{37A5A1BF-2F0D-492C-A0F6-C70BD0F723F4}" type="sibTrans" cxnId="{B11445BE-8D50-4706-8D8E-7421B86C1035}">
      <dgm:prSet/>
      <dgm:spPr/>
      <dgm:t>
        <a:bodyPr/>
        <a:lstStyle/>
        <a:p>
          <a:endParaRPr lang="ru-RU"/>
        </a:p>
      </dgm:t>
    </dgm:pt>
    <dgm:pt modelId="{4C4260AC-5129-4ACB-B287-8DCA462817F7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Жетекшісі: </a:t>
          </a:r>
        </a:p>
        <a:p>
          <a:r>
            <a:rPr lang="kk-KZ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Калиякбарова.Ж.Ж</a:t>
          </a:r>
          <a:endParaRPr lang="ru-RU" sz="16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CB787B-CCFD-4867-ADDC-F9662208843D}" type="parTrans" cxnId="{85EED281-97EA-4040-918C-1551358DBAEE}">
      <dgm:prSet/>
      <dgm:spPr/>
      <dgm:t>
        <a:bodyPr/>
        <a:lstStyle/>
        <a:p>
          <a:endParaRPr lang="ru-RU"/>
        </a:p>
      </dgm:t>
    </dgm:pt>
    <dgm:pt modelId="{0556E7EB-71E4-4AD1-B1E7-6B7A47C5CA45}" type="sibTrans" cxnId="{85EED281-97EA-4040-918C-1551358DBAEE}">
      <dgm:prSet/>
      <dgm:spPr/>
      <dgm:t>
        <a:bodyPr/>
        <a:lstStyle/>
        <a:p>
          <a:endParaRPr lang="ru-RU"/>
        </a:p>
      </dgm:t>
    </dgm:pt>
    <dgm:pt modelId="{E56FD3BF-BB58-4088-821C-76C2B0650A58}">
      <dgm:prSet phldrT="[Текст]" custT="1"/>
      <dgm:spPr/>
      <dgm:t>
        <a:bodyPr/>
        <a:lstStyle/>
        <a:p>
          <a:pPr algn="ctr"/>
          <a:r>
            <a:rPr lang="kk-KZ" sz="18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Мақсаты:</a:t>
          </a:r>
        </a:p>
        <a:p>
          <a:pPr algn="l"/>
          <a:r>
            <a:rPr lang="kk-KZ" sz="1800" b="1" i="0" dirty="0" smtClean="0">
              <a:latin typeface="Times New Roman" pitchFamily="18" charset="0"/>
              <a:cs typeface="Times New Roman" pitchFamily="18" charset="0"/>
            </a:rPr>
            <a:t>Өнердің сырларын  таныту  арқылы жоғары  мәдениетті  тұлғалардың  өнерін  көрсету,талабы мен  өнерін  ұштау.</a:t>
          </a:r>
          <a:endParaRPr lang="ru-RU" sz="1800" b="1" i="0" dirty="0">
            <a:latin typeface="Times New Roman" pitchFamily="18" charset="0"/>
            <a:cs typeface="Times New Roman" pitchFamily="18" charset="0"/>
          </a:endParaRPr>
        </a:p>
      </dgm:t>
    </dgm:pt>
    <dgm:pt modelId="{71FBCB6B-0D3D-4C52-BC08-984E03F04F0D}" type="parTrans" cxnId="{B592BF57-8A32-46DA-A666-02633C67428D}">
      <dgm:prSet/>
      <dgm:spPr/>
      <dgm:t>
        <a:bodyPr/>
        <a:lstStyle/>
        <a:p>
          <a:endParaRPr lang="ru-RU"/>
        </a:p>
      </dgm:t>
    </dgm:pt>
    <dgm:pt modelId="{7A1834D2-8804-421D-9E08-4C00E44DDA4C}" type="sibTrans" cxnId="{B592BF57-8A32-46DA-A666-02633C67428D}">
      <dgm:prSet/>
      <dgm:spPr/>
      <dgm:t>
        <a:bodyPr/>
        <a:lstStyle/>
        <a:p>
          <a:endParaRPr lang="ru-RU"/>
        </a:p>
      </dgm:t>
    </dgm:pt>
    <dgm:pt modelId="{DD483057-5517-4701-A2F6-11E938392179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«Өнерпаз»</a:t>
          </a:r>
        </a:p>
        <a:p>
          <a:r>
            <a:rPr lang="kk-KZ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орталығы</a:t>
          </a:r>
          <a:endParaRPr lang="ru-RU" sz="20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FF7C80C-BC6E-4F2B-9262-D5C4394A4AA6}" type="parTrans" cxnId="{4B367072-73AF-40DB-ADB4-A57C0AC630D3}">
      <dgm:prSet/>
      <dgm:spPr/>
      <dgm:t>
        <a:bodyPr/>
        <a:lstStyle/>
        <a:p>
          <a:endParaRPr lang="ru-RU"/>
        </a:p>
      </dgm:t>
    </dgm:pt>
    <dgm:pt modelId="{1D727A8D-D82A-4DA3-B1E1-8ED84E53BAA9}" type="sibTrans" cxnId="{4B367072-73AF-40DB-ADB4-A57C0AC630D3}">
      <dgm:prSet/>
      <dgm:spPr/>
      <dgm:t>
        <a:bodyPr/>
        <a:lstStyle/>
        <a:p>
          <a:endParaRPr lang="ru-RU"/>
        </a:p>
      </dgm:t>
    </dgm:pt>
    <dgm:pt modelId="{3894E346-654C-472A-83C7-2FCE48874375}">
      <dgm:prSet phldrT="[Текст]" custT="1"/>
      <dgm:spPr/>
      <dgm:t>
        <a:bodyPr/>
        <a:lstStyle/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«Шамшырақ»</a:t>
          </a:r>
        </a:p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Мәдени-сауықтыру</a:t>
          </a:r>
        </a:p>
        <a:p>
          <a:r>
            <a:rPr lang="kk-KZ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орталығы</a:t>
          </a:r>
          <a:endParaRPr lang="ru-RU" sz="18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4E85243-A5AA-4FE0-9250-DD9478A5D1E9}" type="parTrans" cxnId="{18AB6662-FCFE-4762-BF6B-371D8201B0C1}">
      <dgm:prSet/>
      <dgm:spPr/>
      <dgm:t>
        <a:bodyPr/>
        <a:lstStyle/>
        <a:p>
          <a:endParaRPr lang="ru-RU"/>
        </a:p>
      </dgm:t>
    </dgm:pt>
    <dgm:pt modelId="{31B3CB79-F390-4D4C-B14B-B1A61CC7A199}" type="sibTrans" cxnId="{18AB6662-FCFE-4762-BF6B-371D8201B0C1}">
      <dgm:prSet/>
      <dgm:spPr/>
      <dgm:t>
        <a:bodyPr/>
        <a:lstStyle/>
        <a:p>
          <a:endParaRPr lang="ru-RU"/>
        </a:p>
      </dgm:t>
    </dgm:pt>
    <dgm:pt modelId="{DF641DA6-8E27-4F63-BFBF-EB2548A20845}">
      <dgm:prSet phldrT="[Текст]" custT="1"/>
      <dgm:spPr/>
      <dgm:t>
        <a:bodyPr/>
        <a:lstStyle/>
        <a:p>
          <a:pPr algn="l"/>
          <a:endParaRPr lang="kk-KZ" sz="16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kk-KZ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Мақсаты:</a:t>
          </a:r>
        </a:p>
        <a:p>
          <a:pPr algn="l"/>
          <a:r>
            <a:rPr lang="kk-KZ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Көркем өнерге  талабын ұштай  отырып,талғам  мен  сезімталдығын  дамыту.Балалардың  бос  уақытын  тиімді  ұйымдастыруға  көмектесу.</a:t>
          </a:r>
        </a:p>
        <a:p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0D51AD-1643-4BB1-954F-6CF54461CF65}" type="parTrans" cxnId="{ABA03012-0A54-4C0A-AEB4-A9992A5FCCDC}">
      <dgm:prSet/>
      <dgm:spPr/>
      <dgm:t>
        <a:bodyPr/>
        <a:lstStyle/>
        <a:p>
          <a:endParaRPr lang="ru-RU"/>
        </a:p>
      </dgm:t>
    </dgm:pt>
    <dgm:pt modelId="{3AB40311-6C8A-4510-8EE9-B7BADECB16DF}" type="sibTrans" cxnId="{ABA03012-0A54-4C0A-AEB4-A9992A5FCCDC}">
      <dgm:prSet/>
      <dgm:spPr/>
      <dgm:t>
        <a:bodyPr/>
        <a:lstStyle/>
        <a:p>
          <a:endParaRPr lang="ru-RU"/>
        </a:p>
      </dgm:t>
    </dgm:pt>
    <dgm:pt modelId="{EAFE9FC8-4E90-4C5D-B325-C56C5BDE3CF3}">
      <dgm:prSet phldrT="[Текст]" custT="1"/>
      <dgm:spPr/>
      <dgm:t>
        <a:bodyPr/>
        <a:lstStyle/>
        <a:p>
          <a:r>
            <a:rPr lang="kk-KZ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Жетекшісі:</a:t>
          </a:r>
        </a:p>
        <a:p>
          <a:r>
            <a:rPr lang="kk-KZ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Болатова.Ж.</a:t>
          </a:r>
          <a:endParaRPr lang="ru-RU" sz="2000" b="1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7A8FE5D-E059-41AC-8E11-1B0B6E3AEDD1}" type="parTrans" cxnId="{026EE67D-6522-4D41-9B72-07CFEC5D20E9}">
      <dgm:prSet/>
      <dgm:spPr/>
      <dgm:t>
        <a:bodyPr/>
        <a:lstStyle/>
        <a:p>
          <a:endParaRPr lang="ru-RU"/>
        </a:p>
      </dgm:t>
    </dgm:pt>
    <dgm:pt modelId="{7EBA143E-ECCB-4D57-B569-6C54B7B6E8C7}" type="sibTrans" cxnId="{026EE67D-6522-4D41-9B72-07CFEC5D20E9}">
      <dgm:prSet/>
      <dgm:spPr/>
      <dgm:t>
        <a:bodyPr/>
        <a:lstStyle/>
        <a:p>
          <a:endParaRPr lang="ru-RU"/>
        </a:p>
      </dgm:t>
    </dgm:pt>
    <dgm:pt modelId="{B7854A5A-B0B1-48EA-8C70-C32440F18BFE}" type="pres">
      <dgm:prSet presAssocID="{6A9C8C13-8E67-4077-8042-50568B01841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018FA0A-CD76-4FB9-AD67-1B46EAA581BF}" type="pres">
      <dgm:prSet presAssocID="{F36AEF90-6DEE-495D-9BB7-714DE5A8F99C}" presName="compNode" presStyleCnt="0"/>
      <dgm:spPr/>
    </dgm:pt>
    <dgm:pt modelId="{A234AFA9-1B08-4848-B765-BB17EEFA7B66}" type="pres">
      <dgm:prSet presAssocID="{F36AEF90-6DEE-495D-9BB7-714DE5A8F99C}" presName="dummyConnPt" presStyleCnt="0"/>
      <dgm:spPr/>
    </dgm:pt>
    <dgm:pt modelId="{F5FB48EB-F161-4D88-B59B-68D18F4B0A82}" type="pres">
      <dgm:prSet presAssocID="{F36AEF90-6DEE-495D-9BB7-714DE5A8F99C}" presName="node" presStyleLbl="node1" presStyleIdx="0" presStyleCnt="9" custScaleX="168105" custLinFactNeighborX="4908" custLinFactNeighborY="-4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65D5D-780F-4B03-9BDE-A46F6F34D16B}" type="pres">
      <dgm:prSet presAssocID="{2C623AF5-B886-49E8-B2A0-0CA72C54E710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5E884524-F694-41B5-9C7E-609AB516B6C2}" type="pres">
      <dgm:prSet presAssocID="{7630B619-C2A1-42F3-AB3E-B6320135BB9E}" presName="compNode" presStyleCnt="0"/>
      <dgm:spPr/>
    </dgm:pt>
    <dgm:pt modelId="{CBB76DF2-2344-4107-8B41-3B650FB51D38}" type="pres">
      <dgm:prSet presAssocID="{7630B619-C2A1-42F3-AB3E-B6320135BB9E}" presName="dummyConnPt" presStyleCnt="0"/>
      <dgm:spPr/>
    </dgm:pt>
    <dgm:pt modelId="{353D4E3A-54A4-4220-9F88-80E85B893BE2}" type="pres">
      <dgm:prSet presAssocID="{7630B619-C2A1-42F3-AB3E-B6320135BB9E}" presName="node" presStyleLbl="node1" presStyleIdx="1" presStyleCnt="9" custScaleX="208653" custScaleY="249075" custLinFactNeighborX="8244" custLinFactNeighborY="-15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B7B0-F2B9-4475-9903-A3140D5E6315}" type="pres">
      <dgm:prSet presAssocID="{46412B30-8F7A-4FA5-BF57-ACAD34955A9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6B533201-653F-47E1-9360-D0212EEF52BA}" type="pres">
      <dgm:prSet presAssocID="{738CBC13-8F7F-4A52-B9EE-A35F5D6B4D96}" presName="compNode" presStyleCnt="0"/>
      <dgm:spPr/>
    </dgm:pt>
    <dgm:pt modelId="{CE00F1E6-DF33-492F-BFD9-4E1DA6A0D297}" type="pres">
      <dgm:prSet presAssocID="{738CBC13-8F7F-4A52-B9EE-A35F5D6B4D96}" presName="dummyConnPt" presStyleCnt="0"/>
      <dgm:spPr/>
    </dgm:pt>
    <dgm:pt modelId="{965F9330-CA3A-4771-A514-B132172D5985}" type="pres">
      <dgm:prSet presAssocID="{738CBC13-8F7F-4A52-B9EE-A35F5D6B4D96}" presName="node" presStyleLbl="node1" presStyleIdx="2" presStyleCnt="9" custScaleX="170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D3F73-B289-443A-868C-D1DE34E1DDD5}" type="pres">
      <dgm:prSet presAssocID="{37A5A1BF-2F0D-492C-A0F6-C70BD0F723F4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935D2DB-A1B3-4A20-B467-FCF38F3D9A94}" type="pres">
      <dgm:prSet presAssocID="{4C4260AC-5129-4ACB-B287-8DCA462817F7}" presName="compNode" presStyleCnt="0"/>
      <dgm:spPr/>
    </dgm:pt>
    <dgm:pt modelId="{FE7FACE2-4DC1-4817-8F82-1D1EAEF469FF}" type="pres">
      <dgm:prSet presAssocID="{4C4260AC-5129-4ACB-B287-8DCA462817F7}" presName="dummyConnPt" presStyleCnt="0"/>
      <dgm:spPr/>
    </dgm:pt>
    <dgm:pt modelId="{8636A434-11E7-4C2D-8D4C-69D9F1160794}" type="pres">
      <dgm:prSet presAssocID="{4C4260AC-5129-4ACB-B287-8DCA462817F7}" presName="node" presStyleLbl="node1" presStyleIdx="3" presStyleCnt="9" custScaleX="21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235C8-05E4-4878-86AA-7E6DAE42378F}" type="pres">
      <dgm:prSet presAssocID="{0556E7EB-71E4-4AD1-B1E7-6B7A47C5CA45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409B270A-3ECC-4153-AF13-767AA5835F76}" type="pres">
      <dgm:prSet presAssocID="{E56FD3BF-BB58-4088-821C-76C2B0650A58}" presName="compNode" presStyleCnt="0"/>
      <dgm:spPr/>
    </dgm:pt>
    <dgm:pt modelId="{DDBD8428-E9C6-4FAE-B74B-FB9D62350598}" type="pres">
      <dgm:prSet presAssocID="{E56FD3BF-BB58-4088-821C-76C2B0650A58}" presName="dummyConnPt" presStyleCnt="0"/>
      <dgm:spPr/>
    </dgm:pt>
    <dgm:pt modelId="{5F7E9CAA-D286-4DA7-A421-3472072EA73D}" type="pres">
      <dgm:prSet presAssocID="{E56FD3BF-BB58-4088-821C-76C2B0650A58}" presName="node" presStyleLbl="node1" presStyleIdx="4" presStyleCnt="9" custScaleX="201490" custScaleY="285502" custLinFactNeighborX="-36" custLinFactNeighborY="-1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7A3A9-E7C2-489F-9B5F-F71F209B6122}" type="pres">
      <dgm:prSet presAssocID="{7A1834D2-8804-421D-9E08-4C00E44DDA4C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F07D0C9E-4461-4CF7-8FC7-1E783D155536}" type="pres">
      <dgm:prSet presAssocID="{DD483057-5517-4701-A2F6-11E938392179}" presName="compNode" presStyleCnt="0"/>
      <dgm:spPr/>
    </dgm:pt>
    <dgm:pt modelId="{F0402A3E-4E68-4AA4-BC70-8A0FCDAA5D79}" type="pres">
      <dgm:prSet presAssocID="{DD483057-5517-4701-A2F6-11E938392179}" presName="dummyConnPt" presStyleCnt="0"/>
      <dgm:spPr/>
    </dgm:pt>
    <dgm:pt modelId="{6E5B8A5D-0D63-4F38-8CFC-674E3DB2EA00}" type="pres">
      <dgm:prSet presAssocID="{DD483057-5517-4701-A2F6-11E938392179}" presName="node" presStyleLbl="node1" presStyleIdx="5" presStyleCnt="9" custScaleX="125014" custLinFactNeighborX="-6333" custLinFactNeighborY="-34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9F51A-E0C6-4965-930A-73D4C3E52940}" type="pres">
      <dgm:prSet presAssocID="{1D727A8D-D82A-4DA3-B1E1-8ED84E53BAA9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97CC99B-E907-477E-AEFB-F2C5EDA7875F}" type="pres">
      <dgm:prSet presAssocID="{3894E346-654C-472A-83C7-2FCE48874375}" presName="compNode" presStyleCnt="0"/>
      <dgm:spPr/>
    </dgm:pt>
    <dgm:pt modelId="{ADFB98C2-769C-432A-9055-562F950CAF70}" type="pres">
      <dgm:prSet presAssocID="{3894E346-654C-472A-83C7-2FCE48874375}" presName="dummyConnPt" presStyleCnt="0"/>
      <dgm:spPr/>
    </dgm:pt>
    <dgm:pt modelId="{4B038D3C-84DD-45D5-8419-A8D3CA1BDF9C}" type="pres">
      <dgm:prSet presAssocID="{3894E346-654C-472A-83C7-2FCE48874375}" presName="node" presStyleLbl="node1" presStyleIdx="6" presStyleCnt="9" custScaleX="182677" custScaleY="131536" custLinFactNeighborX="-1827" custLinFactNeighborY="1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E610D-5506-432F-8BE6-28F8DC4633A0}" type="pres">
      <dgm:prSet presAssocID="{31B3CB79-F390-4D4C-B14B-B1A61CC7A199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4BCD9892-2F5F-4DE1-BCE5-F28E1A748116}" type="pres">
      <dgm:prSet presAssocID="{DF641DA6-8E27-4F63-BFBF-EB2548A20845}" presName="compNode" presStyleCnt="0"/>
      <dgm:spPr/>
    </dgm:pt>
    <dgm:pt modelId="{14AC5BF7-FFAF-4D28-83D5-3481D812533C}" type="pres">
      <dgm:prSet presAssocID="{DF641DA6-8E27-4F63-BFBF-EB2548A20845}" presName="dummyConnPt" presStyleCnt="0"/>
      <dgm:spPr/>
    </dgm:pt>
    <dgm:pt modelId="{A5C39D3A-5C03-4D5C-9C8D-A6661C5B1F43}" type="pres">
      <dgm:prSet presAssocID="{DF641DA6-8E27-4F63-BFBF-EB2548A20845}" presName="node" presStyleLbl="node1" presStyleIdx="7" presStyleCnt="9" custScaleX="220048" custScaleY="265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E125A-C3E3-4FB3-A290-298D03E37960}" type="pres">
      <dgm:prSet presAssocID="{3AB40311-6C8A-4510-8EE9-B7BADECB16DF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F1B0A897-7D24-4CFC-956A-A4F7089EF5B0}" type="pres">
      <dgm:prSet presAssocID="{EAFE9FC8-4E90-4C5D-B325-C56C5BDE3CF3}" presName="compNode" presStyleCnt="0"/>
      <dgm:spPr/>
    </dgm:pt>
    <dgm:pt modelId="{FF27D5DF-522A-4451-9281-FC7F535FF91B}" type="pres">
      <dgm:prSet presAssocID="{EAFE9FC8-4E90-4C5D-B325-C56C5BDE3CF3}" presName="dummyConnPt" presStyleCnt="0"/>
      <dgm:spPr/>
    </dgm:pt>
    <dgm:pt modelId="{F7070C95-7C2B-477D-8E67-E456D5152A03}" type="pres">
      <dgm:prSet presAssocID="{EAFE9FC8-4E90-4C5D-B325-C56C5BDE3CF3}" presName="node" presStyleLbl="node1" presStyleIdx="8" presStyleCnt="9" custScaleX="177534" custLinFactNeighborX="6995" custLinFactNeighborY="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5ABF3-F486-4ED2-BB9D-EC3573D2A2C2}" type="presOf" srcId="{31B3CB79-F390-4D4C-B14B-B1A61CC7A199}" destId="{5F5E610D-5506-432F-8BE6-28F8DC4633A0}" srcOrd="0" destOrd="0" presId="urn:microsoft.com/office/officeart/2005/8/layout/bProcess4"/>
    <dgm:cxn modelId="{2EB4ADB8-65D1-4734-82AB-488E7800E24F}" type="presOf" srcId="{7A1834D2-8804-421D-9E08-4C00E44DDA4C}" destId="{2F67A3A9-E7C2-489F-9B5F-F71F209B6122}" srcOrd="0" destOrd="0" presId="urn:microsoft.com/office/officeart/2005/8/layout/bProcess4"/>
    <dgm:cxn modelId="{8BBBBA6A-72EF-4985-9F6D-820124CD22A1}" type="presOf" srcId="{0556E7EB-71E4-4AD1-B1E7-6B7A47C5CA45}" destId="{A0F235C8-05E4-4878-86AA-7E6DAE42378F}" srcOrd="0" destOrd="0" presId="urn:microsoft.com/office/officeart/2005/8/layout/bProcess4"/>
    <dgm:cxn modelId="{1E50497E-824D-4F60-8F05-2DDA9B4F7C64}" srcId="{6A9C8C13-8E67-4077-8042-50568B01841D}" destId="{7630B619-C2A1-42F3-AB3E-B6320135BB9E}" srcOrd="1" destOrd="0" parTransId="{8A94422D-5A0A-41EF-9AEC-EBB1648FFB4F}" sibTransId="{46412B30-8F7A-4FA5-BF57-ACAD34955A99}"/>
    <dgm:cxn modelId="{ABA03012-0A54-4C0A-AEB4-A9992A5FCCDC}" srcId="{6A9C8C13-8E67-4077-8042-50568B01841D}" destId="{DF641DA6-8E27-4F63-BFBF-EB2548A20845}" srcOrd="7" destOrd="0" parTransId="{910D51AD-1643-4BB1-954F-6CF54461CF65}" sibTransId="{3AB40311-6C8A-4510-8EE9-B7BADECB16DF}"/>
    <dgm:cxn modelId="{DC24D9D3-F4A5-4E25-9AE9-F146A07A3D8D}" type="presOf" srcId="{F36AEF90-6DEE-495D-9BB7-714DE5A8F99C}" destId="{F5FB48EB-F161-4D88-B59B-68D18F4B0A82}" srcOrd="0" destOrd="0" presId="urn:microsoft.com/office/officeart/2005/8/layout/bProcess4"/>
    <dgm:cxn modelId="{4B367072-73AF-40DB-ADB4-A57C0AC630D3}" srcId="{6A9C8C13-8E67-4077-8042-50568B01841D}" destId="{DD483057-5517-4701-A2F6-11E938392179}" srcOrd="5" destOrd="0" parTransId="{CFF7C80C-BC6E-4F2B-9262-D5C4394A4AA6}" sibTransId="{1D727A8D-D82A-4DA3-B1E1-8ED84E53BAA9}"/>
    <dgm:cxn modelId="{03D98A1D-1B52-42FB-8C41-518D7BD298E3}" type="presOf" srcId="{EAFE9FC8-4E90-4C5D-B325-C56C5BDE3CF3}" destId="{F7070C95-7C2B-477D-8E67-E456D5152A03}" srcOrd="0" destOrd="0" presId="urn:microsoft.com/office/officeart/2005/8/layout/bProcess4"/>
    <dgm:cxn modelId="{B592BF57-8A32-46DA-A666-02633C67428D}" srcId="{6A9C8C13-8E67-4077-8042-50568B01841D}" destId="{E56FD3BF-BB58-4088-821C-76C2B0650A58}" srcOrd="4" destOrd="0" parTransId="{71FBCB6B-0D3D-4C52-BC08-984E03F04F0D}" sibTransId="{7A1834D2-8804-421D-9E08-4C00E44DDA4C}"/>
    <dgm:cxn modelId="{BAEDC655-DFB2-4C4B-A307-072756218873}" type="presOf" srcId="{37A5A1BF-2F0D-492C-A0F6-C70BD0F723F4}" destId="{61CD3F73-B289-443A-868C-D1DE34E1DDD5}" srcOrd="0" destOrd="0" presId="urn:microsoft.com/office/officeart/2005/8/layout/bProcess4"/>
    <dgm:cxn modelId="{004DD3D3-193F-4058-ADAC-4FF68C43CED7}" type="presOf" srcId="{4C4260AC-5129-4ACB-B287-8DCA462817F7}" destId="{8636A434-11E7-4C2D-8D4C-69D9F1160794}" srcOrd="0" destOrd="0" presId="urn:microsoft.com/office/officeart/2005/8/layout/bProcess4"/>
    <dgm:cxn modelId="{C18599EA-5D6F-47F1-8C59-18520C16B870}" type="presOf" srcId="{1D727A8D-D82A-4DA3-B1E1-8ED84E53BAA9}" destId="{23A9F51A-E0C6-4965-930A-73D4C3E52940}" srcOrd="0" destOrd="0" presId="urn:microsoft.com/office/officeart/2005/8/layout/bProcess4"/>
    <dgm:cxn modelId="{069107AF-D6DA-48AC-8FA5-10A228E6665B}" type="presOf" srcId="{3AB40311-6C8A-4510-8EE9-B7BADECB16DF}" destId="{C42E125A-C3E3-4FB3-A290-298D03E37960}" srcOrd="0" destOrd="0" presId="urn:microsoft.com/office/officeart/2005/8/layout/bProcess4"/>
    <dgm:cxn modelId="{1B58CBBE-631F-4A4F-BCD8-ACF82DAEDB58}" type="presOf" srcId="{DF641DA6-8E27-4F63-BFBF-EB2548A20845}" destId="{A5C39D3A-5C03-4D5C-9C8D-A6661C5B1F43}" srcOrd="0" destOrd="0" presId="urn:microsoft.com/office/officeart/2005/8/layout/bProcess4"/>
    <dgm:cxn modelId="{3DC82175-9207-4A6D-84DB-5E96AE5A068E}" type="presOf" srcId="{6A9C8C13-8E67-4077-8042-50568B01841D}" destId="{B7854A5A-B0B1-48EA-8C70-C32440F18BFE}" srcOrd="0" destOrd="0" presId="urn:microsoft.com/office/officeart/2005/8/layout/bProcess4"/>
    <dgm:cxn modelId="{B11445BE-8D50-4706-8D8E-7421B86C1035}" srcId="{6A9C8C13-8E67-4077-8042-50568B01841D}" destId="{738CBC13-8F7F-4A52-B9EE-A35F5D6B4D96}" srcOrd="2" destOrd="0" parTransId="{30804536-708A-4DCD-B372-0A75756CA240}" sibTransId="{37A5A1BF-2F0D-492C-A0F6-C70BD0F723F4}"/>
    <dgm:cxn modelId="{3659EF0E-A29F-4666-B4E1-1467F9A5A799}" type="presOf" srcId="{7630B619-C2A1-42F3-AB3E-B6320135BB9E}" destId="{353D4E3A-54A4-4220-9F88-80E85B893BE2}" srcOrd="0" destOrd="0" presId="urn:microsoft.com/office/officeart/2005/8/layout/bProcess4"/>
    <dgm:cxn modelId="{5EB7A93C-33A8-41B9-ACAF-86280F6624FD}" type="presOf" srcId="{E56FD3BF-BB58-4088-821C-76C2B0650A58}" destId="{5F7E9CAA-D286-4DA7-A421-3472072EA73D}" srcOrd="0" destOrd="0" presId="urn:microsoft.com/office/officeart/2005/8/layout/bProcess4"/>
    <dgm:cxn modelId="{596310AC-EE78-45E1-9D57-78B91A63CAE4}" type="presOf" srcId="{46412B30-8F7A-4FA5-BF57-ACAD34955A99}" destId="{1265B7B0-F2B9-4475-9903-A3140D5E6315}" srcOrd="0" destOrd="0" presId="urn:microsoft.com/office/officeart/2005/8/layout/bProcess4"/>
    <dgm:cxn modelId="{8DB1DF0B-3F86-4A60-92E7-DC6B19D3356D}" srcId="{6A9C8C13-8E67-4077-8042-50568B01841D}" destId="{F36AEF90-6DEE-495D-9BB7-714DE5A8F99C}" srcOrd="0" destOrd="0" parTransId="{C0123F17-D279-4DA6-840A-B623880DCD4B}" sibTransId="{2C623AF5-B886-49E8-B2A0-0CA72C54E710}"/>
    <dgm:cxn modelId="{026EE67D-6522-4D41-9B72-07CFEC5D20E9}" srcId="{6A9C8C13-8E67-4077-8042-50568B01841D}" destId="{EAFE9FC8-4E90-4C5D-B325-C56C5BDE3CF3}" srcOrd="8" destOrd="0" parTransId="{77A8FE5D-E059-41AC-8E11-1B0B6E3AEDD1}" sibTransId="{7EBA143E-ECCB-4D57-B569-6C54B7B6E8C7}"/>
    <dgm:cxn modelId="{79B87BFA-FA36-46D7-BAF8-F377D9FDE49B}" type="presOf" srcId="{3894E346-654C-472A-83C7-2FCE48874375}" destId="{4B038D3C-84DD-45D5-8419-A8D3CA1BDF9C}" srcOrd="0" destOrd="0" presId="urn:microsoft.com/office/officeart/2005/8/layout/bProcess4"/>
    <dgm:cxn modelId="{174D23EE-CB13-4260-9770-D2D73F55AB2A}" type="presOf" srcId="{2C623AF5-B886-49E8-B2A0-0CA72C54E710}" destId="{6C365D5D-780F-4B03-9BDE-A46F6F34D16B}" srcOrd="0" destOrd="0" presId="urn:microsoft.com/office/officeart/2005/8/layout/bProcess4"/>
    <dgm:cxn modelId="{6A915B07-DA41-4202-9FA5-F29A2A8314D0}" type="presOf" srcId="{738CBC13-8F7F-4A52-B9EE-A35F5D6B4D96}" destId="{965F9330-CA3A-4771-A514-B132172D5985}" srcOrd="0" destOrd="0" presId="urn:microsoft.com/office/officeart/2005/8/layout/bProcess4"/>
    <dgm:cxn modelId="{CF6312A8-27F8-4A43-BEC5-2B23A8DE4415}" type="presOf" srcId="{DD483057-5517-4701-A2F6-11E938392179}" destId="{6E5B8A5D-0D63-4F38-8CFC-674E3DB2EA00}" srcOrd="0" destOrd="0" presId="urn:microsoft.com/office/officeart/2005/8/layout/bProcess4"/>
    <dgm:cxn modelId="{18AB6662-FCFE-4762-BF6B-371D8201B0C1}" srcId="{6A9C8C13-8E67-4077-8042-50568B01841D}" destId="{3894E346-654C-472A-83C7-2FCE48874375}" srcOrd="6" destOrd="0" parTransId="{64E85243-A5AA-4FE0-9250-DD9478A5D1E9}" sibTransId="{31B3CB79-F390-4D4C-B14B-B1A61CC7A199}"/>
    <dgm:cxn modelId="{85EED281-97EA-4040-918C-1551358DBAEE}" srcId="{6A9C8C13-8E67-4077-8042-50568B01841D}" destId="{4C4260AC-5129-4ACB-B287-8DCA462817F7}" srcOrd="3" destOrd="0" parTransId="{8FCB787B-CCFD-4867-ADDC-F9662208843D}" sibTransId="{0556E7EB-71E4-4AD1-B1E7-6B7A47C5CA45}"/>
    <dgm:cxn modelId="{2B0FA3C7-22F7-44E9-AA08-052ADB2338CC}" type="presParOf" srcId="{B7854A5A-B0B1-48EA-8C70-C32440F18BFE}" destId="{2018FA0A-CD76-4FB9-AD67-1B46EAA581BF}" srcOrd="0" destOrd="0" presId="urn:microsoft.com/office/officeart/2005/8/layout/bProcess4"/>
    <dgm:cxn modelId="{8D711B89-8CFA-4D7D-8496-112EA8D99750}" type="presParOf" srcId="{2018FA0A-CD76-4FB9-AD67-1B46EAA581BF}" destId="{A234AFA9-1B08-4848-B765-BB17EEFA7B66}" srcOrd="0" destOrd="0" presId="urn:microsoft.com/office/officeart/2005/8/layout/bProcess4"/>
    <dgm:cxn modelId="{D040D8EA-3E22-434D-ADAD-0D63B2D2F5EC}" type="presParOf" srcId="{2018FA0A-CD76-4FB9-AD67-1B46EAA581BF}" destId="{F5FB48EB-F161-4D88-B59B-68D18F4B0A82}" srcOrd="1" destOrd="0" presId="urn:microsoft.com/office/officeart/2005/8/layout/bProcess4"/>
    <dgm:cxn modelId="{E6E3E68A-57A7-4122-8D43-F0EE2EE7A1B4}" type="presParOf" srcId="{B7854A5A-B0B1-48EA-8C70-C32440F18BFE}" destId="{6C365D5D-780F-4B03-9BDE-A46F6F34D16B}" srcOrd="1" destOrd="0" presId="urn:microsoft.com/office/officeart/2005/8/layout/bProcess4"/>
    <dgm:cxn modelId="{B68AB8CC-F0B3-4065-A30B-F3807E92E2D6}" type="presParOf" srcId="{B7854A5A-B0B1-48EA-8C70-C32440F18BFE}" destId="{5E884524-F694-41B5-9C7E-609AB516B6C2}" srcOrd="2" destOrd="0" presId="urn:microsoft.com/office/officeart/2005/8/layout/bProcess4"/>
    <dgm:cxn modelId="{E717FC4E-FEDB-495B-96D4-FC0FEE9A9198}" type="presParOf" srcId="{5E884524-F694-41B5-9C7E-609AB516B6C2}" destId="{CBB76DF2-2344-4107-8B41-3B650FB51D38}" srcOrd="0" destOrd="0" presId="urn:microsoft.com/office/officeart/2005/8/layout/bProcess4"/>
    <dgm:cxn modelId="{29F0DAD3-923B-4BAC-BB3E-B0B3C2E407C0}" type="presParOf" srcId="{5E884524-F694-41B5-9C7E-609AB516B6C2}" destId="{353D4E3A-54A4-4220-9F88-80E85B893BE2}" srcOrd="1" destOrd="0" presId="urn:microsoft.com/office/officeart/2005/8/layout/bProcess4"/>
    <dgm:cxn modelId="{30CBC7E1-695F-48D0-B030-F184B96431EA}" type="presParOf" srcId="{B7854A5A-B0B1-48EA-8C70-C32440F18BFE}" destId="{1265B7B0-F2B9-4475-9903-A3140D5E6315}" srcOrd="3" destOrd="0" presId="urn:microsoft.com/office/officeart/2005/8/layout/bProcess4"/>
    <dgm:cxn modelId="{00113EB6-C88E-4631-A885-550715E0D026}" type="presParOf" srcId="{B7854A5A-B0B1-48EA-8C70-C32440F18BFE}" destId="{6B533201-653F-47E1-9360-D0212EEF52BA}" srcOrd="4" destOrd="0" presId="urn:microsoft.com/office/officeart/2005/8/layout/bProcess4"/>
    <dgm:cxn modelId="{A189E5E2-F44A-451E-B9BA-FC528DCF5F01}" type="presParOf" srcId="{6B533201-653F-47E1-9360-D0212EEF52BA}" destId="{CE00F1E6-DF33-492F-BFD9-4E1DA6A0D297}" srcOrd="0" destOrd="0" presId="urn:microsoft.com/office/officeart/2005/8/layout/bProcess4"/>
    <dgm:cxn modelId="{43B4E61C-7310-4122-BF12-1316C0DFDC3F}" type="presParOf" srcId="{6B533201-653F-47E1-9360-D0212EEF52BA}" destId="{965F9330-CA3A-4771-A514-B132172D5985}" srcOrd="1" destOrd="0" presId="urn:microsoft.com/office/officeart/2005/8/layout/bProcess4"/>
    <dgm:cxn modelId="{7B970887-13FA-464F-84F8-1CBD883439A3}" type="presParOf" srcId="{B7854A5A-B0B1-48EA-8C70-C32440F18BFE}" destId="{61CD3F73-B289-443A-868C-D1DE34E1DDD5}" srcOrd="5" destOrd="0" presId="urn:microsoft.com/office/officeart/2005/8/layout/bProcess4"/>
    <dgm:cxn modelId="{2ECB7CDB-4042-40B0-AA79-5BDEE1385E5C}" type="presParOf" srcId="{B7854A5A-B0B1-48EA-8C70-C32440F18BFE}" destId="{0935D2DB-A1B3-4A20-B467-FCF38F3D9A94}" srcOrd="6" destOrd="0" presId="urn:microsoft.com/office/officeart/2005/8/layout/bProcess4"/>
    <dgm:cxn modelId="{9618AB05-26C9-4D1D-9EBA-1F5DA18872BE}" type="presParOf" srcId="{0935D2DB-A1B3-4A20-B467-FCF38F3D9A94}" destId="{FE7FACE2-4DC1-4817-8F82-1D1EAEF469FF}" srcOrd="0" destOrd="0" presId="urn:microsoft.com/office/officeart/2005/8/layout/bProcess4"/>
    <dgm:cxn modelId="{4A5FFA38-4486-4D53-8886-4686FF82438C}" type="presParOf" srcId="{0935D2DB-A1B3-4A20-B467-FCF38F3D9A94}" destId="{8636A434-11E7-4C2D-8D4C-69D9F1160794}" srcOrd="1" destOrd="0" presId="urn:microsoft.com/office/officeart/2005/8/layout/bProcess4"/>
    <dgm:cxn modelId="{A375DB5A-BBCC-474D-84FD-ED6139ECB03D}" type="presParOf" srcId="{B7854A5A-B0B1-48EA-8C70-C32440F18BFE}" destId="{A0F235C8-05E4-4878-86AA-7E6DAE42378F}" srcOrd="7" destOrd="0" presId="urn:microsoft.com/office/officeart/2005/8/layout/bProcess4"/>
    <dgm:cxn modelId="{5843FEB0-E82D-4383-9211-43090F18AD54}" type="presParOf" srcId="{B7854A5A-B0B1-48EA-8C70-C32440F18BFE}" destId="{409B270A-3ECC-4153-AF13-767AA5835F76}" srcOrd="8" destOrd="0" presId="urn:microsoft.com/office/officeart/2005/8/layout/bProcess4"/>
    <dgm:cxn modelId="{DC11CD7E-F1CC-459C-8558-D61668540BFC}" type="presParOf" srcId="{409B270A-3ECC-4153-AF13-767AA5835F76}" destId="{DDBD8428-E9C6-4FAE-B74B-FB9D62350598}" srcOrd="0" destOrd="0" presId="urn:microsoft.com/office/officeart/2005/8/layout/bProcess4"/>
    <dgm:cxn modelId="{DDBCF7EC-30B0-4EFA-ACFE-C8C3F3627D27}" type="presParOf" srcId="{409B270A-3ECC-4153-AF13-767AA5835F76}" destId="{5F7E9CAA-D286-4DA7-A421-3472072EA73D}" srcOrd="1" destOrd="0" presId="urn:microsoft.com/office/officeart/2005/8/layout/bProcess4"/>
    <dgm:cxn modelId="{07073D6F-B514-4933-96C8-8905B62CAB04}" type="presParOf" srcId="{B7854A5A-B0B1-48EA-8C70-C32440F18BFE}" destId="{2F67A3A9-E7C2-489F-9B5F-F71F209B6122}" srcOrd="9" destOrd="0" presId="urn:microsoft.com/office/officeart/2005/8/layout/bProcess4"/>
    <dgm:cxn modelId="{A1E9567B-B325-4AE1-9C44-74D488C7AACC}" type="presParOf" srcId="{B7854A5A-B0B1-48EA-8C70-C32440F18BFE}" destId="{F07D0C9E-4461-4CF7-8FC7-1E783D155536}" srcOrd="10" destOrd="0" presId="urn:microsoft.com/office/officeart/2005/8/layout/bProcess4"/>
    <dgm:cxn modelId="{6222B70E-56EC-4131-8B1A-606886BBA9D3}" type="presParOf" srcId="{F07D0C9E-4461-4CF7-8FC7-1E783D155536}" destId="{F0402A3E-4E68-4AA4-BC70-8A0FCDAA5D79}" srcOrd="0" destOrd="0" presId="urn:microsoft.com/office/officeart/2005/8/layout/bProcess4"/>
    <dgm:cxn modelId="{0FAA3CA6-DC4C-4E9A-B80D-3F107B39FCA8}" type="presParOf" srcId="{F07D0C9E-4461-4CF7-8FC7-1E783D155536}" destId="{6E5B8A5D-0D63-4F38-8CFC-674E3DB2EA00}" srcOrd="1" destOrd="0" presId="urn:microsoft.com/office/officeart/2005/8/layout/bProcess4"/>
    <dgm:cxn modelId="{3124FF44-8BED-45A0-815F-022B14415772}" type="presParOf" srcId="{B7854A5A-B0B1-48EA-8C70-C32440F18BFE}" destId="{23A9F51A-E0C6-4965-930A-73D4C3E52940}" srcOrd="11" destOrd="0" presId="urn:microsoft.com/office/officeart/2005/8/layout/bProcess4"/>
    <dgm:cxn modelId="{B996DCC2-0879-44B0-BBED-0CF012C742B3}" type="presParOf" srcId="{B7854A5A-B0B1-48EA-8C70-C32440F18BFE}" destId="{C97CC99B-E907-477E-AEFB-F2C5EDA7875F}" srcOrd="12" destOrd="0" presId="urn:microsoft.com/office/officeart/2005/8/layout/bProcess4"/>
    <dgm:cxn modelId="{9D08D59C-8216-432F-BCF8-2160607BC7DC}" type="presParOf" srcId="{C97CC99B-E907-477E-AEFB-F2C5EDA7875F}" destId="{ADFB98C2-769C-432A-9055-562F950CAF70}" srcOrd="0" destOrd="0" presId="urn:microsoft.com/office/officeart/2005/8/layout/bProcess4"/>
    <dgm:cxn modelId="{6664D82B-ED1F-4BE0-9CB0-35C63F9732B5}" type="presParOf" srcId="{C97CC99B-E907-477E-AEFB-F2C5EDA7875F}" destId="{4B038D3C-84DD-45D5-8419-A8D3CA1BDF9C}" srcOrd="1" destOrd="0" presId="urn:microsoft.com/office/officeart/2005/8/layout/bProcess4"/>
    <dgm:cxn modelId="{00339CD3-A7D9-4812-BB5C-91AA29C5C0BA}" type="presParOf" srcId="{B7854A5A-B0B1-48EA-8C70-C32440F18BFE}" destId="{5F5E610D-5506-432F-8BE6-28F8DC4633A0}" srcOrd="13" destOrd="0" presId="urn:microsoft.com/office/officeart/2005/8/layout/bProcess4"/>
    <dgm:cxn modelId="{E628B1A6-09C8-48FA-B707-F7ECF88AF383}" type="presParOf" srcId="{B7854A5A-B0B1-48EA-8C70-C32440F18BFE}" destId="{4BCD9892-2F5F-4DE1-BCE5-F28E1A748116}" srcOrd="14" destOrd="0" presId="urn:microsoft.com/office/officeart/2005/8/layout/bProcess4"/>
    <dgm:cxn modelId="{FCB0934D-B4FF-420F-BCE6-8502591A72C2}" type="presParOf" srcId="{4BCD9892-2F5F-4DE1-BCE5-F28E1A748116}" destId="{14AC5BF7-FFAF-4D28-83D5-3481D812533C}" srcOrd="0" destOrd="0" presId="urn:microsoft.com/office/officeart/2005/8/layout/bProcess4"/>
    <dgm:cxn modelId="{037E69BE-64EA-4192-B09B-693B03A32B4A}" type="presParOf" srcId="{4BCD9892-2F5F-4DE1-BCE5-F28E1A748116}" destId="{A5C39D3A-5C03-4D5C-9C8D-A6661C5B1F43}" srcOrd="1" destOrd="0" presId="urn:microsoft.com/office/officeart/2005/8/layout/bProcess4"/>
    <dgm:cxn modelId="{BF0B9126-5AC3-451C-BE33-2CF38D655A9E}" type="presParOf" srcId="{B7854A5A-B0B1-48EA-8C70-C32440F18BFE}" destId="{C42E125A-C3E3-4FB3-A290-298D03E37960}" srcOrd="15" destOrd="0" presId="urn:microsoft.com/office/officeart/2005/8/layout/bProcess4"/>
    <dgm:cxn modelId="{B1394FAD-0CA8-4F40-92EF-4EB3F95D5687}" type="presParOf" srcId="{B7854A5A-B0B1-48EA-8C70-C32440F18BFE}" destId="{F1B0A897-7D24-4CFC-956A-A4F7089EF5B0}" srcOrd="16" destOrd="0" presId="urn:microsoft.com/office/officeart/2005/8/layout/bProcess4"/>
    <dgm:cxn modelId="{5B16832B-1905-42E1-A3ED-B27CD587743B}" type="presParOf" srcId="{F1B0A897-7D24-4CFC-956A-A4F7089EF5B0}" destId="{FF27D5DF-522A-4451-9281-FC7F535FF91B}" srcOrd="0" destOrd="0" presId="urn:microsoft.com/office/officeart/2005/8/layout/bProcess4"/>
    <dgm:cxn modelId="{89A137F8-CBB2-4A25-BFA4-212CF605ADAB}" type="presParOf" srcId="{F1B0A897-7D24-4CFC-956A-A4F7089EF5B0}" destId="{F7070C95-7C2B-477D-8E67-E456D5152A0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3DF66-A43A-42A7-9269-FF49A2A57F4D}">
      <dsp:nvSpPr>
        <dsp:cNvPr id="0" name=""/>
        <dsp:cNvSpPr/>
      </dsp:nvSpPr>
      <dsp:spPr>
        <a:xfrm>
          <a:off x="4446240" y="2063298"/>
          <a:ext cx="3456634" cy="368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59"/>
              </a:lnTo>
              <a:lnTo>
                <a:pt x="3456634" y="184359"/>
              </a:lnTo>
              <a:lnTo>
                <a:pt x="3456634" y="368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0276A-297C-4111-878C-AD1EDF9C7063}">
      <dsp:nvSpPr>
        <dsp:cNvPr id="0" name=""/>
        <dsp:cNvSpPr/>
      </dsp:nvSpPr>
      <dsp:spPr>
        <a:xfrm>
          <a:off x="4446240" y="2063298"/>
          <a:ext cx="1105062" cy="368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59"/>
              </a:lnTo>
              <a:lnTo>
                <a:pt x="1105062" y="184359"/>
              </a:lnTo>
              <a:lnTo>
                <a:pt x="1105062" y="368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D8A3D-5477-480A-B095-FE593AD40FE5}">
      <dsp:nvSpPr>
        <dsp:cNvPr id="0" name=""/>
        <dsp:cNvSpPr/>
      </dsp:nvSpPr>
      <dsp:spPr>
        <a:xfrm>
          <a:off x="3161005" y="2063298"/>
          <a:ext cx="1285234" cy="368719"/>
        </a:xfrm>
        <a:custGeom>
          <a:avLst/>
          <a:gdLst/>
          <a:ahLst/>
          <a:cxnLst/>
          <a:rect l="0" t="0" r="0" b="0"/>
          <a:pathLst>
            <a:path>
              <a:moveTo>
                <a:pt x="1285234" y="0"/>
              </a:moveTo>
              <a:lnTo>
                <a:pt x="1285234" y="184359"/>
              </a:lnTo>
              <a:lnTo>
                <a:pt x="0" y="184359"/>
              </a:lnTo>
              <a:lnTo>
                <a:pt x="0" y="368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9D460-069E-4063-B03A-4B4076CBE17C}">
      <dsp:nvSpPr>
        <dsp:cNvPr id="0" name=""/>
        <dsp:cNvSpPr/>
      </dsp:nvSpPr>
      <dsp:spPr>
        <a:xfrm>
          <a:off x="885977" y="2063298"/>
          <a:ext cx="3560262" cy="368719"/>
        </a:xfrm>
        <a:custGeom>
          <a:avLst/>
          <a:gdLst/>
          <a:ahLst/>
          <a:cxnLst/>
          <a:rect l="0" t="0" r="0" b="0"/>
          <a:pathLst>
            <a:path>
              <a:moveTo>
                <a:pt x="3560262" y="0"/>
              </a:moveTo>
              <a:lnTo>
                <a:pt x="3560262" y="184359"/>
              </a:lnTo>
              <a:lnTo>
                <a:pt x="0" y="184359"/>
              </a:lnTo>
              <a:lnTo>
                <a:pt x="0" y="368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0823D-5546-4747-9B1D-41512A402350}">
      <dsp:nvSpPr>
        <dsp:cNvPr id="0" name=""/>
        <dsp:cNvSpPr/>
      </dsp:nvSpPr>
      <dsp:spPr>
        <a:xfrm>
          <a:off x="2411784" y="638722"/>
          <a:ext cx="4068911" cy="1424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Дарынды балалардың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даму деңгейі </a:t>
          </a:r>
          <a:endParaRPr kumimoji="0" lang="ru-RU" sz="2000" b="1" i="1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411784" y="638722"/>
        <a:ext cx="4068911" cy="1424575"/>
      </dsp:txXfrm>
    </dsp:sp>
    <dsp:sp modelId="{905E2121-F29E-4E2B-AE0C-510B7093A171}">
      <dsp:nvSpPr>
        <dsp:cNvPr id="0" name=""/>
        <dsp:cNvSpPr/>
      </dsp:nvSpPr>
      <dsp:spPr>
        <a:xfrm>
          <a:off x="3999" y="2432018"/>
          <a:ext cx="1763955" cy="2853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-</a:t>
          </a:r>
          <a:r>
            <a:rPr kumimoji="0" lang="kk-KZ" altLang="zh-CN" sz="24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оңай оқиды,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4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-үлкен тіл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4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байлығына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4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және сөз қорына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4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ие</a:t>
          </a:r>
          <a:endParaRPr kumimoji="0" lang="ru-RU" sz="2400" b="1" i="1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999" y="2432018"/>
        <a:ext cx="1763955" cy="2853233"/>
      </dsp:txXfrm>
    </dsp:sp>
    <dsp:sp modelId="{069F5E63-EB4E-48E0-9144-3844FD5E5103}">
      <dsp:nvSpPr>
        <dsp:cNvPr id="0" name=""/>
        <dsp:cNvSpPr/>
      </dsp:nvSpPr>
      <dsp:spPr>
        <a:xfrm>
          <a:off x="2136675" y="2432018"/>
          <a:ext cx="2048660" cy="3044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-абстрактік ойлау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қабілеттері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ертерек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қалыптасады,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тапқыр, қажырлы,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шығармашы-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лыққа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бейім </a:t>
          </a:r>
          <a:endParaRPr kumimoji="0" lang="ru-RU" sz="2000" b="1" i="1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2136675" y="2432018"/>
        <a:ext cx="2048660" cy="3044309"/>
      </dsp:txXfrm>
    </dsp:sp>
    <dsp:sp modelId="{B1470DEC-B8B8-4613-B650-F13205CD6164}">
      <dsp:nvSpPr>
        <dsp:cNvPr id="0" name=""/>
        <dsp:cNvSpPr/>
      </dsp:nvSpPr>
      <dsp:spPr>
        <a:xfrm>
          <a:off x="4554055" y="2432018"/>
          <a:ext cx="1994493" cy="3004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-</a:t>
          </a:r>
          <a:r>
            <a:rPr kumimoji="0" lang="kk-KZ" altLang="zh-CN" sz="19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өзгенің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19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ұстанымын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19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қабылдауы қиын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19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келеді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19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-жоғары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19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әлеуметтік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19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мұраттарымен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19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ерекшеленеді</a:t>
          </a:r>
          <a:endParaRPr kumimoji="0" lang="ru-RU" sz="1900" b="1" i="1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4554055" y="2432018"/>
        <a:ext cx="1994493" cy="3004066"/>
      </dsp:txXfrm>
    </dsp:sp>
    <dsp:sp modelId="{D1A0A6D3-803E-4D53-9F8F-66EB1385D347}">
      <dsp:nvSpPr>
        <dsp:cNvPr id="0" name=""/>
        <dsp:cNvSpPr/>
      </dsp:nvSpPr>
      <dsp:spPr>
        <a:xfrm>
          <a:off x="6917268" y="2432018"/>
          <a:ext cx="1971211" cy="2755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-</a:t>
          </a: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адамдардың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көңіл-күйін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байқағыш келеді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 әділетсіздікке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ерекше ұшқыр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zh-CN" sz="2000" b="1" i="1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жауап береді </a:t>
          </a:r>
          <a:endParaRPr kumimoji="0" lang="ru-RU" sz="2000" b="1" i="1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6917268" y="2432018"/>
        <a:ext cx="1971211" cy="2755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8A321-1B05-4FB4-8438-298D23BE110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7305-4BBE-4DD1-90F2-240F9CE5A9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5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7305-4BBE-4DD1-90F2-240F9CE5A9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9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6E8A-AE65-4D0A-9D2C-D99E546E002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64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EC0E-04FA-443A-B01F-BE5C57000D1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93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A43E-AF11-4F17-B386-D9B86F05464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67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E91E-7AD9-41F6-9417-05DE929C7E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87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D208-D77B-453C-BC5E-09C3D92B0DA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4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DC51-6B7B-47B1-A49C-7B3190D1E8D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1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7C27-6378-4D32-AE24-2EB3CEFEEA5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54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8C17-204C-40B8-8186-AFEEACD37F2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2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E6AA-FD1A-4289-8189-9F04A8E223C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31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8E79-523B-4BEB-9E09-6F1DF548D64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87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E49C-C596-44B0-AA23-977B2BD2B69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35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411C-5274-49DB-A984-D5415DE09E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80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6E8A-AE65-4D0A-9D2C-D99E546E002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2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EC0E-04FA-443A-B01F-BE5C57000D1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05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A43E-AF11-4F17-B386-D9B86F05464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52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E91E-7AD9-41F6-9417-05DE929C7E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1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D208-D77B-453C-BC5E-09C3D92B0DA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12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DC51-6B7B-47B1-A49C-7B3190D1E8D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77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7C27-6378-4D32-AE24-2EB3CEFEEA5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58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8C17-204C-40B8-8186-AFEEACD37F2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20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E6AA-FD1A-4289-8189-9F04A8E223C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98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8E79-523B-4BEB-9E09-6F1DF548D64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74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E49C-C596-44B0-AA23-977B2BD2B69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41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411C-5274-49DB-A984-D5415DE09E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876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05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8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16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00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98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51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714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527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97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388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3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0EB7F-013B-4F29-BBE5-9BEC60E398E9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D11E2-4FBA-416C-987E-8A997F43D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04C42-6543-4016-B03F-A599ED5065B6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04C42-6543-4016-B03F-A599ED5065B6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6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0EB7F-013B-4F29-BBE5-9BEC60E398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D11E2-4FBA-416C-987E-8A997F43D3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30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1700808"/>
            <a:ext cx="81369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№10 ЖББОМ-нің  бастауыш әдістемелік  </a:t>
            </a:r>
          </a:p>
          <a:p>
            <a:pPr algn="ctr"/>
            <a:r>
              <a:rPr lang="kk-KZ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ірлестігінің д</a:t>
            </a:r>
            <a:r>
              <a:rPr lang="kk-KZ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арынды   оқушылармен </a:t>
            </a:r>
          </a:p>
          <a:p>
            <a:pPr algn="ctr"/>
            <a:r>
              <a:rPr lang="kk-KZ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жүргізілген жұмыстарының </a:t>
            </a:r>
          </a:p>
          <a:p>
            <a:pPr algn="ctr"/>
            <a:r>
              <a:rPr lang="kk-KZ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шығармашылық </a:t>
            </a:r>
          </a:p>
          <a:p>
            <a:pPr algn="ctr"/>
            <a:r>
              <a:rPr lang="kk-KZ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есебі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1100" y="-1104899"/>
            <a:ext cx="6781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016625" y="-109538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09538" y="3730624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5907087" y="3698868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09539" y="3729085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261939" y="3881485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19758" y="404664"/>
            <a:ext cx="61197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Дарынды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ұмыс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57200" y="210417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k-KZ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Тақырыбы:</a:t>
            </a:r>
          </a:p>
          <a:p>
            <a:pPr marL="0" indent="0">
              <a:buFont typeface="Arial" pitchFamily="34" charset="0"/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267" y="2836860"/>
            <a:ext cx="8003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4800" b="1" i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Әрбір  бала – бір  жұлдыз,</a:t>
            </a:r>
          </a:p>
          <a:p>
            <a:pPr lvl="0" algn="ctr"/>
            <a:r>
              <a:rPr lang="kk-KZ" sz="4800" b="1" i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Жарқырауына  көмектес»</a:t>
            </a:r>
          </a:p>
          <a:p>
            <a:pPr lvl="0" algn="ctr"/>
            <a:endParaRPr lang="ru-RU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404664"/>
            <a:ext cx="561662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Дарынды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ұмыстың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бағыттары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41134929"/>
              </p:ext>
            </p:extLst>
          </p:nvPr>
        </p:nvGraphicFramePr>
        <p:xfrm>
          <a:off x="125760" y="1397000"/>
          <a:ext cx="8748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1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404664"/>
            <a:ext cx="561662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Дарынды</a:t>
            </a:r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b="1" i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i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ұмыстың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бағыттары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64958598"/>
              </p:ext>
            </p:extLst>
          </p:nvPr>
        </p:nvGraphicFramePr>
        <p:xfrm>
          <a:off x="125760" y="1397000"/>
          <a:ext cx="8748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  оқушыларының «Ақбота» марафонындағы  жетістіктері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006982"/>
              </p:ext>
            </p:extLst>
          </p:nvPr>
        </p:nvGraphicFramePr>
        <p:xfrm>
          <a:off x="395536" y="1628800"/>
          <a:ext cx="7992888" cy="301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1296144"/>
                <a:gridCol w="1080120"/>
                <a:gridCol w="936104"/>
                <a:gridCol w="951323"/>
                <a:gridCol w="1928997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Қатысқан оқушы  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kk-KZ" sz="2400" b="1" i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орын</a:t>
                      </a:r>
                      <a:endParaRPr lang="kk-KZ" sz="24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r>
                        <a:rPr lang="kk-KZ" sz="2400" b="1" i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орын</a:t>
                      </a:r>
                      <a:endParaRPr lang="kk-KZ" sz="24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Нәтиже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2015-2016 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920"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0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  оқушыларының </a:t>
            </a:r>
            <a:r>
              <a:rPr lang="kk-K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«Парасат»  жетістіктері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100464"/>
              </p:ext>
            </p:extLst>
          </p:nvPr>
        </p:nvGraphicFramePr>
        <p:xfrm>
          <a:off x="539552" y="1916832"/>
          <a:ext cx="8280919" cy="28440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2168"/>
                <a:gridCol w="1440160"/>
                <a:gridCol w="1080120"/>
                <a:gridCol w="1296144"/>
                <a:gridCol w="1296144"/>
                <a:gridCol w="1656183"/>
              </a:tblGrid>
              <a:tr h="1149856">
                <a:tc>
                  <a:txBody>
                    <a:bodyPr/>
                    <a:lstStyle/>
                    <a:p>
                      <a:endParaRPr lang="kk-KZ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Қатысқан  оқушы  саны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 орын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орын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Нәтиже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755">
                <a:tc>
                  <a:txBody>
                    <a:bodyPr/>
                    <a:lstStyle/>
                    <a:p>
                      <a:pPr algn="ctr"/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197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197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6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  оқушыларының </a:t>
            </a:r>
            <a:r>
              <a:rPr lang="kk-KZ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аудандық  және  облыстық пәндік олимпиада  </a:t>
            </a:r>
            <a:r>
              <a:rPr lang="kk-KZ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жетістіктері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28150"/>
              </p:ext>
            </p:extLst>
          </p:nvPr>
        </p:nvGraphicFramePr>
        <p:xfrm>
          <a:off x="467544" y="1628800"/>
          <a:ext cx="7992888" cy="409808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69205"/>
                <a:gridCol w="789811"/>
                <a:gridCol w="527118"/>
                <a:gridCol w="527118"/>
                <a:gridCol w="483193"/>
                <a:gridCol w="483193"/>
                <a:gridCol w="789811"/>
                <a:gridCol w="658897"/>
                <a:gridCol w="658897"/>
                <a:gridCol w="775621"/>
                <a:gridCol w="630024"/>
              </a:tblGrid>
              <a:tr h="589192">
                <a:tc rowSpan="2">
                  <a:txBody>
                    <a:bodyPr/>
                    <a:lstStyle/>
                    <a:p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Облыстық</a:t>
                      </a:r>
                      <a:endParaRPr lang="ru-RU" sz="2000" b="1" i="1" dirty="0" smtClean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Республикалық</a:t>
                      </a:r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Қатысқан оқушы саны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Іорын </a:t>
                      </a: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wordArtVert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Мақтау қағазы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Қатысқан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оқушы саны</a:t>
                      </a:r>
                      <a:endParaRPr lang="ru-RU" sz="20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Іорын </a:t>
                      </a: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wordArtVert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Мақтау қағазы</a:t>
                      </a: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1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394" y="1916832"/>
            <a:ext cx="860274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Мектеб</a:t>
            </a:r>
            <a:r>
              <a:rPr lang="kk-KZ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іміздің</a:t>
            </a:r>
          </a:p>
          <a:p>
            <a:pPr algn="ctr"/>
            <a:r>
              <a:rPr lang="kk-KZ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мақтаныштары</a:t>
            </a:r>
            <a:endParaRPr lang="ru-RU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9" y="1108292"/>
            <a:ext cx="3360467" cy="3936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968" y="1108293"/>
            <a:ext cx="4248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Бізге керегі шын дарындар. Нарық қол-аяғымызды қалай қыспасын, мемлекет өзінің талантты ұлдары мен қыздарын,нағыз әдебиет пен өнерін жасайтын  тарланбоз жүйріктерін қолдауға, қорғауға міндетті.” </a:t>
            </a:r>
            <a:r>
              <a:rPr lang="kk-KZ" sz="2800" b="1" i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kk-K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Н.Ә.Назарбаев</a:t>
            </a:r>
            <a:r>
              <a:rPr lang="kk-K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Группа 2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76457"/>
            <a:ext cx="284380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Группа 2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109539" y="3729085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Группа 2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328700" y="-109416"/>
            <a:ext cx="2717821" cy="291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Группа 2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6327156" y="3610563"/>
            <a:ext cx="2840757" cy="30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5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8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8000" b="1" dirty="0" smtClean="0">
                <a:latin typeface="Times New Roman"/>
                <a:ea typeface="Calibri"/>
                <a:cs typeface="Times New Roman"/>
              </a:rPr>
            </a:br>
            <a:r>
              <a:rPr lang="kk-KZ" sz="8000" b="1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8000" b="1" dirty="0">
                <a:latin typeface="Times New Roman"/>
                <a:ea typeface="Calibri"/>
                <a:cs typeface="Times New Roman"/>
              </a:rPr>
            </a:br>
            <a:r>
              <a:rPr lang="kk-KZ" sz="8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8000" b="1" dirty="0" smtClean="0">
                <a:latin typeface="Times New Roman"/>
                <a:ea typeface="Calibri"/>
                <a:cs typeface="Times New Roman"/>
              </a:rPr>
            </a:br>
            <a:r>
              <a:rPr lang="kk-KZ" sz="8000" b="1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8000" b="1" dirty="0">
                <a:latin typeface="Times New Roman"/>
                <a:ea typeface="Calibri"/>
                <a:cs typeface="Times New Roman"/>
              </a:rPr>
            </a:br>
            <a:r>
              <a:rPr lang="kk-KZ" sz="8000" b="1" dirty="0" smtClean="0">
                <a:latin typeface="Times New Roman"/>
                <a:ea typeface="Calibri"/>
                <a:cs typeface="Times New Roman"/>
              </a:rPr>
              <a:t>Мақсаты</a:t>
            </a:r>
            <a:r>
              <a:rPr lang="kk-KZ" sz="8000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kk-KZ" b="1" i="1" dirty="0">
                <a:latin typeface="Times New Roman"/>
                <a:ea typeface="Calibri"/>
                <a:cs typeface="Times New Roman"/>
              </a:rPr>
              <a:t>Шығармашылық белсенділігіне қарай, ерекшелігіне байланысты жеке тұлға қалыптастыра отырып, ізденіс, ғылыми жұмыстарына баулу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323" y="-1140321"/>
            <a:ext cx="6847707" cy="91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47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1100" y="-1104900"/>
            <a:ext cx="6781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091578"/>
            <a:ext cx="7704856" cy="475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>
                <a:latin typeface="Times New Roman"/>
                <a:ea typeface="Calibri"/>
                <a:cs typeface="Times New Roman"/>
              </a:rPr>
              <a:t>Міндеті: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kk-KZ" sz="3200" b="1" i="1" dirty="0">
                <a:latin typeface="Times New Roman"/>
                <a:ea typeface="Calibri"/>
                <a:cs typeface="Times New Roman"/>
              </a:rPr>
              <a:t>Оқушының табиғи дарыны мен қабілетін кеңейту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kk-KZ" sz="3200" b="1" i="1" dirty="0">
                <a:latin typeface="Times New Roman"/>
                <a:ea typeface="Calibri"/>
                <a:cs typeface="Times New Roman"/>
              </a:rPr>
              <a:t>Ғылым, білімге тұрақты ізденісін қалыптастыру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kk-KZ" sz="3200" b="1" i="1" dirty="0">
                <a:latin typeface="Times New Roman"/>
                <a:ea typeface="Calibri"/>
                <a:cs typeface="Times New Roman"/>
              </a:rPr>
              <a:t>Өздігінен білім ала білуге үйрету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kk-KZ" sz="3200" b="1" i="1" dirty="0">
                <a:latin typeface="Times New Roman"/>
                <a:ea typeface="Calibri"/>
                <a:cs typeface="Times New Roman"/>
              </a:rPr>
              <a:t>Ғылыми жұмыспен айналысудың тәсілін үйрету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21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0" y="1"/>
            <a:ext cx="914818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5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6457"/>
            <a:ext cx="284380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09539" y="3729085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328700" y="-109416"/>
            <a:ext cx="2717821" cy="291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6327156" y="3610563"/>
            <a:ext cx="2840757" cy="30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002" y="184482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kk-KZ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1.Дарынды </a:t>
            </a: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бала туралы педагогикалық, психологиялық,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     әлеуметтік  </a:t>
            </a: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ақпараттар, мәліметтер  жинақтау.</a:t>
            </a:r>
            <a:endParaRPr lang="ru-RU" sz="5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14300" indent="0" algn="just">
              <a:spcAft>
                <a:spcPts val="0"/>
              </a:spcAft>
              <a:buNone/>
            </a:pP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2.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Бақылау жасау</a:t>
            </a:r>
            <a:endParaRPr lang="ru-RU" sz="5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14300" indent="0" algn="just">
              <a:spcAft>
                <a:spcPts val="0"/>
              </a:spcAft>
              <a:buNone/>
            </a:pP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3.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Анкета алу</a:t>
            </a:r>
            <a:endParaRPr lang="ru-RU" sz="5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14300" indent="0" algn="just">
              <a:spcAft>
                <a:spcPts val="0"/>
              </a:spcAft>
              <a:buNone/>
            </a:pP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4. Психодиагностика</a:t>
            </a:r>
            <a:endParaRPr lang="ru-RU" sz="5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14300" indent="0" algn="just">
              <a:spcAft>
                <a:spcPts val="0"/>
              </a:spcAft>
              <a:buNone/>
            </a:pP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5. Социометрия</a:t>
            </a:r>
            <a:endParaRPr lang="ru-RU" sz="5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14300" indent="0" algn="just">
              <a:spcAft>
                <a:spcPts val="0"/>
              </a:spcAft>
              <a:buNone/>
            </a:pP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6. Әңгімелесу</a:t>
            </a:r>
            <a:endParaRPr lang="ru-RU" sz="5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7. Психологиялық </a:t>
            </a: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ерекшеліктерін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</a:t>
            </a:r>
          </a:p>
          <a:p>
            <a:pPr marL="0" indent="0">
              <a:buNone/>
            </a:pP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айқындау,психологиялық </a:t>
            </a: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зерттеу жұмысының 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</a:p>
          <a:p>
            <a:pPr marL="0" indent="0">
              <a:buNone/>
            </a:pP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 қорытындысын   </a:t>
            </a:r>
          </a:p>
          <a:p>
            <a:pPr marL="0" indent="0">
              <a:buNone/>
            </a:pP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(</a:t>
            </a:r>
            <a:r>
              <a:rPr lang="kk-KZ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темперамент,зейін,ес,қабылдау,ойлауы, т.б.) </a:t>
            </a:r>
            <a:r>
              <a:rPr lang="kk-KZ" sz="5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шығару</a:t>
            </a:r>
            <a:endParaRPr lang="ru-RU" sz="5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9" y="548680"/>
            <a:ext cx="63063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Дарынды  оқушыны </a:t>
            </a:r>
          </a:p>
          <a:p>
            <a:pPr algn="ctr"/>
            <a:r>
              <a:rPr lang="kk-K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анықтау  жолдары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5270" y="-107219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111267" y="-219076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09539" y="3729085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6111266" y="3612123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1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42943577"/>
              </p:ext>
            </p:extLst>
          </p:nvPr>
        </p:nvGraphicFramePr>
        <p:xfrm>
          <a:off x="251520" y="285750"/>
          <a:ext cx="8892480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27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016625" y="-109538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09538" y="3730624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5907087" y="3698868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0432" y="2609899"/>
            <a:ext cx="78156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26390"/>
            <a:r>
              <a:rPr lang="kk-K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1.Баланың қызығушылығына </a:t>
            </a:r>
            <a:r>
              <a:rPr lang="kk-K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әрі </a:t>
            </a:r>
            <a:r>
              <a:rPr lang="kk-K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  табиғатына </a:t>
            </a:r>
            <a:r>
              <a:rPr lang="kk-K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қарай ғылыми жұмысқа баулу;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kk-K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2.  Пәндік олимпиадалық жұмыстарға дайындау;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kk-K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3. Қазіргі кезде жақсы дамып келе жатқан дебаттарға, пікір – сайыс яғни интеллектуальды ойындарға дайындау;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 indent="326390"/>
            <a:endParaRPr lang="ru-RU" sz="28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5661" y="216256"/>
            <a:ext cx="627287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Дарынды оқушылармен </a:t>
            </a:r>
          </a:p>
          <a:p>
            <a:pPr algn="ctr"/>
            <a:r>
              <a:rPr lang="kk-KZ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атқарылатын   жұмыс</a:t>
            </a:r>
          </a:p>
          <a:p>
            <a:pPr algn="ctr"/>
            <a:r>
              <a:rPr lang="kk-KZ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 түрлері: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09539" y="3729085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Группа 26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261939" y="3881485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479</Words>
  <Application>Microsoft Office PowerPoint</Application>
  <PresentationFormat>Экран (4:3)</PresentationFormat>
  <Paragraphs>179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1_Тема Office</vt:lpstr>
      <vt:lpstr>2_Тема Office</vt:lpstr>
      <vt:lpstr>Тема Office</vt:lpstr>
      <vt:lpstr>Трек</vt:lpstr>
      <vt:lpstr>1_Трек</vt:lpstr>
      <vt:lpstr>3_Тема Office</vt:lpstr>
      <vt:lpstr>Презентация PowerPoint</vt:lpstr>
      <vt:lpstr>Презентация PowerPoint</vt:lpstr>
      <vt:lpstr>    Мақсаты:  Шығармашылық белсенділігіне қарай, ерекшелігіне байланысты жеке тұлға қалыптастыра отырып, ізденіс, ғылыми жұмыстарына баулу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Мектеп  оқушыларының «Ақбота» марафонындағы  жетістіктері</vt:lpstr>
      <vt:lpstr>Мектеп  оқушыларының «Парасат»  жетістіктері</vt:lpstr>
      <vt:lpstr>Мектеп  оқушыларының аудандық  және  облыстық пәндік олимпиада  жетістіктері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Айкен</dc:creator>
  <cp:lastModifiedBy>User</cp:lastModifiedBy>
  <cp:revision>153</cp:revision>
  <dcterms:created xsi:type="dcterms:W3CDTF">2012-01-03T11:15:43Z</dcterms:created>
  <dcterms:modified xsi:type="dcterms:W3CDTF">2016-01-12T10:53:38Z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877970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