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9" r:id="rId4"/>
    <p:sldId id="257" r:id="rId5"/>
    <p:sldId id="259" r:id="rId6"/>
    <p:sldId id="260" r:id="rId7"/>
    <p:sldId id="271" r:id="rId8"/>
    <p:sldId id="264" r:id="rId9"/>
    <p:sldId id="261" r:id="rId10"/>
    <p:sldId id="263" r:id="rId11"/>
    <p:sldId id="266" r:id="rId12"/>
    <p:sldId id="267" r:id="rId13"/>
    <p:sldId id="265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2012 - 2013г.</c:v>
                </c:pt>
                <c:pt idx="1">
                  <c:v>2013 - 2014 г. </c:v>
                </c:pt>
                <c:pt idx="2">
                  <c:v>2014 - 2015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35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2012 - 2013г.</c:v>
                </c:pt>
                <c:pt idx="1">
                  <c:v>2013 - 2014 г. </c:v>
                </c:pt>
                <c:pt idx="2">
                  <c:v>2014 - 2015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1911168"/>
        <c:axId val="161912704"/>
        <c:axId val="0"/>
      </c:bar3DChart>
      <c:catAx>
        <c:axId val="16191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1912704"/>
        <c:crosses val="autoZero"/>
        <c:auto val="1"/>
        <c:lblAlgn val="ctr"/>
        <c:lblOffset val="100"/>
        <c:noMultiLvlLbl val="0"/>
      </c:catAx>
      <c:valAx>
        <c:axId val="16191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91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2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3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7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1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8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0EB4D-4091-4671-8232-90197A24C137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8F74-20CE-4E82-BB83-E6686DBB0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24" y="756623"/>
            <a:ext cx="718922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Работа кафедры учителей начальных классов с одаренными детьми</a:t>
            </a: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 descr="misli_html_m658e9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022" y="2996952"/>
            <a:ext cx="2831458" cy="29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04299"/>
            <a:ext cx="7560840" cy="485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1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" y="0"/>
            <a:ext cx="9133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festival.1september.ru/articles/570212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008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5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festival.1september.ru/articles/570212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6300"/>
            <a:ext cx="8064896" cy="54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9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0"/>
            <a:ext cx="9144000" cy="685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участия в олимпиадах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2156228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640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86409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Предполагаемые результаты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712968" cy="568863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одаренных детей, которым оказывается поддержка 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данных, включающих в себя сведения о детях с различными типами одаренности.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системы диагностик для выявления и отслеживания одаренности учащихся.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успешности учащихся ( олимпиады, конкурсы)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детской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одаренности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развитии одаренных детей в средней школе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99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332656"/>
            <a:ext cx="4572000" cy="57800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i="1" dirty="0">
                <a:solidFill>
                  <a:prstClr val="black"/>
                </a:solidFill>
              </a:rPr>
              <a:t>Любому обществу нужны                                                                  одарённые   люди.</a:t>
            </a:r>
          </a:p>
          <a:p>
            <a:pPr lvl="0" algn="ctr">
              <a:spcBef>
                <a:spcPct val="20000"/>
              </a:spcBef>
            </a:pPr>
            <a:r>
              <a:rPr lang="ru-RU" sz="3600" i="1" dirty="0">
                <a:solidFill>
                  <a:prstClr val="black"/>
                </a:solidFill>
              </a:rPr>
              <a:t>И  задача общества состоит в том, чтобы рассмотреть и развить способности всех его представителей.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2432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44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9" y="56681"/>
            <a:ext cx="7847541" cy="588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5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60354"/>
            <a:ext cx="439248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 кого –либо               изменить,</a:t>
            </a:r>
          </a:p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передавая ему готовый опыт.</a:t>
            </a:r>
          </a:p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лишь создать атмосферу ,</a:t>
            </a:r>
          </a:p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способствующую развитию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Родже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41" y="1351508"/>
            <a:ext cx="356024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6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6534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чтобы вовремя увидеть, разглядеть способности ребенка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задача школы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поддержать ребенка и развить его способности, подготовить почву для того, чтобы эти способности были реализованы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50" y="3645024"/>
            <a:ext cx="1822214" cy="19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08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71" y="260648"/>
            <a:ext cx="9144000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 -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 как системное, развивающееся в течение жизни качество   психики,   которое   определяет  возможность  достижения человеком   более   высоких   результатов   в   одном   или   нескольких   видах деятельности по сравнению с другими людьми.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Одаренный 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 это  ребенок,   который   выделяется   яркими, очевидными,  иногда выдающимися достижениями (или имеет внутренние посылки для таких достижений) в том или ином виде деятельности.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</a:pPr>
            <a:r>
              <a:rPr lang="ru-RU" altLang="ru-RU" sz="28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</a:t>
            </a:r>
            <a:r>
              <a:rPr lang="ru-RU" altLang="ru-RU" sz="28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мотивацией к обучению </a:t>
            </a:r>
            <a:r>
              <a:rPr lang="ru-RU" altLang="ru-RU" sz="2800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2800" b="0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ети, у которых совокупность внутренних и внешних сил направлена на процесс побуждения к</a:t>
            </a:r>
            <a:r>
              <a:rPr kumimoji="0" lang="ru-RU" altLang="ru-RU" sz="2800" b="0" i="0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для достижения цели.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45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отличие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2880320" cy="639762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Одаренные дети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  имеют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более высокие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сравнению с большинством интеллектуальные способности, восприимчивость к учению, творческие возможности и проявления;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имеют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доминирующую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активную,  познавательную потребность;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 испытывают радость от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добывания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знаний, умственного труда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3383359" cy="63976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Дети с повышенной мотивацией к обучению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  имеют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хорошие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интеллектуальные способности, стремление к учению;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имеют активную,  познавательную потребность;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B2B2B2"/>
              </a:buClr>
              <a:buSzPct val="90000"/>
              <a:buFont typeface="Wingdings" pitchFamily="2" charset="2"/>
              <a:buChar char="Ø"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 испытывают радость от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получения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знаний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_____20130309_1215183286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60648"/>
            <a:ext cx="40563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Система работы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4823"/>
            <a:ext cx="1431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нашей  работы с одаренными детьми включает в себя следующие компоненты:</a:t>
            </a:r>
          </a:p>
          <a:p>
            <a:pPr lvl="0"/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выявление одаренных детей;  </a:t>
            </a:r>
          </a:p>
          <a:p>
            <a:pPr lvl="0"/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творческих способностей на уроках;</a:t>
            </a:r>
          </a:p>
          <a:p>
            <a:pPr lvl="0"/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способностей во внеурочной деятельности (олимпиады, конкурсы, исследовательская работа);</a:t>
            </a:r>
          </a:p>
          <a:p>
            <a:pPr lvl="0"/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условий для всестороннего развития одаренных детей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7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8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413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Пирамида мотивов(потребностей) Абрахама </a:t>
            </a:r>
            <a:r>
              <a:rPr lang="ru-RU" sz="3600" b="1" dirty="0" err="1" smtClean="0">
                <a:solidFill>
                  <a:srgbClr val="002060"/>
                </a:solidFill>
              </a:rPr>
              <a:t>Маслоу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5"/>
            <a:ext cx="861538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3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Результаты анкетирования учащихся «Способности школьника»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36641"/>
              </p:ext>
            </p:extLst>
          </p:nvPr>
        </p:nvGraphicFramePr>
        <p:xfrm>
          <a:off x="395539" y="1340771"/>
          <a:ext cx="8280922" cy="461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89"/>
                <a:gridCol w="648072"/>
                <a:gridCol w="648072"/>
                <a:gridCol w="648072"/>
                <a:gridCol w="792088"/>
                <a:gridCol w="720080"/>
                <a:gridCol w="648072"/>
                <a:gridCol w="648072"/>
                <a:gridCol w="648072"/>
                <a:gridCol w="576064"/>
                <a:gridCol w="576069"/>
              </a:tblGrid>
              <a:tr h="576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4-В</a:t>
                      </a:r>
                      <a:endParaRPr lang="ru-RU" dirty="0"/>
                    </a:p>
                  </a:txBody>
                  <a:tcPr/>
                </a:tc>
              </a:tr>
              <a:tr h="576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Математические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76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Филологические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76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Спортивные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76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Музыкальные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76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Художественные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76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Артистические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862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Конструктивно- технические</a:t>
                      </a:r>
                      <a:endParaRPr lang="ru-RU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719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ownloads\_____20130309_12151832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00322"/>
            <a:ext cx="2637259" cy="1974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1905"/>
            <a:ext cx="2637083" cy="1974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1" y="476672"/>
            <a:ext cx="2637083" cy="1974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02" y="712299"/>
            <a:ext cx="2592288" cy="1940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798292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 потенциал</a:t>
            </a:r>
            <a:endParaRPr lang="ru-RU" dirty="0"/>
          </a:p>
        </p:txBody>
      </p:sp>
      <p:pic>
        <p:nvPicPr>
          <p:cNvPr id="6150" name="Picture 6" descr="C:\Users\user\Desktop\DSC027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37794"/>
            <a:ext cx="2640293" cy="1980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 descr="C:\Users\user\Desktop\DSC027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37794"/>
            <a:ext cx="2376684" cy="1782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C:\Users\user\Desktop\DSC027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54" y="2974536"/>
            <a:ext cx="2351011" cy="1763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5555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402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 чем отличие</vt:lpstr>
      <vt:lpstr>Презентация PowerPoint</vt:lpstr>
      <vt:lpstr>Пирамида мотивов(потребностей) Абрахама Маслоу</vt:lpstr>
      <vt:lpstr>Результаты анкетирования учащихся «Способности школьника».</vt:lpstr>
      <vt:lpstr>Наш потенциал</vt:lpstr>
      <vt:lpstr>Презентация PowerPoint</vt:lpstr>
      <vt:lpstr>Презентация PowerPoint</vt:lpstr>
      <vt:lpstr>Презентация PowerPoint</vt:lpstr>
      <vt:lpstr>Мониторинг участия в олимпиадах</vt:lpstr>
      <vt:lpstr>Предполагаемые результаты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21</cp:revision>
  <dcterms:created xsi:type="dcterms:W3CDTF">2016-01-05T08:51:56Z</dcterms:created>
  <dcterms:modified xsi:type="dcterms:W3CDTF">2016-01-05T17:13:30Z</dcterms:modified>
</cp:coreProperties>
</file>