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96DC877-DE51-426A-937B-F302A848A5E9}" type="datetimeFigureOut">
              <a:rPr lang="ru-RU" smtClean="0"/>
              <a:t>29.11.2015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9B90F36-CF58-4692-BEAD-5B549ACF3141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6DC877-DE51-426A-937B-F302A848A5E9}" type="datetimeFigureOut">
              <a:rPr lang="ru-RU" smtClean="0"/>
              <a:t>29.11.2015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B90F36-CF58-4692-BEAD-5B549ACF31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6DC877-DE51-426A-937B-F302A848A5E9}" type="datetimeFigureOut">
              <a:rPr lang="ru-RU" smtClean="0"/>
              <a:t>29.11.2015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B90F36-CF58-4692-BEAD-5B549ACF31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6DC877-DE51-426A-937B-F302A848A5E9}" type="datetimeFigureOut">
              <a:rPr lang="ru-RU" smtClean="0"/>
              <a:t>29.11.2015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B90F36-CF58-4692-BEAD-5B549ACF31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96DC877-DE51-426A-937B-F302A848A5E9}" type="datetimeFigureOut">
              <a:rPr lang="ru-RU" smtClean="0"/>
              <a:t>29.11.2015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9B90F36-CF58-4692-BEAD-5B549ACF314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6DC877-DE51-426A-937B-F302A848A5E9}" type="datetimeFigureOut">
              <a:rPr lang="ru-RU" smtClean="0"/>
              <a:t>29.11.2015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9B90F36-CF58-4692-BEAD-5B549ACF314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6DC877-DE51-426A-937B-F302A848A5E9}" type="datetimeFigureOut">
              <a:rPr lang="ru-RU" smtClean="0"/>
              <a:t>29.11.2015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9B90F36-CF58-4692-BEAD-5B549ACF31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6DC877-DE51-426A-937B-F302A848A5E9}" type="datetimeFigureOut">
              <a:rPr lang="ru-RU" smtClean="0"/>
              <a:t>29.11.2015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B90F36-CF58-4692-BEAD-5B549ACF314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6DC877-DE51-426A-937B-F302A848A5E9}" type="datetimeFigureOut">
              <a:rPr lang="ru-RU" smtClean="0"/>
              <a:t>29.11.2015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B90F36-CF58-4692-BEAD-5B549ACF31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96DC877-DE51-426A-937B-F302A848A5E9}" type="datetimeFigureOut">
              <a:rPr lang="ru-RU" smtClean="0"/>
              <a:t>29.11.2015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9B90F36-CF58-4692-BEAD-5B549ACF314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96DC877-DE51-426A-937B-F302A848A5E9}" type="datetimeFigureOut">
              <a:rPr lang="ru-RU" smtClean="0"/>
              <a:t>29.11.2015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9B90F36-CF58-4692-BEAD-5B549ACF314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296DC877-DE51-426A-937B-F302A848A5E9}" type="datetimeFigureOut">
              <a:rPr lang="ru-RU" smtClean="0"/>
              <a:t>29.11.2015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39B90F36-CF58-4692-BEAD-5B549ACF3141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714356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n-US" sz="7200" dirty="0" smtClean="0"/>
              <a:t>EXPO-1967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4929198"/>
            <a:ext cx="7854696" cy="1752600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9”V” class</a:t>
            </a:r>
          </a:p>
          <a:p>
            <a:r>
              <a:rPr lang="en-US" dirty="0" err="1" smtClean="0"/>
              <a:t>Korshenko</a:t>
            </a:r>
            <a:r>
              <a:rPr lang="en-US" dirty="0" smtClean="0"/>
              <a:t> </a:t>
            </a:r>
            <a:r>
              <a:rPr lang="en-US" dirty="0" err="1" smtClean="0"/>
              <a:t>Alina</a:t>
            </a:r>
            <a:endParaRPr lang="en-US" dirty="0" smtClean="0"/>
          </a:p>
          <a:p>
            <a:r>
              <a:rPr lang="en-US" dirty="0" err="1" smtClean="0"/>
              <a:t>Vdovkin</a:t>
            </a:r>
            <a:r>
              <a:rPr lang="en-US" dirty="0" smtClean="0"/>
              <a:t> Nikita</a:t>
            </a:r>
            <a:endParaRPr lang="ru-RU" dirty="0"/>
          </a:p>
        </p:txBody>
      </p:sp>
      <p:pic>
        <p:nvPicPr>
          <p:cNvPr id="4" name="Рисунок 3" descr="1.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3357562"/>
            <a:ext cx="3600098" cy="243423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80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16</TotalTime>
  <Words>8</Words>
  <Application>Microsoft Office PowerPoint</Application>
  <PresentationFormat>Экран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Литейная</vt:lpstr>
      <vt:lpstr>EXPO-1967</vt:lpstr>
      <vt:lpstr>Слайд 2</vt:lpstr>
      <vt:lpstr>Слайд 3</vt:lpstr>
      <vt:lpstr>Слайд 4</vt:lpstr>
      <vt:lpstr>Слайд 5</vt:lpstr>
      <vt:lpstr>Слайд 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EXPO-1967</dc:title>
  <dc:creator>Nika</dc:creator>
  <cp:lastModifiedBy>Nika</cp:lastModifiedBy>
  <cp:revision>2</cp:revision>
  <dcterms:created xsi:type="dcterms:W3CDTF">2015-11-29T15:01:27Z</dcterms:created>
  <dcterms:modified xsi:type="dcterms:W3CDTF">2015-11-29T15:18:25Z</dcterms:modified>
</cp:coreProperties>
</file>