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7" r:id="rId4"/>
    <p:sldId id="263" r:id="rId5"/>
    <p:sldId id="264" r:id="rId6"/>
    <p:sldId id="259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828CB5-240B-4AFB-9B65-22F476AA1ED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BC6772-988C-4D44-8505-5FA4E3E3C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741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It is the emblem of Expo 1962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16969"/>
            <a:ext cx="41703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2878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3697622-0515398-www.nevsepic.com.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83"/>
            <a:ext cx="9162653" cy="687608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1962 </a:t>
            </a:r>
            <a:r>
              <a:rPr lang="ru-RU" b="1" dirty="0" err="1"/>
              <a:t>World's</a:t>
            </a:r>
            <a:r>
              <a:rPr lang="ru-RU" b="1" dirty="0"/>
              <a:t> </a:t>
            </a:r>
            <a:r>
              <a:rPr lang="ru-RU" b="1" dirty="0" err="1"/>
              <a:t>Fair</a:t>
            </a:r>
            <a:r>
              <a:rPr lang="ru-RU" b="1" dirty="0"/>
              <a:t> - </a:t>
            </a:r>
            <a:r>
              <a:rPr lang="ru-RU" b="1" dirty="0" err="1"/>
              <a:t>One</a:t>
            </a:r>
            <a:r>
              <a:rPr lang="ru-RU" b="1" dirty="0"/>
              <a:t> </a:t>
            </a:r>
            <a:r>
              <a:rPr lang="ru-RU" b="1" dirty="0" err="1"/>
              <a:t>Dollar</a:t>
            </a:r>
            <a:r>
              <a:rPr lang="ru-RU" b="1" dirty="0"/>
              <a:t> </a:t>
            </a:r>
            <a:r>
              <a:rPr lang="ru-RU" b="1" dirty="0" err="1"/>
              <a:t>Token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76741" y="2467076"/>
            <a:ext cx="5590517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4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rmal_korea_in_world_expos_1962_Paris_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4911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etlsssoop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800105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82809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1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Space Needle. The most recognizable landmark of the city of Seattle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72178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007" y="3573017"/>
            <a:ext cx="4211960" cy="299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1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Food</a:t>
            </a:r>
            <a:r>
              <a:rPr lang="ru-RU" b="1" dirty="0"/>
              <a:t> </a:t>
            </a:r>
            <a:r>
              <a:rPr lang="ru-RU" b="1" dirty="0" err="1"/>
              <a:t>Circus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14591" y="2287229"/>
            <a:ext cx="6114818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6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</TotalTime>
  <Words>28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It is the emblem of Expo 1962 </vt:lpstr>
      <vt:lpstr>Слайд 2</vt:lpstr>
      <vt:lpstr>1962 World's Fair - One Dollar Token </vt:lpstr>
      <vt:lpstr>Слайд 4</vt:lpstr>
      <vt:lpstr>Слайд 5</vt:lpstr>
      <vt:lpstr>Слайд 6</vt:lpstr>
      <vt:lpstr>Space Needle. The most recognizable landmark of the city of Seattle </vt:lpstr>
      <vt:lpstr>Food Circus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the emblem of Expo 1962 </dc:title>
  <dc:creator>Эдуард</dc:creator>
  <cp:lastModifiedBy>каб314</cp:lastModifiedBy>
  <cp:revision>4</cp:revision>
  <dcterms:created xsi:type="dcterms:W3CDTF">2015-11-20T17:10:50Z</dcterms:created>
  <dcterms:modified xsi:type="dcterms:W3CDTF">2015-11-25T06:03:15Z</dcterms:modified>
</cp:coreProperties>
</file>