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1" r:id="rId5"/>
    <p:sldId id="257" r:id="rId6"/>
    <p:sldId id="259" r:id="rId7"/>
    <p:sldId id="262" r:id="rId8"/>
    <p:sldId id="263" r:id="rId9"/>
    <p:sldId id="260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A131-4697-491A-B671-EDE8DB80D83C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9FDA-7A2A-4EDD-AB94-D62A32CE0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A131-4697-491A-B671-EDE8DB80D83C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9FDA-7A2A-4EDD-AB94-D62A32CE0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A131-4697-491A-B671-EDE8DB80D83C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9FDA-7A2A-4EDD-AB94-D62A32CE0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A131-4697-491A-B671-EDE8DB80D83C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9FDA-7A2A-4EDD-AB94-D62A32CE0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A131-4697-491A-B671-EDE8DB80D83C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9FDA-7A2A-4EDD-AB94-D62A32CE0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A131-4697-491A-B671-EDE8DB80D83C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9FDA-7A2A-4EDD-AB94-D62A32CE0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A131-4697-491A-B671-EDE8DB80D83C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9FDA-7A2A-4EDD-AB94-D62A32CE0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A131-4697-491A-B671-EDE8DB80D83C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9FDA-7A2A-4EDD-AB94-D62A32CE0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A131-4697-491A-B671-EDE8DB80D83C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9FDA-7A2A-4EDD-AB94-D62A32CE0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A131-4697-491A-B671-EDE8DB80D83C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9FDA-7A2A-4EDD-AB94-D62A32CE0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A131-4697-491A-B671-EDE8DB80D83C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9FDA-7A2A-4EDD-AB94-D62A32CE0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4A131-4697-491A-B671-EDE8DB80D83C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49FDA-7A2A-4EDD-AB94-D62A32CE03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КАЗАХСКИЕ БАТЫРЫ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1420" t="23884" r="38519" b="6696"/>
          <a:stretch>
            <a:fillRect/>
          </a:stretch>
        </p:blipFill>
        <p:spPr bwMode="auto">
          <a:xfrm>
            <a:off x="2915816" y="1412776"/>
            <a:ext cx="335335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info-tses.kz/upload/iblock/edc/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48" y="476672"/>
            <a:ext cx="867193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КТО ТАКИЕ БАТЫРЫ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15121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1900" b="1" i="1" dirty="0" smtClean="0">
                <a:solidFill>
                  <a:srgbClr val="800000"/>
                </a:solidFill>
              </a:rPr>
              <a:t>«</a:t>
            </a:r>
            <a:r>
              <a:rPr lang="ru-RU" sz="1900" b="1" i="1" dirty="0">
                <a:solidFill>
                  <a:srgbClr val="800000"/>
                </a:solidFill>
              </a:rPr>
              <a:t>Батыр» - </a:t>
            </a:r>
            <a:r>
              <a:rPr lang="ru-RU" sz="1900" b="1" dirty="0">
                <a:solidFill>
                  <a:srgbClr val="002060"/>
                </a:solidFill>
              </a:rPr>
              <a:t>храбрый, смелый, доблестный </a:t>
            </a:r>
            <a:r>
              <a:rPr lang="ru-RU" sz="1900" b="1" dirty="0" smtClean="0">
                <a:solidFill>
                  <a:srgbClr val="002060"/>
                </a:solidFill>
              </a:rPr>
              <a:t>воин, военачальник, герой. </a:t>
            </a:r>
            <a:r>
              <a:rPr lang="ru-RU" sz="1900" b="1" dirty="0">
                <a:solidFill>
                  <a:srgbClr val="002060"/>
                </a:solidFill>
              </a:rPr>
              <a:t>Это слово распространено в казахском фольклоре и </a:t>
            </a:r>
            <a:r>
              <a:rPr lang="ru-RU" sz="1900" b="1" dirty="0" smtClean="0">
                <a:solidFill>
                  <a:srgbClr val="002060"/>
                </a:solidFill>
              </a:rPr>
              <a:t>бытовой жизни. </a:t>
            </a:r>
            <a:r>
              <a:rPr lang="ru-RU" sz="1900" b="1" dirty="0">
                <a:solidFill>
                  <a:srgbClr val="002060"/>
                </a:solidFill>
              </a:rPr>
              <a:t>Батырами называли профессиональных военных, для которых не было таких понятий как трусость и </a:t>
            </a:r>
            <a:r>
              <a:rPr lang="ru-RU" sz="1900" b="1" dirty="0" smtClean="0">
                <a:solidFill>
                  <a:srgbClr val="002060"/>
                </a:solidFill>
              </a:rPr>
              <a:t>предательство; отличались в бою особой храбростью и личной отвагой.</a:t>
            </a:r>
            <a:endParaRPr lang="ru-RU" sz="19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125ballov.ru/berdiko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80928"/>
            <a:ext cx="7272933" cy="3878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kk-KZ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АҚТАБАН ШҰБЫРЫНДЫ, АЛҚАКӨЛ СҰЛАМА </a:t>
            </a: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«ГОДЫ ВЕЛИКОГО БЕДСТВИЯ» </a:t>
            </a:r>
            <a:b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1723-1727</a:t>
            </a:r>
            <a:endParaRPr lang="ru-RU" sz="24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://www.tarih.spring.kz/files/000016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72816"/>
            <a:ext cx="4467225" cy="2276475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23528" y="4093096"/>
            <a:ext cx="8229600" cy="25762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k-KZ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Борьба с джунгарами. В эти трудыне годы родилась народная песня </a:t>
            </a:r>
            <a:r>
              <a:rPr lang="kk-KZ" sz="1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“Елим-ай”. </a:t>
            </a:r>
          </a:p>
          <a:p>
            <a:pPr>
              <a:buNone/>
            </a:pPr>
            <a:r>
              <a:rPr lang="kk-KZ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kk-KZ" sz="1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1728 г.</a:t>
            </a:r>
            <a:r>
              <a:rPr lang="kk-KZ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казахские войска в предгорьях Улытау, близ реки </a:t>
            </a:r>
            <a:r>
              <a:rPr lang="kk-KZ" sz="1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Буланты</a:t>
            </a:r>
            <a:r>
              <a:rPr lang="kk-KZ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одержали крупную победу над джунгарами. Место их гибели назвали </a:t>
            </a:r>
            <a:r>
              <a:rPr lang="kk-KZ" sz="1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Қалмақ қырылған</a:t>
            </a:r>
            <a:r>
              <a:rPr lang="kk-KZ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kk-KZ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kk-KZ" sz="1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1730 г.</a:t>
            </a:r>
            <a:r>
              <a:rPr lang="kk-KZ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казахские воины нанесли джунгарам сокрушительное поражение в </a:t>
            </a:r>
            <a:r>
              <a:rPr lang="kk-KZ" sz="1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Аныракайской битве</a:t>
            </a:r>
            <a:r>
              <a:rPr lang="kk-KZ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Казахский народ, смело и решительно сражаясь с джунгарами, вышел победителем в освободительной войне.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БОГЕНБАЙ БАТЫР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http://buharbay.kz/wp-content/uploads/2013/12/B--kenbay--l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472513" cy="5212855"/>
          </a:xfrm>
          <a:prstGeom prst="rect">
            <a:avLst/>
          </a:prstGeom>
          <a:noFill/>
        </p:spPr>
      </p:pic>
      <p:pic>
        <p:nvPicPr>
          <p:cNvPr id="18436" name="Picture 4" descr="http://www.fotokonkurs.ru/uploads/photos/contests/2010/07/13/8/1609e88ec093e62cf6b5e4d41517c436/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6868" y="1052736"/>
            <a:ext cx="4858167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КАБАНБАЙ БАТЫР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0591" t="30379" r="39184" b="30977"/>
          <a:stretch>
            <a:fillRect/>
          </a:stretch>
        </p:blipFill>
        <p:spPr bwMode="auto">
          <a:xfrm>
            <a:off x="323528" y="1772816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im7.asset.yvimg.kz/userimages/barkorn/9O7YiihpUUoL28LWnFBOCu5014oFz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12776"/>
            <a:ext cx="4970521" cy="3270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НАУРЫЗБАЙ БАТЫР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6 батыров Казахст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225959" cy="4032448"/>
          </a:xfrm>
          <a:prstGeom prst="rect">
            <a:avLst/>
          </a:prstGeom>
          <a:noFill/>
        </p:spPr>
      </p:pic>
      <p:pic>
        <p:nvPicPr>
          <p:cNvPr id="2052" name="Picture 4" descr="http://static.panoramio.com/photos/large/68258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1392" y="1268760"/>
            <a:ext cx="5184576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БАЯН БАТЫР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9460" name="Picture 4" descr="http://cs619122.vk.me/v619122866/eb51/RqETMLsl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200798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ЕСЕТ БАТЫР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http://wiki.iteach.kz/images/8/88/Eset_baty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96752"/>
            <a:ext cx="3744416" cy="5393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ЗАПОЛНИ ТАБЛИЦУ В ТЕТРАДИ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263546"/>
              </p:ext>
            </p:extLst>
          </p:nvPr>
        </p:nvGraphicFramePr>
        <p:xfrm>
          <a:off x="1533207" y="1755267"/>
          <a:ext cx="6077585" cy="3347466"/>
        </p:xfrm>
        <a:graphic>
          <a:graphicData uri="http://schemas.openxmlformats.org/drawingml/2006/table">
            <a:tbl>
              <a:tblPr/>
              <a:tblGrid>
                <a:gridCol w="3038475"/>
                <a:gridCol w="303911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latin typeface="Calibri"/>
                          <a:ea typeface="Calibri"/>
                          <a:cs typeface="Times New Roman"/>
                        </a:rPr>
                        <a:t>Богенбай</a:t>
                      </a: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 батыр (1680-1778)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У какого казахского хана был </a:t>
                      </a:r>
                      <a:r>
                        <a:rPr lang="ru-RU" sz="900" b="1" dirty="0" smtClean="0">
                          <a:latin typeface="Calibri"/>
                          <a:ea typeface="Calibri"/>
                          <a:cs typeface="Times New Roman"/>
                        </a:rPr>
                        <a:t>батыром отец  </a:t>
                      </a:r>
                      <a:r>
                        <a:rPr lang="ru-RU" sz="900" b="1" smtClean="0">
                          <a:latin typeface="Calibri"/>
                          <a:ea typeface="Calibri"/>
                          <a:cs typeface="Times New Roman"/>
                        </a:rPr>
                        <a:t>Богенбая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Сколько лет Богенбай возглавлял каз.войска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Где и когда был похоронен Богенбай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Кабанбай батыр (1691-1769)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Настоящее имя Кабанбая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Как звали отца Кабанбая, кем он был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Как прозвали Кабанбая в детстве и почему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Как назвал хан Абылай КАбанбая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Наурызбай батыр (1706-1781)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Со скольки лет Наурызбай участвовал в сражениях  с джунгарами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Баян батыр (1710-1757)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Из какого рода и жуза был Баян батыр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Батыры Младшего Жуза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Назови имена батыров Младшего жуза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Какой батыр бал знаком с русским послом Тевкелевым, когда шел процесс присоединения Казахстана к России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Когда и где погиб Бокенбай батыр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138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КАЗАХСКИЕ БАТЫРЫ</vt:lpstr>
      <vt:lpstr>КТО ТАКИЕ БАТЫРЫ</vt:lpstr>
      <vt:lpstr>АҚТАБАН ШҰБЫРЫНДЫ, АЛҚАКӨЛ СҰЛАМА «ГОДЫ ВЕЛИКОГО БЕДСТВИЯ»  1723-1727</vt:lpstr>
      <vt:lpstr>БОГЕНБАЙ БАТЫР</vt:lpstr>
      <vt:lpstr>КАБАНБАЙ БАТЫР</vt:lpstr>
      <vt:lpstr>НАУРЫЗБАЙ БАТЫР</vt:lpstr>
      <vt:lpstr>БАЯН БАТЫР</vt:lpstr>
      <vt:lpstr>ЕСЕТ БАТЫР</vt:lpstr>
      <vt:lpstr>ЗАПОЛНИ ТАБЛИЦУ В ТЕТРАДИ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КАЗАХСКИЕ БАТЫРЫ</dc:title>
  <dc:creator>User</dc:creator>
  <cp:lastModifiedBy>User</cp:lastModifiedBy>
  <cp:revision>12</cp:revision>
  <dcterms:created xsi:type="dcterms:W3CDTF">2015-12-14T10:44:28Z</dcterms:created>
  <dcterms:modified xsi:type="dcterms:W3CDTF">2015-12-19T06:41:28Z</dcterms:modified>
</cp:coreProperties>
</file>