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32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7" r:id="rId10"/>
    <p:sldId id="263" r:id="rId11"/>
    <p:sldId id="264" r:id="rId12"/>
    <p:sldId id="265" r:id="rId13"/>
    <p:sldId id="266" r:id="rId14"/>
    <p:sldId id="26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90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G:\Presentations\Shablons\DayOfKnowledge\DayOfKnowledgeMa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3500438"/>
            <a:ext cx="4214842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34" y="5000636"/>
            <a:ext cx="4143404" cy="7143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E0E6B48-4F79-4594-BCB8-7E53DAAC0A4D}" type="datetimeFigureOut">
              <a:rPr lang="ru-RU" smtClean="0"/>
              <a:t>10.12.2015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666E6A-4F20-444A-B7FD-D8FA4F052E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14672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E0E6B48-4F79-4594-BCB8-7E53DAAC0A4D}" type="datetimeFigureOut">
              <a:rPr lang="ru-RU" smtClean="0"/>
              <a:t>10.12.2015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666E6A-4F20-444A-B7FD-D8FA4F052E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30380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E0E6B48-4F79-4594-BCB8-7E53DAAC0A4D}" type="datetimeFigureOut">
              <a:rPr lang="ru-RU" smtClean="0"/>
              <a:t>10.12.2015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666E6A-4F20-444A-B7FD-D8FA4F052E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8054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1785926"/>
            <a:ext cx="7772400" cy="1470025"/>
          </a:xfrm>
        </p:spPr>
        <p:txBody>
          <a:bodyPr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>
            <a:lvl1pPr>
              <a:defRPr b="1" cap="none" spc="0">
                <a:ln/>
                <a:solidFill>
                  <a:schemeClr val="tx1"/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85852" y="3571876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E0E6B48-4F79-4594-BCB8-7E53DAAC0A4D}" type="datetimeFigureOut">
              <a:rPr lang="ru-RU" smtClean="0"/>
              <a:t>10.12.2015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666E6A-4F20-444A-B7FD-D8FA4F052E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08697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E0E6B48-4F79-4594-BCB8-7E53DAAC0A4D}" type="datetimeFigureOut">
              <a:rPr lang="ru-RU" smtClean="0"/>
              <a:t>10.12.2015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666E6A-4F20-444A-B7FD-D8FA4F052E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86348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E0E6B48-4F79-4594-BCB8-7E53DAAC0A4D}" type="datetimeFigureOut">
              <a:rPr lang="ru-RU" smtClean="0"/>
              <a:t>10.12.2015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666E6A-4F20-444A-B7FD-D8FA4F052E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19722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E0E6B48-4F79-4594-BCB8-7E53DAAC0A4D}" type="datetimeFigureOut">
              <a:rPr lang="ru-RU" smtClean="0"/>
              <a:t>10.12.2015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666E6A-4F20-444A-B7FD-D8FA4F052E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02432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E0E6B48-4F79-4594-BCB8-7E53DAAC0A4D}" type="datetimeFigureOut">
              <a:rPr lang="ru-RU" smtClean="0"/>
              <a:t>10.12.2015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666E6A-4F20-444A-B7FD-D8FA4F052E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28140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E0E6B48-4F79-4594-BCB8-7E53DAAC0A4D}" type="datetimeFigureOut">
              <a:rPr lang="ru-RU" smtClean="0"/>
              <a:t>10.12.2015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666E6A-4F20-444A-B7FD-D8FA4F052E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21400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E0E6B48-4F79-4594-BCB8-7E53DAAC0A4D}" type="datetimeFigureOut">
              <a:rPr lang="ru-RU" smtClean="0"/>
              <a:t>10.12.2015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666E6A-4F20-444A-B7FD-D8FA4F052E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38306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E0E6B48-4F79-4594-BCB8-7E53DAAC0A4D}" type="datetimeFigureOut">
              <a:rPr lang="ru-RU" smtClean="0"/>
              <a:t>10.12.2015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666E6A-4F20-444A-B7FD-D8FA4F052E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02075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E0E6B48-4F79-4594-BCB8-7E53DAAC0A4D}" type="datetimeFigureOut">
              <a:rPr lang="ru-RU" smtClean="0"/>
              <a:t>10.12.2015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666E6A-4F20-444A-B7FD-D8FA4F052E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3324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E0E6B48-4F79-4594-BCB8-7E53DAAC0A4D}" type="datetimeFigureOut">
              <a:rPr lang="ru-RU" smtClean="0"/>
              <a:t>10.12.2015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666E6A-4F20-444A-B7FD-D8FA4F052E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11418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E0E6B48-4F79-4594-BCB8-7E53DAAC0A4D}" type="datetimeFigureOut">
              <a:rPr lang="ru-RU" smtClean="0"/>
              <a:t>10.12.2015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666E6A-4F20-444A-B7FD-D8FA4F052E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37756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E0E6B48-4F79-4594-BCB8-7E53DAAC0A4D}" type="datetimeFigureOut">
              <a:rPr lang="ru-RU" smtClean="0"/>
              <a:t>10.12.2015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666E6A-4F20-444A-B7FD-D8FA4F052E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36881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E0E6B48-4F79-4594-BCB8-7E53DAAC0A4D}" type="datetimeFigureOut">
              <a:rPr lang="ru-RU" smtClean="0"/>
              <a:t>10.12.2015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666E6A-4F20-444A-B7FD-D8FA4F052E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18318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E0E6B48-4F79-4594-BCB8-7E53DAAC0A4D}" type="datetimeFigureOut">
              <a:rPr lang="ru-RU" smtClean="0"/>
              <a:t>10.12.2015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666E6A-4F20-444A-B7FD-D8FA4F052E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18291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E0E6B48-4F79-4594-BCB8-7E53DAAC0A4D}" type="datetimeFigureOut">
              <a:rPr lang="ru-RU" smtClean="0"/>
              <a:t>10.12.2015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666E6A-4F20-444A-B7FD-D8FA4F052E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6505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E0E6B48-4F79-4594-BCB8-7E53DAAC0A4D}" type="datetimeFigureOut">
              <a:rPr lang="ru-RU" smtClean="0"/>
              <a:t>10.12.2015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666E6A-4F20-444A-B7FD-D8FA4F052E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27840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E0E6B48-4F79-4594-BCB8-7E53DAAC0A4D}" type="datetimeFigureOut">
              <a:rPr lang="ru-RU" smtClean="0"/>
              <a:t>10.12.2015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666E6A-4F20-444A-B7FD-D8FA4F052E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15101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E0E6B48-4F79-4594-BCB8-7E53DAAC0A4D}" type="datetimeFigureOut">
              <a:rPr lang="ru-RU" smtClean="0"/>
              <a:t>10.12.2015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666E6A-4F20-444A-B7FD-D8FA4F052E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66843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E0E6B48-4F79-4594-BCB8-7E53DAAC0A4D}" type="datetimeFigureOut">
              <a:rPr lang="ru-RU" smtClean="0"/>
              <a:t>10.12.2015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666E6A-4F20-444A-B7FD-D8FA4F052E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95478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Presentations\Shablons\DayOfKnowledge\DayOfKnowledgeSlaid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DE0E6B48-4F79-4594-BCB8-7E53DAAC0A4D}" type="datetimeFigureOut">
              <a:rPr lang="ru-RU" smtClean="0"/>
              <a:t>10.12.2015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1D666E6A-4F20-444A-B7FD-D8FA4F052E4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DE0E6B48-4F79-4594-BCB8-7E53DAAC0A4D}" type="datetimeFigureOut">
              <a:rPr lang="ru-RU" smtClean="0"/>
              <a:t>10.12.2015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1D666E6A-4F20-444A-B7FD-D8FA4F052E4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.gif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83568" y="1573968"/>
            <a:ext cx="554461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i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Сабақтың</a:t>
            </a:r>
            <a:r>
              <a:rPr lang="ru-RU" sz="4000" b="1" i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i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тақырыбы</a:t>
            </a:r>
            <a:r>
              <a:rPr lang="ru-RU" sz="4000" b="1" i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:</a:t>
            </a:r>
            <a:endParaRPr lang="ru-RU" sz="4000" b="1" i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2564904"/>
            <a:ext cx="6642827" cy="2585323"/>
          </a:xfrm>
          <a:prstGeom prst="rect">
            <a:avLst/>
          </a:prstGeom>
          <a:noFill/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А-Ә, О-Ө, Ұ-Ү, </a:t>
            </a:r>
            <a:r>
              <a:rPr lang="ru-RU" sz="5400" b="1" cap="all" spc="0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Ы-і </a:t>
            </a:r>
            <a:endParaRPr lang="ru-RU" sz="5400" b="1" cap="all" spc="0" dirty="0" smtClean="0">
              <a:ln/>
              <a:solidFill>
                <a:srgbClr val="FF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5400" b="1" cap="all" spc="0" dirty="0" err="1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жұп</a:t>
            </a:r>
            <a:r>
              <a:rPr lang="ru-RU" sz="5400" b="1" cap="all" spc="0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b="1" cap="all" spc="0" dirty="0" err="1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дауысты</a:t>
            </a:r>
            <a:r>
              <a:rPr lang="ru-RU" sz="5400" b="1" cap="all" spc="0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b="1" cap="all" spc="0" dirty="0" err="1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дыбыстар</a:t>
            </a:r>
            <a:endParaRPr lang="ru-RU" sz="5400" b="1" cap="all" spc="0" dirty="0">
              <a:ln/>
              <a:solidFill>
                <a:srgbClr val="FF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80599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548680"/>
            <a:ext cx="5760640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i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  <a:cs typeface="Times New Roman" pitchFamily="18" charset="0"/>
              </a:rPr>
              <a:t>Серг</a:t>
            </a:r>
            <a:r>
              <a:rPr lang="kk-KZ" sz="6600" b="1" i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  <a:cs typeface="Times New Roman" pitchFamily="18" charset="0"/>
              </a:rPr>
              <a:t>іту сәті</a:t>
            </a:r>
            <a:endParaRPr lang="ru-RU" sz="6600" b="1" i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Monotype Corsiva" pitchFamily="66" charset="0"/>
              <a:cs typeface="Times New Roman" pitchFamily="18" charset="0"/>
            </a:endParaRPr>
          </a:p>
        </p:txBody>
      </p:sp>
      <p:pic>
        <p:nvPicPr>
          <p:cNvPr id="5" name="Рисунок 4" descr="&amp;Kcy;&amp;rcy;&amp;acy;&amp;scy;&amp;icy;&amp;vcy;&amp;ycy;&amp;iecy; &amp;kcy;&amp;acy;&amp;rcy;&amp;tcy;&amp;icy;&amp;ncy;&amp;kcy;&amp;icy;, &amp;fcy;&amp;ocy;&amp;tcy;&amp;ocy; &amp;icy; &amp;acy;&amp;ncy;&amp;icy;&amp;mcy;&amp;acy;&amp;tscy;&amp;icy;&amp;icy; &amp;dcy;&amp;lcy;&amp;yacy; &amp;bcy;&amp;lcy;&amp;ocy;&amp;gcy;&amp;ocy;&amp;vcy;, &amp;dcy;&amp;ncy;&amp;iecy;&amp;vcy;&amp;ncy;&amp;icy;&amp;kcy;&amp;ocy;&amp;vcy; &amp;icy; &amp;fcy;&amp;ocy;&amp;rcy;&amp;ucy;&amp;mcy;&amp;ocy;&amp;vcy; &amp;bcy;&amp;iecy;&amp;scy;&amp;pcy;&amp;lcy;&amp;acy;&amp;tcy;&amp;ncy;&amp;ocy;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916832"/>
            <a:ext cx="3935288" cy="34904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734381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pochemu4ka.ru/_ld/16/626040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286" y="18965"/>
            <a:ext cx="9118713" cy="6839036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1979712" y="2130169"/>
            <a:ext cx="5361003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i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5400" b="1" i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Ойлан</a:t>
            </a:r>
            <a:r>
              <a:rPr lang="ru-RU" sz="5400" b="1" i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тап!»</a:t>
            </a:r>
          </a:p>
          <a:p>
            <a:pPr algn="ctr"/>
            <a:r>
              <a:rPr lang="kk-KZ" sz="54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ойыны</a:t>
            </a:r>
            <a:endParaRPr lang="ru-RU" sz="5400" b="1" i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56791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27311" y="2420888"/>
            <a:ext cx="668644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5400" b="1" i="1" cap="none" spc="0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Отан</a:t>
            </a:r>
            <a:r>
              <a:rPr lang="ru-RU" sz="5400" b="1" i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5400" b="1" i="1" cap="none" spc="0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отбасынан</a:t>
            </a:r>
            <a:r>
              <a:rPr lang="ru-RU" sz="5400" b="1" i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5400" b="1" i="1" cap="none" spc="0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басталады</a:t>
            </a:r>
            <a:r>
              <a:rPr lang="ru-RU" sz="5400" b="1" i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5400" b="1" i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92D05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6705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3"/>
          <p:cNvPicPr>
            <a:picLocks noGrp="1" noChangeAspect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48" y="811"/>
            <a:ext cx="9121651" cy="6669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3714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27584" y="1340768"/>
            <a:ext cx="737156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5400" b="1" cap="none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Ұйқасын</a:t>
            </a:r>
            <a:r>
              <a:rPr lang="ru-RU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тап!» </a:t>
            </a:r>
            <a:r>
              <a:rPr lang="ru-RU" sz="5400" b="1" cap="none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ойыны</a:t>
            </a:r>
            <a:endParaRPr lang="ru-RU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C:\Users\Markt\Desktop\Новая папка\b_1246061625733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356992"/>
            <a:ext cx="2688592" cy="329268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&amp;Scy;&amp;mcy;&amp;iecy;&amp;shcy;&amp;ncy;&amp;ycy;&amp;iecy; &amp;icy; &amp;pcy;&amp;rcy;&amp;icy;&amp;vcy;&amp;lcy;&amp;iecy;&amp;kcy;&amp;acy;&amp;tcy;&amp;iecy;&amp;lcy;&amp;softcy;&amp;ncy;&amp;ycy;&amp;iecy; &amp;zhcy;&amp;icy;&amp;vcy;&amp;ocy;&amp;tcy;&amp;ncy;&amp;ycy;&amp;iecy; - &amp;vcy;&amp;iecy;&amp;kcy;&amp;tcy;&amp;ocy;&amp;rcy;&amp;ncy;&amp;ycy;&amp;jcy; &amp;kcy;&amp;lcy;&amp;icy;&amp;pcy;&amp;acy;&amp;rcy;&amp;tcy; &quot; &amp;SHcy;&amp;acy;&amp;bcy;&amp;lcy;&amp;ocy;&amp;ncy;&amp;ycy; photoshop &amp;icy; &amp;Rcy;&amp;acy;&amp;mcy;&amp;kcy;&amp;icy; &amp;dcy;&amp;lcy;&amp;yacy; &amp;fcy;&amp;ocy;&amp;tcy;&amp;ocy;, &amp;kcy;&amp;lcy;&amp;icy;&amp;pcy;&amp;acy;&amp;rcy;&amp;tcy;&amp;ycy; &amp;vcy;&amp;iecy;&amp;kcy;&amp;tcy;&amp;ocy;&amp;rcy;&amp;ncy;&amp;ycy;&amp;iecy; &amp;icy; &amp;rcy;&amp;acy;&amp;scy;&amp;tcy;&amp;rcy;&amp;ocy;&amp;vcy;&amp;ycy;&amp;iecy;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996952"/>
            <a:ext cx="2969821" cy="239375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253976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5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sem and Nargiz\Desktop\отбасы\125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620688"/>
            <a:ext cx="4115173" cy="2644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sem and Nargiz\Desktop\отбасы\ruchka_sirgeli_10846_bolshaj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896" y="3472171"/>
            <a:ext cx="3600400" cy="2808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sem and Nargiz\Desktop\отбасы\phot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501008"/>
            <a:ext cx="4115173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zsp.tarnow.pl/francuski/images/szkolau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14873"/>
            <a:ext cx="3627040" cy="2633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32146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6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9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2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5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sem and Nargiz\Desktop\отбасы\VJ6DbKb3Osq78z89-l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14"/>
            <a:ext cx="9243670" cy="6856986"/>
          </a:xfrm>
          <a:prstGeom prst="rect">
            <a:avLst/>
          </a:prstGeom>
          <a:solidFill>
            <a:srgbClr val="00B050"/>
          </a:solidFill>
          <a:extLst/>
        </p:spPr>
      </p:pic>
    </p:spTree>
    <p:extLst>
      <p:ext uri="{BB962C8B-B14F-4D97-AF65-F5344CB8AC3E}">
        <p14:creationId xmlns:p14="http://schemas.microsoft.com/office/powerpoint/2010/main" val="17223434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 descr="C:\Users\Asem and Nargiz\Desktop\отбасы\1438846031_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293" y="1265947"/>
            <a:ext cx="1637928" cy="1835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Asem and Nargiz\Desktop\отбасы\110925174324369ccb93c9086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165346"/>
            <a:ext cx="1632373" cy="2331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Asem and Nargiz\Desktop\отбасы\happy-family-cartoon-illustration-3324230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8099" y="1963515"/>
            <a:ext cx="3511345" cy="2917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688834" y="3555397"/>
            <a:ext cx="210782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i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5400" b="1" i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та</a:t>
            </a:r>
            <a:endParaRPr lang="ru-RU" sz="5400" b="1" i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86026" y="3101791"/>
            <a:ext cx="203524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i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ә</a:t>
            </a:r>
            <a:r>
              <a:rPr lang="ru-RU" sz="5400" b="1" i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же</a:t>
            </a:r>
            <a:r>
              <a:rPr lang="ru-RU" sz="5400" b="1" i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5400" b="1" i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728528" y="635210"/>
            <a:ext cx="203524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i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5400" b="1" i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ru-RU" sz="5400" b="1" i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5400" b="1" i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922602" y="1096875"/>
            <a:ext cx="203524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i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ә</a:t>
            </a:r>
            <a:r>
              <a:rPr lang="ru-RU" sz="5400" b="1" i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ке</a:t>
            </a:r>
            <a:r>
              <a:rPr lang="ru-RU" sz="5400" b="1" i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5400" b="1" i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403648" y="4797152"/>
            <a:ext cx="203524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i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5400" b="1" i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ға</a:t>
            </a:r>
            <a:r>
              <a:rPr lang="ru-RU" sz="5400" b="1" i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5400" b="1" i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004048" y="4935489"/>
            <a:ext cx="203524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i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ә</a:t>
            </a:r>
            <a:r>
              <a:rPr lang="ru-RU" sz="5400" b="1" i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пке</a:t>
            </a:r>
            <a:r>
              <a:rPr lang="ru-RU" sz="5400" b="1" i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5400" b="1" i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52369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610203" y="1892255"/>
            <a:ext cx="3836628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k-KZ" sz="8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 – Ө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124958" y="836712"/>
            <a:ext cx="12463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i="1" cap="none" spc="0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сан</a:t>
            </a:r>
            <a:endParaRPr lang="ru-RU" sz="5400" b="1" i="1" cap="none" spc="0" dirty="0">
              <a:ln w="11430"/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396788" y="836712"/>
            <a:ext cx="11849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i="1" cap="none" spc="0" dirty="0" err="1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сән</a:t>
            </a:r>
            <a:endParaRPr lang="ru-RU" sz="5400" b="1" i="1" cap="none" spc="0" dirty="0">
              <a:ln w="11430"/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524844" y="2132856"/>
            <a:ext cx="12586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kk-KZ" sz="5400" b="1" i="1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дөп</a:t>
            </a:r>
            <a:endParaRPr lang="ru-RU" sz="5400" b="1" i="1" cap="none" spc="0" dirty="0">
              <a:ln w="11430"/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351524" y="2153865"/>
            <a:ext cx="12586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i="1" cap="none" spc="0" dirty="0" err="1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доп</a:t>
            </a:r>
            <a:endParaRPr lang="ru-RU" sz="5400" b="1" i="1" cap="none" spc="0" dirty="0">
              <a:ln w="11430"/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342832" y="3501008"/>
            <a:ext cx="14157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i="1" cap="none" spc="0" dirty="0" err="1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тұр</a:t>
            </a:r>
            <a:endParaRPr lang="ru-RU" sz="5400" b="1" i="1" cap="none" spc="0" dirty="0">
              <a:ln w="11430"/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301986" y="3501008"/>
            <a:ext cx="14157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kk-KZ" sz="5400" b="1" i="1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түр</a:t>
            </a:r>
            <a:endParaRPr lang="ru-RU" sz="5400" b="1" i="1" cap="none" spc="0" dirty="0">
              <a:ln w="11430"/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143113" y="4889414"/>
            <a:ext cx="15119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i="1" cap="none" spc="0" dirty="0" err="1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тыс</a:t>
            </a:r>
            <a:endParaRPr lang="ru-RU" sz="5400" b="1" i="1" cap="none" spc="0" dirty="0">
              <a:ln w="11430"/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510333" y="4867996"/>
            <a:ext cx="12234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kk-KZ" sz="5400" b="1" i="1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тіс</a:t>
            </a:r>
            <a:endParaRPr lang="ru-RU" sz="5400" b="1" i="1" cap="none" spc="0" dirty="0">
              <a:ln w="11430"/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405813" y="404664"/>
            <a:ext cx="3990976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ru-RU" sz="8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8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Ә</a:t>
            </a:r>
            <a:r>
              <a:rPr lang="ru-RU" sz="8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8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lang="ru-RU" sz="88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574671" y="3400445"/>
            <a:ext cx="3822117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k-KZ" sz="8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Ұ –Ү</a:t>
            </a:r>
            <a:r>
              <a:rPr lang="kk-KZ" sz="8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2799563" y="4846995"/>
            <a:ext cx="3597226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k-KZ" sz="8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Ы – </a:t>
            </a:r>
            <a:r>
              <a:rPr lang="kk-KZ" sz="8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endParaRPr lang="ru-RU" sz="8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48676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crosti.ru/patterns/00/00/e3/5466e84998/previ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4725144"/>
            <a:ext cx="2843808" cy="213285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438345" y="1435423"/>
            <a:ext cx="661046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Оқулықпен</a:t>
            </a:r>
            <a:r>
              <a:rPr lang="ru-RU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жұмыс</a:t>
            </a:r>
            <a:endParaRPr lang="ru-RU" sz="4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 descr="C:\Users\Asem and Nargiz\Desktop\отбасы\71567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340">
            <a:off x="4415962" y="2570972"/>
            <a:ext cx="2213124" cy="2954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Asem and Nargiz\Desktop\отбасы\imag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6883">
            <a:off x="2257785" y="2419030"/>
            <a:ext cx="2334465" cy="2941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71931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7937"/>
            <a:ext cx="9144000" cy="6850063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0F0"/>
              </a:solidFill>
            </a:endParaRPr>
          </a:p>
        </p:txBody>
      </p:sp>
      <p:sp>
        <p:nvSpPr>
          <p:cNvPr id="4" name="AutoShape 2" descr="Картинки по запросу картинка мама для дете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Картинки по запросу картинка мама для детей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60338"/>
            <a:ext cx="8736905" cy="6557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70722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14211" y="1052736"/>
            <a:ext cx="646407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Дәптермен</a:t>
            </a:r>
            <a:r>
              <a:rPr lang="ru-RU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жұмыс</a:t>
            </a:r>
            <a:endParaRPr lang="ru-RU" sz="4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Asem and Nargiz\Desktop\отбасы\52_tn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029291"/>
            <a:ext cx="5301029" cy="3571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59733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ayOfKnowledg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Презентация ЗЕЛЁНЫЕ ЛИСТОЧКИ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DayOfKnowledge</Template>
  <TotalTime>428</TotalTime>
  <Words>63</Words>
  <Application>Microsoft Office PowerPoint</Application>
  <PresentationFormat>Экран (4:3)</PresentationFormat>
  <Paragraphs>29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13</vt:i4>
      </vt:variant>
    </vt:vector>
  </HeadingPairs>
  <TitlesOfParts>
    <vt:vector size="15" baseType="lpstr">
      <vt:lpstr>DayOfKnowledge</vt:lpstr>
      <vt:lpstr>Презентация ЗЕЛЁНЫЕ ЛИСТОЧКИ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Asem and Nargiz</dc:creator>
  <cp:lastModifiedBy>жанар</cp:lastModifiedBy>
  <cp:revision>25</cp:revision>
  <dcterms:created xsi:type="dcterms:W3CDTF">2015-12-08T20:14:38Z</dcterms:created>
  <dcterms:modified xsi:type="dcterms:W3CDTF">2015-12-10T13:46:16Z</dcterms:modified>
</cp:coreProperties>
</file>