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8" r:id="rId4"/>
    <p:sldId id="260" r:id="rId5"/>
    <p:sldId id="264" r:id="rId6"/>
    <p:sldId id="261" r:id="rId7"/>
    <p:sldId id="262" r:id="rId8"/>
    <p:sldId id="266" r:id="rId9"/>
    <p:sldId id="265" r:id="rId10"/>
    <p:sldId id="263" r:id="rId11"/>
    <p:sldId id="277" r:id="rId12"/>
    <p:sldId id="269" r:id="rId13"/>
    <p:sldId id="267" r:id="rId14"/>
    <p:sldId id="272" r:id="rId15"/>
    <p:sldId id="275" r:id="rId16"/>
    <p:sldId id="270" r:id="rId17"/>
    <p:sldId id="271" r:id="rId18"/>
  </p:sldIdLst>
  <p:sldSz cx="9144000" cy="6858000" type="screen4x3"/>
  <p:notesSz cx="6811963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13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33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71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6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260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97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2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01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917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0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2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FEB25-5A22-4DF5-8EB9-463422C714D8}" type="datetimeFigureOut">
              <a:rPr lang="ru-RU" smtClean="0"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CDFB4-697F-4987-88AD-6D360A4EA1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29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60649"/>
            <a:ext cx="7412360" cy="1728191"/>
          </a:xfrm>
        </p:spPr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 тәуелсіздігі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609" y="1988840"/>
            <a:ext cx="6112342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614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1991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тәуесіздік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алған</a:t>
            </a:r>
            <a:r>
              <a:rPr lang="ru-RU" sz="4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күні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Қабылданған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демократиялық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құқылық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аумағында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өкімет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билігін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толығынан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қолданады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ішкі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сыртқы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саясатты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бетінше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жүргізеді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республика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халықаралық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құқық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принципі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негізінде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қарым-қатынасын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орнықтырады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шекаралары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біртұтас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бөлінбейді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оған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сұғуға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болмайды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атқарушы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өкіметінең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басшысы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Президент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Сонымен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тәуелсіздігінің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жариялануы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еліміз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тарихындағы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аса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маңызы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оқиға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707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543" y="1600200"/>
            <a:ext cx="7696913" cy="4525963"/>
          </a:xfrm>
        </p:spPr>
      </p:pic>
    </p:spTree>
    <p:extLst>
      <p:ext uri="{BB962C8B-B14F-4D97-AF65-F5344CB8AC3E}">
        <p14:creationId xmlns:p14="http://schemas.microsoft.com/office/powerpoint/2010/main" val="40396167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Туын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Елтанбасын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Гимнін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қабылдау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қалыптасуы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күттірмейтін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міндет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нышандарын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символдарын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қабылдауды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талап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етті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Бүкілхалықтық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талқылаудан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кейін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1992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маусымда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Жоғарғы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Қеңестің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сессиясы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Елтанбасын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бекітті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Ту авторы-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суретші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Шәкен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Ниязбеков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Елтанба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авторлары-сәулетшілер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Жандарбек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Мәлібеков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Шот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-Аман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Уәлиханов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1992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11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желтоқсанда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Әнұранның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мәтіні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бекітілді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Мәтінін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жазғандар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Мұзафар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Әлімбаев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Қадыр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Мырзалиев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Тұманбай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Молдагалиев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Жадыра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Дарибаева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Әуенін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жазғандар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Мұқан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Төлебаев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Евгений Брусиловский,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Латиф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Хамиди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(1944 ж.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нұсқасы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1993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қантардың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28-інде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тұңғыш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Конституциясы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қабылданды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395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құрылысы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1992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Н.Ә.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Назарбаевтің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егемен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ретіндегі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қалыптасуы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дамуының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стратегиясы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еңбегі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жарияланды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еңбектің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маңызы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түсүдегі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бағыттар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көрсетілді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-Ел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дамуының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түбеғейлі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концепциясы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алғаш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анықталды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Ішкі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сыртқы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саясат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ұлттық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қуіпсіздік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міндеттер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сараланды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халқының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тарихи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миссиясына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тоқталып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ұлт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мүддесі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ерекше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ескерілетіні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қажеттігі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айтылды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240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өзінінің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валютасын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енгізуге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шешім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қабылдады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4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бөлімнен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21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тараудан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131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баптан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Құрамдас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бөлімі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еліміздің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даму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ерекшелігін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бейнелейтін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өтпелі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жадайларына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арналған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тарау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ТМД-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кейбір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елдерінде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КСРО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Россия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банкісінің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1961-1992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банкнот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айналымының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тоқталуына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осы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банкноттардың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заңсыз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түрде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енгізілуі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күрт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жоғарылады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салдары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елдегі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қаржы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жүйесі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құлдырады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ақша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құнсызданды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тұрғындардың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тұрмыстық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деңгейі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төмендеді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Осы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себептерден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өзінінің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ұлтық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валютасын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енгізуге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шешім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қабылдады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1993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қарашада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Ақша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жүйесін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тұрақтандыру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жөнінідегі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шұғыл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шаралар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Президент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жарлығы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шықты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94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1995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тамызда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еліміздің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Конституциясы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қабылданды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1995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30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тамызда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еліміздің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Конституциясы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қабылданды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Заңымызда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экономиқалық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қүш-қуаты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мүмкіндіктері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ғылыми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тұрғыдан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тиянақталып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халықтың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топтарына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тиісті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мәселелерді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ескерілді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Конституцияның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ерешеліктері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Демократиялық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Президенттік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ашылды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Парламент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екі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палаталы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Сенат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Мәжіліс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депутаттар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саны 177-ден 114-ке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қысқартылды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төрелік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соттар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жүйелері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біріктірілді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қызметіне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араласуға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берілмейді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ісіне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сұғуға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болмайды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Судьялар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нақты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істері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есеп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бермейді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тек Конституция мен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бағынады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Билік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тармақтарына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лауазым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иелеріне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Конституциялық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құқықтарды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бұзуға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берілмейді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ұлтына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қарамастан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азаматтардың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мүндесін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қорғайды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6.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Республикада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азаматтыққа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берілмейді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784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өзінің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мемлекеттігінсіз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өмір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сүре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алмақ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Біздің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мемлекетімізде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тұрғылықты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ұлттың-қазақтардың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мүдделері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жекелеген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мәселелерде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ерекше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атап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айтылатыны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әбден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орынды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мұның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өзі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мемлекеттердің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бірқатарында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тап,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осылай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етіледі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де»,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деп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атап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көрсетті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Н.Ә.Назарбаев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502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 numCol="2"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Мен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қазақпын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өліп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тірілген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Құшақ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таныстым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сан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тіліммен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Жаман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үйді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қонағы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билейді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деп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Қала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жаздап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айырылып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тіліммен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Өзге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еліктеп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болмайық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Қазағымның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артық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жоқ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тілінен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Мен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қазақпын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өліп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тірілген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Жөргегімде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таныстым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мұң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тіліммен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Жылағанда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жүрегім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күн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тұтылып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Қуанғанда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күлкімнен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түн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түрілген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Мен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жігітпін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айқасқа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сынға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асықпын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Жүрегі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бар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кеудемде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ғашықтың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Жанартаудай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жойқынмын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жұлқынғанда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Шарықтасам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қыран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қырға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шықтым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Мен –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қазақпын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биікпін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байтақ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елмін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Қайта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тудым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өмірге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қайта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келдім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мыңда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тірілдім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мәңгі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өлмеске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Айта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бергім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келеді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айта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бергім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Ұлы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аманат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етейін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еркіндікті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құлдықты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білмесін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кіндікте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Аңсаймын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сенемін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туады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ертең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болу»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зор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бақыт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күндер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тіпті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32656"/>
            <a:ext cx="5832648" cy="2044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4735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Халқымызға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ғасырлар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бойғы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арман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болған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егемендік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ұстанымдарын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биікке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көтеретін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біздің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Отанымыздың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әрбір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азаматы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қастерлі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мереке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мереке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күнтізбеде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Конституциялық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Заңының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1991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желтоқсанда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қабылдануына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байланысты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тұрақты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түрде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аталып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өтіледі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None/>
            </a:pP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Бізді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күнге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жеткізген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ұмытылмас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оқиғалар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ел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қорғау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соғыстары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ұлт-азаттық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көтерілістері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қандай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ауыртпалықты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да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көтере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білген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жасымайтын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асқақ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жігерлі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рухы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қайтпайтын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табандылығы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өшпес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өнеге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өлмес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мұра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сақталуға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тиіс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еркіндік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сүйгіш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патриоттық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дәстүр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16-желтоқсан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оқиғаларына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жалғасты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Осылайша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күнінің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оңайлықпен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келмегенін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білеміз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14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күні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 smtClean="0"/>
              <a:t>16 </a:t>
            </a:r>
            <a:r>
              <a:rPr lang="ru-RU" dirty="0" err="1" smtClean="0"/>
              <a:t>желтоқсан</a:t>
            </a:r>
            <a:r>
              <a:rPr lang="ru-RU" dirty="0" smtClean="0"/>
              <a:t> – </a:t>
            </a:r>
            <a:r>
              <a:rPr lang="ru-RU" dirty="0" err="1" smtClean="0"/>
              <a:t>ата</a:t>
            </a:r>
            <a:r>
              <a:rPr lang="ru-RU" dirty="0" smtClean="0"/>
              <a:t> </a:t>
            </a:r>
            <a:r>
              <a:rPr lang="ru-RU" dirty="0" err="1" smtClean="0"/>
              <a:t>бабамыздың</a:t>
            </a:r>
            <a:r>
              <a:rPr lang="ru-RU" dirty="0" smtClean="0"/>
              <a:t> </a:t>
            </a:r>
            <a:r>
              <a:rPr lang="ru-RU" dirty="0" err="1" smtClean="0"/>
              <a:t>арманы</a:t>
            </a:r>
            <a:r>
              <a:rPr lang="ru-RU" dirty="0" smtClean="0"/>
              <a:t> </a:t>
            </a:r>
            <a:r>
              <a:rPr lang="ru-RU" dirty="0" err="1" smtClean="0"/>
              <a:t>орындалып</a:t>
            </a:r>
            <a:r>
              <a:rPr lang="ru-RU" dirty="0" smtClean="0"/>
              <a:t>, </a:t>
            </a:r>
            <a:r>
              <a:rPr lang="ru-RU" dirty="0" err="1" smtClean="0"/>
              <a:t>жасампаздығымызды</a:t>
            </a:r>
            <a:r>
              <a:rPr lang="ru-RU" dirty="0" smtClean="0"/>
              <a:t> </a:t>
            </a:r>
            <a:r>
              <a:rPr lang="ru-RU" dirty="0" err="1" smtClean="0"/>
              <a:t>жаңа</a:t>
            </a:r>
            <a:r>
              <a:rPr lang="ru-RU" dirty="0" smtClean="0"/>
              <a:t> </a:t>
            </a:r>
            <a:r>
              <a:rPr lang="ru-RU" dirty="0" err="1" smtClean="0"/>
              <a:t>белеске</a:t>
            </a:r>
            <a:r>
              <a:rPr lang="ru-RU" dirty="0" smtClean="0"/>
              <a:t> </a:t>
            </a:r>
            <a:r>
              <a:rPr lang="ru-RU" dirty="0" err="1" smtClean="0"/>
              <a:t>көтерген</a:t>
            </a:r>
            <a:r>
              <a:rPr lang="ru-RU" dirty="0" smtClean="0"/>
              <a:t> </a:t>
            </a:r>
            <a:r>
              <a:rPr lang="ru-RU" dirty="0" err="1" smtClean="0"/>
              <a:t>Тәуелсіздік</a:t>
            </a:r>
            <a:r>
              <a:rPr lang="ru-RU" dirty="0" smtClean="0"/>
              <a:t> </a:t>
            </a:r>
            <a:r>
              <a:rPr lang="ru-RU" dirty="0" err="1" smtClean="0"/>
              <a:t>күні</a:t>
            </a:r>
            <a:r>
              <a:rPr lang="ru-RU" dirty="0" smtClean="0"/>
              <a:t>. 1991 </a:t>
            </a:r>
            <a:r>
              <a:rPr lang="ru-RU" dirty="0" err="1" smtClean="0"/>
              <a:t>жылғы</a:t>
            </a:r>
            <a:r>
              <a:rPr lang="ru-RU" dirty="0" smtClean="0"/>
              <a:t> 16 </a:t>
            </a:r>
            <a:r>
              <a:rPr lang="ru-RU" dirty="0" err="1" smtClean="0"/>
              <a:t>желтоқсанда</a:t>
            </a:r>
            <a:r>
              <a:rPr lang="ru-RU" dirty="0" smtClean="0"/>
              <a:t> Президент </a:t>
            </a:r>
            <a:r>
              <a:rPr lang="ru-RU" dirty="0" err="1" smtClean="0"/>
              <a:t>Нұрсұлтан</a:t>
            </a:r>
            <a:r>
              <a:rPr lang="ru-RU" dirty="0" smtClean="0"/>
              <a:t> Назарбаев </a:t>
            </a:r>
            <a:r>
              <a:rPr lang="ru-RU" dirty="0" err="1" smtClean="0"/>
              <a:t>қол</a:t>
            </a:r>
            <a:r>
              <a:rPr lang="ru-RU" dirty="0" smtClean="0"/>
              <a:t> </a:t>
            </a:r>
            <a:r>
              <a:rPr lang="ru-RU" dirty="0" err="1" smtClean="0"/>
              <a:t>қойған</a:t>
            </a:r>
            <a:r>
              <a:rPr lang="ru-RU" dirty="0" smtClean="0"/>
              <a:t> </a:t>
            </a:r>
            <a:r>
              <a:rPr lang="ru-RU" dirty="0" err="1" smtClean="0"/>
              <a:t>Конституциялық</a:t>
            </a:r>
            <a:r>
              <a:rPr lang="ru-RU" dirty="0" smtClean="0"/>
              <a:t> </a:t>
            </a:r>
            <a:r>
              <a:rPr lang="ru-RU" dirty="0" err="1" smtClean="0"/>
              <a:t>Заңнан</a:t>
            </a:r>
            <a:r>
              <a:rPr lang="ru-RU" dirty="0" smtClean="0"/>
              <a:t> </a:t>
            </a:r>
            <a:r>
              <a:rPr lang="ru-RU" dirty="0" err="1" smtClean="0"/>
              <a:t>бастау</a:t>
            </a:r>
            <a:r>
              <a:rPr lang="ru-RU" dirty="0" smtClean="0"/>
              <a:t> </a:t>
            </a:r>
            <a:r>
              <a:rPr lang="ru-RU" dirty="0" err="1" smtClean="0"/>
              <a:t>алған</a:t>
            </a:r>
            <a:r>
              <a:rPr lang="ru-RU" dirty="0" smtClean="0"/>
              <a:t> </a:t>
            </a:r>
            <a:r>
              <a:rPr lang="ru-RU" dirty="0" err="1" smtClean="0"/>
              <a:t>тәуелсіздігімізге</a:t>
            </a:r>
            <a:r>
              <a:rPr lang="ru-RU" dirty="0" smtClean="0"/>
              <a:t> 19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толды</a:t>
            </a:r>
            <a:r>
              <a:rPr lang="ru-RU" dirty="0" smtClean="0"/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 err="1" smtClean="0"/>
              <a:t>Тарихқа</a:t>
            </a:r>
            <a:r>
              <a:rPr lang="ru-RU" dirty="0" smtClean="0"/>
              <a:t> </a:t>
            </a:r>
            <a:r>
              <a:rPr lang="ru-RU" dirty="0" err="1" smtClean="0"/>
              <a:t>көз</a:t>
            </a:r>
            <a:r>
              <a:rPr lang="ru-RU" dirty="0" smtClean="0"/>
              <a:t> </a:t>
            </a:r>
            <a:r>
              <a:rPr lang="ru-RU" dirty="0" err="1" smtClean="0"/>
              <a:t>жіберетін</a:t>
            </a:r>
            <a:r>
              <a:rPr lang="ru-RU" dirty="0" smtClean="0"/>
              <a:t> </a:t>
            </a:r>
            <a:r>
              <a:rPr lang="ru-RU" dirty="0" err="1" smtClean="0"/>
              <a:t>болсақ</a:t>
            </a:r>
            <a:r>
              <a:rPr lang="ru-RU" dirty="0" smtClean="0"/>
              <a:t>, </a:t>
            </a:r>
            <a:r>
              <a:rPr lang="ru-RU" dirty="0" err="1" smtClean="0"/>
              <a:t>Тәуелсіздік</a:t>
            </a:r>
            <a:r>
              <a:rPr lang="ru-RU" dirty="0" smtClean="0"/>
              <a:t> - 1986 </a:t>
            </a:r>
            <a:r>
              <a:rPr lang="ru-RU" dirty="0" err="1" smtClean="0"/>
              <a:t>жылғы</a:t>
            </a:r>
            <a:r>
              <a:rPr lang="ru-RU" dirty="0" smtClean="0"/>
              <a:t> </a:t>
            </a:r>
            <a:r>
              <a:rPr lang="ru-RU" dirty="0" err="1" smtClean="0"/>
              <a:t>Желтоқсан</a:t>
            </a:r>
            <a:r>
              <a:rPr lang="ru-RU" dirty="0" smtClean="0"/>
              <a:t> </a:t>
            </a:r>
            <a:r>
              <a:rPr lang="ru-RU" dirty="0" err="1" smtClean="0"/>
              <a:t>оқиғасында</a:t>
            </a:r>
            <a:r>
              <a:rPr lang="ru-RU" dirty="0" smtClean="0"/>
              <a:t> </a:t>
            </a:r>
            <a:r>
              <a:rPr lang="ru-RU" dirty="0" err="1" smtClean="0"/>
              <a:t>аланға</a:t>
            </a:r>
            <a:r>
              <a:rPr lang="ru-RU" dirty="0" smtClean="0"/>
              <a:t> </a:t>
            </a:r>
            <a:r>
              <a:rPr lang="ru-RU" dirty="0" err="1" smtClean="0"/>
              <a:t>шыққан</a:t>
            </a:r>
            <a:r>
              <a:rPr lang="ru-RU" dirty="0" smtClean="0"/>
              <a:t> </a:t>
            </a:r>
            <a:r>
              <a:rPr lang="ru-RU" dirty="0" err="1" smtClean="0"/>
              <a:t>жастардың</a:t>
            </a:r>
            <a:r>
              <a:rPr lang="ru-RU" dirty="0" smtClean="0"/>
              <a:t> </a:t>
            </a:r>
            <a:r>
              <a:rPr lang="ru-RU" dirty="0" err="1" smtClean="0"/>
              <a:t>ерік-жігері</a:t>
            </a:r>
            <a:r>
              <a:rPr lang="ru-RU" dirty="0" smtClean="0"/>
              <a:t>, </a:t>
            </a:r>
            <a:r>
              <a:rPr lang="ru-RU" dirty="0" err="1" smtClean="0"/>
              <a:t>ең</a:t>
            </a:r>
            <a:r>
              <a:rPr lang="ru-RU" dirty="0" smtClean="0"/>
              <a:t> </a:t>
            </a:r>
            <a:r>
              <a:rPr lang="ru-RU" dirty="0" err="1" smtClean="0"/>
              <a:t>алдымен</a:t>
            </a:r>
            <a:r>
              <a:rPr lang="ru-RU" dirty="0" smtClean="0"/>
              <a:t> </a:t>
            </a:r>
            <a:r>
              <a:rPr lang="ru-RU" dirty="0" err="1" smtClean="0"/>
              <a:t>барша</a:t>
            </a:r>
            <a:r>
              <a:rPr lang="ru-RU" dirty="0" smtClean="0"/>
              <a:t> </a:t>
            </a:r>
            <a:r>
              <a:rPr lang="ru-RU" dirty="0" err="1" smtClean="0"/>
              <a:t>қазақстандықтардың</a:t>
            </a:r>
            <a:r>
              <a:rPr lang="ru-RU" dirty="0" smtClean="0"/>
              <a:t> </a:t>
            </a:r>
            <a:r>
              <a:rPr lang="ru-RU" dirty="0" err="1" smtClean="0"/>
              <a:t>арман-мұратының</a:t>
            </a:r>
            <a:r>
              <a:rPr lang="ru-RU" dirty="0" smtClean="0"/>
              <a:t> </a:t>
            </a:r>
            <a:r>
              <a:rPr lang="ru-RU" dirty="0" err="1" smtClean="0"/>
              <a:t>салтанат</a:t>
            </a:r>
            <a:r>
              <a:rPr lang="ru-RU" dirty="0" smtClean="0"/>
              <a:t> </a:t>
            </a:r>
            <a:r>
              <a:rPr lang="ru-RU" dirty="0" err="1" smtClean="0"/>
              <a:t>құруы</a:t>
            </a:r>
            <a:r>
              <a:rPr lang="ru-RU" dirty="0" smtClean="0"/>
              <a:t>. </a:t>
            </a:r>
            <a:r>
              <a:rPr lang="ru-RU" dirty="0" err="1" smtClean="0"/>
              <a:t>Патша</a:t>
            </a:r>
            <a:r>
              <a:rPr lang="ru-RU" dirty="0" smtClean="0"/>
              <a:t> </a:t>
            </a:r>
            <a:r>
              <a:rPr lang="ru-RU" dirty="0" err="1" smtClean="0"/>
              <a:t>дәуірінде</a:t>
            </a:r>
            <a:r>
              <a:rPr lang="ru-RU" dirty="0" smtClean="0"/>
              <a:t> де, </a:t>
            </a:r>
            <a:r>
              <a:rPr lang="ru-RU" dirty="0" err="1" smtClean="0"/>
              <a:t>Кеңес</a:t>
            </a:r>
            <a:r>
              <a:rPr lang="ru-RU" dirty="0" smtClean="0"/>
              <a:t> </a:t>
            </a:r>
            <a:r>
              <a:rPr lang="ru-RU" dirty="0" err="1" smtClean="0"/>
              <a:t>Одағы</a:t>
            </a:r>
            <a:r>
              <a:rPr lang="ru-RU" dirty="0" smtClean="0"/>
              <a:t> </a:t>
            </a:r>
            <a:r>
              <a:rPr lang="ru-RU" dirty="0" err="1" smtClean="0"/>
              <a:t>кезінде</a:t>
            </a:r>
            <a:r>
              <a:rPr lang="ru-RU" dirty="0" smtClean="0"/>
              <a:t> де </a:t>
            </a:r>
            <a:r>
              <a:rPr lang="ru-RU" dirty="0" err="1" smtClean="0"/>
              <a:t>тәуелсіздікке</a:t>
            </a:r>
            <a:r>
              <a:rPr lang="ru-RU" dirty="0" smtClean="0"/>
              <a:t> </a:t>
            </a:r>
            <a:r>
              <a:rPr lang="ru-RU" dirty="0" err="1" smtClean="0"/>
              <a:t>деген</a:t>
            </a:r>
            <a:r>
              <a:rPr lang="ru-RU" dirty="0" smtClean="0"/>
              <a:t> </a:t>
            </a:r>
            <a:r>
              <a:rPr lang="ru-RU" dirty="0" err="1" smtClean="0"/>
              <a:t>ұмтылыс</a:t>
            </a:r>
            <a:r>
              <a:rPr lang="ru-RU" dirty="0" smtClean="0"/>
              <a:t> </a:t>
            </a:r>
            <a:r>
              <a:rPr lang="ru-RU" dirty="0" err="1" smtClean="0"/>
              <a:t>халықтың</a:t>
            </a:r>
            <a:r>
              <a:rPr lang="ru-RU" dirty="0" smtClean="0"/>
              <a:t> </a:t>
            </a:r>
            <a:r>
              <a:rPr lang="ru-RU" dirty="0" err="1" smtClean="0"/>
              <a:t>едеуір</a:t>
            </a:r>
            <a:r>
              <a:rPr lang="ru-RU" dirty="0" smtClean="0"/>
              <a:t> </a:t>
            </a:r>
            <a:r>
              <a:rPr lang="ru-RU" dirty="0" err="1" smtClean="0"/>
              <a:t>бөлігінде</a:t>
            </a:r>
            <a:r>
              <a:rPr lang="ru-RU" dirty="0" smtClean="0"/>
              <a:t> </a:t>
            </a:r>
            <a:r>
              <a:rPr lang="ru-RU" dirty="0" err="1" smtClean="0"/>
              <a:t>қалыптасты</a:t>
            </a:r>
            <a:r>
              <a:rPr lang="ru-RU" dirty="0" smtClean="0"/>
              <a:t>. </a:t>
            </a:r>
            <a:r>
              <a:rPr lang="ru-RU" dirty="0" err="1" smtClean="0"/>
              <a:t>Біз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жүз</a:t>
            </a:r>
            <a:r>
              <a:rPr lang="ru-RU" dirty="0" smtClean="0"/>
              <a:t> </a:t>
            </a:r>
            <a:r>
              <a:rPr lang="ru-RU" dirty="0" err="1" smtClean="0"/>
              <a:t>жыл</a:t>
            </a:r>
            <a:r>
              <a:rPr lang="ru-RU" dirty="0" smtClean="0"/>
              <a:t> </a:t>
            </a:r>
            <a:r>
              <a:rPr lang="ru-RU" dirty="0" err="1" smtClean="0"/>
              <a:t>отаршылдықтан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ХХ </a:t>
            </a:r>
            <a:r>
              <a:rPr lang="ru-RU" dirty="0" err="1" smtClean="0"/>
              <a:t>ғасырдың</a:t>
            </a:r>
            <a:r>
              <a:rPr lang="ru-RU" dirty="0" smtClean="0"/>
              <a:t> </a:t>
            </a:r>
            <a:r>
              <a:rPr lang="ru-RU" dirty="0" err="1" smtClean="0"/>
              <a:t>аяғында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жаңғырған</a:t>
            </a:r>
            <a:r>
              <a:rPr lang="ru-RU" dirty="0" smtClean="0"/>
              <a:t> </a:t>
            </a:r>
            <a:r>
              <a:rPr lang="ru-RU" dirty="0" err="1" smtClean="0"/>
              <a:t>мемлекетпіз</a:t>
            </a:r>
            <a:r>
              <a:rPr lang="ru-RU" dirty="0" smtClean="0"/>
              <a:t>. </a:t>
            </a:r>
            <a:r>
              <a:rPr lang="ru-RU" dirty="0" err="1" smtClean="0"/>
              <a:t>Тәуелсіздік</a:t>
            </a:r>
            <a:r>
              <a:rPr lang="ru-RU" dirty="0" smtClean="0"/>
              <a:t> –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азап</a:t>
            </a:r>
            <a:r>
              <a:rPr lang="ru-RU" dirty="0" smtClean="0"/>
              <a:t> пен </a:t>
            </a:r>
            <a:r>
              <a:rPr lang="ru-RU" dirty="0" err="1" smtClean="0"/>
              <a:t>төзімнің</a:t>
            </a:r>
            <a:r>
              <a:rPr lang="ru-RU" dirty="0" smtClean="0"/>
              <a:t>, </a:t>
            </a:r>
            <a:r>
              <a:rPr lang="ru-RU" dirty="0" err="1" smtClean="0"/>
              <a:t>халықтың</a:t>
            </a:r>
            <a:r>
              <a:rPr lang="ru-RU" dirty="0" smtClean="0"/>
              <a:t> сан </a:t>
            </a:r>
            <a:r>
              <a:rPr lang="ru-RU" dirty="0" err="1" smtClean="0"/>
              <a:t>ғасырлар</a:t>
            </a:r>
            <a:r>
              <a:rPr lang="ru-RU" dirty="0" smtClean="0"/>
              <a:t> </a:t>
            </a:r>
            <a:r>
              <a:rPr lang="ru-RU" dirty="0" err="1" smtClean="0"/>
              <a:t>бойы</a:t>
            </a:r>
            <a:r>
              <a:rPr lang="ru-RU" dirty="0" smtClean="0"/>
              <a:t> </a:t>
            </a:r>
            <a:r>
              <a:rPr lang="ru-RU" dirty="0" err="1" smtClean="0"/>
              <a:t>еркіндікті</a:t>
            </a:r>
            <a:r>
              <a:rPr lang="ru-RU" dirty="0" smtClean="0"/>
              <a:t> </a:t>
            </a:r>
            <a:r>
              <a:rPr lang="ru-RU" dirty="0" err="1" smtClean="0"/>
              <a:t>аңсаған</a:t>
            </a:r>
            <a:r>
              <a:rPr lang="ru-RU" dirty="0" smtClean="0"/>
              <a:t> </a:t>
            </a:r>
            <a:r>
              <a:rPr lang="ru-RU" dirty="0" err="1" smtClean="0"/>
              <a:t>шыдамының</a:t>
            </a:r>
            <a:r>
              <a:rPr lang="ru-RU" dirty="0" smtClean="0"/>
              <a:t> </a:t>
            </a:r>
            <a:r>
              <a:rPr lang="ru-RU" dirty="0" err="1" smtClean="0"/>
              <a:t>өтуі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59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егеменді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ел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танылғанына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міне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он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тоғыз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толып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отыр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сияқты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мерекені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бүгінгі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таңда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халқы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жүрегімен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сезінуі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керек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елдің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басты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тұғыры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қоғамның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сол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мемлекеттегі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ұлттың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рухы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жігері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санасы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Басты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байлық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жай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мүдде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азаматтардың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мүддесі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қажеттілігі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әлемдегі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бүгінгі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құдіретті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күші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ел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бірлігінде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ұлттар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татулығында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жатыр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ХХ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ғасыр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тарихының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парағы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парасат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пен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пайымға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толы.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Біздің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стратегиялық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міндетіміз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бірінші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тұрғындардың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өмірінің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сапасы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тұрмыстық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көтеру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табылады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76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69" y="1600200"/>
            <a:ext cx="7921862" cy="4525963"/>
          </a:xfrm>
        </p:spPr>
      </p:pic>
    </p:spTree>
    <p:extLst>
      <p:ext uri="{BB962C8B-B14F-4D97-AF65-F5344CB8AC3E}">
        <p14:creationId xmlns:p14="http://schemas.microsoft.com/office/powerpoint/2010/main" val="255403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ол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ұлттық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тамыры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жасампаздық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рух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ұраны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– ел мен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халық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Олай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болса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өміршендік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пен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кемелділік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аясында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өмір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сүріп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бейбітшілік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татулық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туын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биікке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көтерген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халықы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жаңа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әлемнің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жаңалықтарына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ұмтыла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бермек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Әділет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туын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көтерген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сәттен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бастап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бүгінгі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күнге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мемлекетке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жүктелген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абыроймен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атқарып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келеді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Тәуелсіздік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жылдарында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Әділет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министрлігі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оның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органдары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түбегейлі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өзгерді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органдар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жүйесінде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орнын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тапты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өзінің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көп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салалы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қызметінің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арқасында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егеменді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мемлекеттің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құқықтық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саясатын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жүзеге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асыруда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Әділет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органдары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өзінің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басты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міндетін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юстиция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сөзінің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грек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тілінен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аударғандағы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ұғымына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сай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әділеттілік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қызметін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жүзеге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асыруда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052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Президентті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бүкілхалықтық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сайлау</a:t>
            </a:r>
            <a: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КСР-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жоғарғы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Кеңесі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1991жылғы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қазанның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16-сындағы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қаулысында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1991жылғы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1-інде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сайлау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өткізу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жөнінде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қаулы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шығарды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«Президент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сайлау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Заң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Қабылданып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1991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жылғы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1-інде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бүкілхалықтық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сайлау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қортындысымен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Н.Ә.Назарбаев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Президенті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сайланды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Е.М.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Асанбаев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-вице президент.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10-ы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күні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Президенттің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таққа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отыру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рәсімі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болып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ант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берді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785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85523"/>
            <a:ext cx="4392488" cy="5830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4505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тәулсіздігін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жариялау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жүйенің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ауқымынан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босап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шыққан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республикалар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», «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социалистік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деген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атаулардан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бас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тарта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бастады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1991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желтоқсанның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10-ы Республика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Жағарғы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Кеңесінің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сессиясында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Кеңестік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Социалистік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Республикасын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Республикасы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деп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өзгертілді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КСРО-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ыдырау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процесін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тездеткен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1991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тамыз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бүлігі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1991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жылдың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қазанына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қарай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көптеген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республикалардың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тәуелсіздігін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жариялауына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септігін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тигізді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1991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желтоқсанда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Жоғарғы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Қеңесінің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жетінші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сессиясында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«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тәуелсіздігі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қабылданды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Осы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өз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тәуелсіздігін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жариялады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Сонымен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1991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жылғы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16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желтоқсан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Республиканың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тәуесіздік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алған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күні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2922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1253</Words>
  <Application>Microsoft Office PowerPoint</Application>
  <PresentationFormat>Экран (4:3)</PresentationFormat>
  <Paragraphs>60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Қазақстан тәуелсіздігі</vt:lpstr>
      <vt:lpstr>Презентация PowerPoint</vt:lpstr>
      <vt:lpstr>16 желтоқсан – Қазақстан тәуелсіздігі күні</vt:lpstr>
      <vt:lpstr>Презентация PowerPoint</vt:lpstr>
      <vt:lpstr>Презентация PowerPoint</vt:lpstr>
      <vt:lpstr>Презентация PowerPoint</vt:lpstr>
      <vt:lpstr>Президентті бүкілхалықтық сайлау </vt:lpstr>
      <vt:lpstr>Презентация PowerPoint</vt:lpstr>
      <vt:lpstr>Қазақстанның мемлекеттік тәулсіздігін жариялау. </vt:lpstr>
      <vt:lpstr>1991 жылғы 16 желтоқсан Республиканың тәуесіздік алған күні. </vt:lpstr>
      <vt:lpstr>Презентация PowerPoint</vt:lpstr>
      <vt:lpstr>Республиканың Туын, Елтанбасын және Гимнін қабылдау </vt:lpstr>
      <vt:lpstr>Қазақстан Республикасының мемлекеттік құрылысы</vt:lpstr>
      <vt:lpstr>Қазақстан өзінінің ұлтық валютасын енгізуге шешім қабылдады</vt:lpstr>
      <vt:lpstr>1995 жылы 30 тамызда еліміздің жаңа Конституциясы қабылданды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 тәуелсіздігі</dc:title>
  <dc:creator>user</dc:creator>
  <cp:lastModifiedBy>Пользователь</cp:lastModifiedBy>
  <cp:revision>14</cp:revision>
  <cp:lastPrinted>2015-12-04T10:07:28Z</cp:lastPrinted>
  <dcterms:created xsi:type="dcterms:W3CDTF">2015-12-04T08:11:49Z</dcterms:created>
  <dcterms:modified xsi:type="dcterms:W3CDTF">2015-12-04T10:44:42Z</dcterms:modified>
</cp:coreProperties>
</file>