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2" r:id="rId4"/>
    <p:sldId id="264" r:id="rId5"/>
    <p:sldId id="263" r:id="rId6"/>
    <p:sldId id="269" r:id="rId7"/>
    <p:sldId id="268" r:id="rId8"/>
    <p:sldId id="273" r:id="rId9"/>
    <p:sldId id="270" r:id="rId10"/>
    <p:sldId id="274" r:id="rId11"/>
    <p:sldId id="257" r:id="rId12"/>
    <p:sldId id="258" r:id="rId13"/>
    <p:sldId id="260" r:id="rId14"/>
    <p:sldId id="265" r:id="rId15"/>
    <p:sldId id="259" r:id="rId16"/>
    <p:sldId id="271" r:id="rId17"/>
    <p:sldId id="261" r:id="rId18"/>
    <p:sldId id="272" r:id="rId19"/>
    <p:sldId id="266" r:id="rId20"/>
  </p:sldIdLst>
  <p:sldSz cx="9144000" cy="6858000" type="screen4x3"/>
  <p:notesSz cx="6811963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0976-0749-431F-8A41-FDE14F9E43DE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D0BE-EFD5-4EA6-B902-E8F5CB249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23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0976-0749-431F-8A41-FDE14F9E43DE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D0BE-EFD5-4EA6-B902-E8F5CB249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53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0976-0749-431F-8A41-FDE14F9E43DE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D0BE-EFD5-4EA6-B902-E8F5CB249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43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0976-0749-431F-8A41-FDE14F9E43DE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D0BE-EFD5-4EA6-B902-E8F5CB249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1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0976-0749-431F-8A41-FDE14F9E43DE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D0BE-EFD5-4EA6-B902-E8F5CB249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5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0976-0749-431F-8A41-FDE14F9E43DE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D0BE-EFD5-4EA6-B902-E8F5CB249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71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0976-0749-431F-8A41-FDE14F9E43DE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D0BE-EFD5-4EA6-B902-E8F5CB249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361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0976-0749-431F-8A41-FDE14F9E43DE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D0BE-EFD5-4EA6-B902-E8F5CB249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6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0976-0749-431F-8A41-FDE14F9E43DE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D0BE-EFD5-4EA6-B902-E8F5CB249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404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0976-0749-431F-8A41-FDE14F9E43DE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D0BE-EFD5-4EA6-B902-E8F5CB249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41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0976-0749-431F-8A41-FDE14F9E43DE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D0BE-EFD5-4EA6-B902-E8F5CB249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882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D0976-0749-431F-8A41-FDE14F9E43DE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AD0BE-EFD5-4EA6-B902-E8F5CB249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8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3382" y="764704"/>
            <a:ext cx="7702624" cy="1179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Труженики тыла в годы Великой Отечественной войны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49" y="2276872"/>
            <a:ext cx="604867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7" r="27791" b="8554"/>
          <a:stretch/>
        </p:blipFill>
        <p:spPr bwMode="auto">
          <a:xfrm>
            <a:off x="1774370" y="242646"/>
            <a:ext cx="4957869" cy="637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13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Навеки вписан в летопись побед</a:t>
            </a:r>
          </a:p>
          <a:p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Великий подвиг нашего народа,</a:t>
            </a:r>
          </a:p>
          <a:p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Бесценна память тех далёких лет,</a:t>
            </a:r>
          </a:p>
          <a:p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И бережно теперь её шлифуют годы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84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6124"/>
            <a:ext cx="8064896" cy="568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74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Труженники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тыла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Рядом со старшими братьями и сёстрами трудились и самые юные граждане нашей страны – школьники, их посылали туда, где нужна была помощь старшим. Очень много детей помогали работникам сельского хозяйства, ведь необходимо было снабжать нашу армию и страну хлебом и продуктами питания. От зари до зари люди трудились на полях.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5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3610744" cy="55054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Все меньше тружеников тыла и участников военных событий 1941-1945 годов доживают до очередного празднования дня Великой Победы. Накануне праздника на сайте Департамента статистики Карагандинской области размешена информация о ветеранах войны и тружениках тыла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3943798" cy="295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24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Труженник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тыла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Киреева Дарья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ДмиЮность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совпала с годами войны. Трудное и страшное это было время. Всех парней и мужчин забрали на фронт. В деревне остались старики, женщины и дети. По призыву военкомата пошла на курсы мотористок. Одновременно училась на курсах сварщиков.</a:t>
            </a:r>
          </a:p>
          <a:p>
            <a:pPr marL="0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Всю войну работала на строительстве железной дороги: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Сталинск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Барнаул. Работала с 8 часов утра до 5 часов дня сварщиком, а с 5 часов дня до часу ночи – мотористкой, отапливая станцию Артышта. Время было трудное.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триевна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2944937" cy="386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75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Труженник</a:t>
            </a:r>
            <a:r>
              <a:rPr lang="ru-RU" dirty="0" smtClean="0">
                <a:solidFill>
                  <a:srgbClr val="FF0000"/>
                </a:solidFill>
              </a:rPr>
              <a:t> тыла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5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Калугина Анна Григорьевна</a:t>
            </a:r>
          </a:p>
          <a:p>
            <a:pPr marL="0" indent="0">
              <a:buNone/>
            </a:pPr>
            <a:endParaRPr lang="ru-RU" sz="51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Участник Великой Отечественной Войны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1919 - 2000гг.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 апреля 1942 года по октябрь 1945 года – во время ВОВ -была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зенитчитцей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Награждена: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1)Медалью «За победу над Германией»;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2)Медалью «За боевые заслуги»;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3)Медалью «За отвагу»;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4)Медалью «20 лет победы над Германией».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Работала в органах статистики с 1956 по 1976г старшим экономистом отдела социальной и демографической статистики.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834" y="1557039"/>
            <a:ext cx="3034550" cy="381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78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08912" cy="581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23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Труженик тыла</a:t>
            </a:r>
            <a:b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5915000" cy="481399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Харьковская  Зинаида Леонидовна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1915-1998гг.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В годы войны работала в Карагандинском  </a:t>
            </a:r>
            <a:r>
              <a:rPr lang="ru-RU" sz="3500" b="1" dirty="0" err="1" smtClean="0">
                <a:latin typeface="Arial" pitchFamily="34" charset="0"/>
                <a:cs typeface="Arial" pitchFamily="34" charset="0"/>
              </a:rPr>
              <a:t>статуправлении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, приходилось сочетать работу экономиста, с работой на шахте, уходом за ранеными.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Награждена 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1)Медалью «За доблестный труд в Великой Отечественной Войне с 1941-1945 годы».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2)Медалью «Ветеран труда»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3)Медалью  «За трудовое отличие»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4)Юбилейными медалями 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«20 лет Победы в Великой Отечественной войне 1941-1945гг.»;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«30 лет Победы в Великой Отечественной войне 1941-1945гг.»;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«40 лет Победы в Великой Отечественной войне 1941-1945гг.»;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«50 лет Победы в Великой Отечественной войне 1941-1945гг.».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Работала в органах статистики с 1934г. по 1946г. на различных должностях с 1956г. по 1971г. начальником отдела торговли, цен и ценообразования, занесена в книгу почета Госкомстата </a:t>
            </a:r>
            <a:r>
              <a:rPr lang="ru-RU" sz="3500" b="1" dirty="0" err="1" smtClean="0">
                <a:latin typeface="Arial" pitchFamily="34" charset="0"/>
                <a:cs typeface="Arial" pitchFamily="34" charset="0"/>
              </a:rPr>
              <a:t>Каз.ССР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00808"/>
            <a:ext cx="2001763" cy="252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14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548680"/>
            <a:ext cx="4680520" cy="557748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Прошла война, прошла война,</a:t>
            </a:r>
          </a:p>
          <a:p>
            <a:endParaRPr lang="ru-RU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Но боль взывает к людям;</a:t>
            </a:r>
          </a:p>
          <a:p>
            <a:endParaRPr lang="ru-RU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Давайте, люди, никогда</a:t>
            </a:r>
          </a:p>
          <a:p>
            <a:endParaRPr lang="ru-RU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Об этом не забудем,</a:t>
            </a:r>
          </a:p>
          <a:p>
            <a:endParaRPr lang="ru-RU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Пускай во всём, чем жизнь полна,</a:t>
            </a:r>
          </a:p>
          <a:p>
            <a:endParaRPr lang="ru-RU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Во всём, что сердцу мило,</a:t>
            </a:r>
          </a:p>
          <a:p>
            <a:endParaRPr lang="ru-RU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Нам будет памятка дана</a:t>
            </a:r>
          </a:p>
          <a:p>
            <a:endParaRPr lang="ru-RU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О том, что в мире было.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7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1136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82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7787208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начале Великой Отечественной войны многие рабочие ушли на войну. Говоря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 героических делах народа в годы войны, особенно хочется сказать о трудовых подвигах женщин в первые дни войны, преодолевая огромные трудности, они заменили своих мужей, отцов и братьев у станков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smtClean="0">
                <a:solidFill>
                  <a:srgbClr val="FF0000"/>
                </a:solidFill>
              </a:rPr>
              <a:t>Женщины, бабушки, дедушки и дети.</a:t>
            </a:r>
            <a:r>
              <a:rPr lang="ru-RU" dirty="0" smtClean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2269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98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Труженики тыла. Они стояли в одном строю с доблестными солдатами Советской Армии и ковали победу на фронте мирных дел. Это они делали танки, пушки, самолёты, плавили сталь, добывали уголь, растили хлеб. На их плечи легла в то суровое время тяжёлая ноша. Это они сутками не уходили из цехов и забоев, с полей, выдержав все тяготы суровой войны.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5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43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Отмечается, что промышленности пришлось поднимать выпуск вооружения в условиях резкого сокращения кадрового потенциала. Так, в 1941 году в народном хозяйстве было занято 27,3 миллиона человек, в 1942 году — всего 18,4 миллиона. Рост начался только с 1943 года, когда появилась возможность частично демобилизовать ряд ранее призванных в армию людей. При этом основная нагрузка легла на женщин, доля которых в числе занятых превысила 50 процентов, а в сельском хозяйстве — 70 процентов, а также на стариков и подростков. Тем не менее, как отмечают данные статистики, тыл смог обеспечить Красную Армию необходимым снаряжением, поставив в войска около 130 тысяч танков и САУ, более 110 тысяч самолетов, более 800 тысяч орудий и минометов, и множество других видов продукции.</a:t>
            </a:r>
            <a:endParaRPr lang="ru-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9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652"/>
            <a:ext cx="8280920" cy="621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9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условиях военного времени, когда вся страна жила и работала под девизом «Все для фронта! Все для Победы!», ныне здравствующие ветераны были детьми и подростками, но и они вносили свой вклад в победу над врагом, трудясь наравне со взрослыми, заменив ушедших на фронт отцов и братьев. Подвиг тружеников тыла, изо всех сил приближавших Победу своим трудом и верой в светлое будущее, достойны славы и почета. Наши ветераны были и остаются для молодого поколения примером истинного патриотизма, их знания, опыт, мудрость  помогают  нам в нашей ежедневной работе. Мы преклоняем перед ними свои головы!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71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833</Words>
  <Application>Microsoft Office PowerPoint</Application>
  <PresentationFormat>Экран (4:3)</PresentationFormat>
  <Paragraphs>60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Arial Black</vt:lpstr>
      <vt:lpstr>Calibri</vt:lpstr>
      <vt:lpstr>Тема Office</vt:lpstr>
      <vt:lpstr>Труженики тыла в годы Великой Отечественной войны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Труженники тыла</vt:lpstr>
      <vt:lpstr>Презентация PowerPoint</vt:lpstr>
      <vt:lpstr>Труженник тыла</vt:lpstr>
      <vt:lpstr>Труженник тыла</vt:lpstr>
      <vt:lpstr>Презентация PowerPoint</vt:lpstr>
      <vt:lpstr>Труженик тыла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Труженики тыла в годы Великой Отечественной войны</dc:title>
  <dc:creator>user</dc:creator>
  <cp:lastModifiedBy>Пользователь</cp:lastModifiedBy>
  <cp:revision>9</cp:revision>
  <cp:lastPrinted>2015-12-04T08:07:03Z</cp:lastPrinted>
  <dcterms:created xsi:type="dcterms:W3CDTF">2015-12-04T06:00:21Z</dcterms:created>
  <dcterms:modified xsi:type="dcterms:W3CDTF">2015-12-04T10:26:49Z</dcterms:modified>
</cp:coreProperties>
</file>