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529D-A47D-4D38-B890-41E19E23E20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1748-3A98-4422-9B3E-2DA21AC33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RT 11-100-05 Италия фон бежевый (1,06*10м) - &quot;Обои в Самар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solidFill>
                  <a:srgbClr val="800000"/>
                </a:solidFill>
              </a:rPr>
              <a:t>памятник основоположникам Казахского ханства</a:t>
            </a:r>
            <a:br>
              <a:rPr lang="ru-RU" b="1" cap="all" dirty="0" smtClean="0">
                <a:solidFill>
                  <a:srgbClr val="800000"/>
                </a:solidFill>
              </a:rPr>
            </a:br>
            <a:r>
              <a:rPr lang="ru-RU" b="1" cap="all" dirty="0" smtClean="0">
                <a:solidFill>
                  <a:srgbClr val="800000"/>
                </a:solidFill>
              </a:rPr>
              <a:t> </a:t>
            </a:r>
            <a:r>
              <a:rPr lang="ru-RU" b="1" cap="all" dirty="0" err="1" smtClean="0">
                <a:solidFill>
                  <a:srgbClr val="800000"/>
                </a:solidFill>
              </a:rPr>
              <a:t>Керею</a:t>
            </a:r>
            <a:r>
              <a:rPr lang="ru-RU" b="1" cap="all" dirty="0" smtClean="0">
                <a:solidFill>
                  <a:srgbClr val="800000"/>
                </a:solidFill>
              </a:rPr>
              <a:t> и </a:t>
            </a:r>
            <a:r>
              <a:rPr lang="ru-RU" b="1" cap="all" dirty="0" err="1" smtClean="0">
                <a:solidFill>
                  <a:srgbClr val="800000"/>
                </a:solidFill>
              </a:rPr>
              <a:t>Жанибеку</a:t>
            </a:r>
            <a:r>
              <a:rPr lang="en-US" b="1" cap="all" dirty="0">
                <a:solidFill>
                  <a:srgbClr val="800000"/>
                </a:solidFill>
              </a:rPr>
              <a:t> </a:t>
            </a:r>
            <a:r>
              <a:rPr lang="ru-RU" b="1" cap="all" dirty="0" smtClean="0">
                <a:solidFill>
                  <a:srgbClr val="800000"/>
                </a:solidFill>
              </a:rPr>
              <a:t>В АСТАНЕ</a:t>
            </a:r>
            <a:endParaRPr lang="ru-RU" b="1" cap="all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Монументы и памятники – это образное послание будущим поколениям </a:t>
            </a:r>
            <a:r>
              <a:rPr lang="ru-RU" dirty="0" err="1">
                <a:solidFill>
                  <a:srgbClr val="002060"/>
                </a:solidFill>
              </a:rPr>
              <a:t>казахстанцев</a:t>
            </a:r>
            <a:r>
              <a:rPr lang="ru-RU" dirty="0">
                <a:solidFill>
                  <a:srgbClr val="002060"/>
                </a:solidFill>
              </a:rPr>
              <a:t>. Они призваны укреплять нашу историческую память, формировать чувство патриотизма, любви к </a:t>
            </a:r>
            <a:r>
              <a:rPr lang="ru-RU" dirty="0" smtClean="0">
                <a:solidFill>
                  <a:srgbClr val="002060"/>
                </a:solidFill>
              </a:rPr>
              <a:t>Родине. </a:t>
            </a:r>
            <a:r>
              <a:rPr lang="ru-RU" dirty="0">
                <a:solidFill>
                  <a:srgbClr val="002060"/>
                </a:solidFill>
              </a:rPr>
              <a:t>В этом заключается роль столицы любого государства.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RT 11-100-05 Италия фон бежевый (1,06*10м) - &quot;Обои в Самар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ПАМЯТНИКА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«КЕРЕЙ И ЖАНИБЕК» В АСТАНЕ 1 июня 2010 года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980728"/>
            <a:ext cx="4248472" cy="19442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600" dirty="0" smtClean="0"/>
              <a:t> 		</a:t>
            </a: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мы открываем памятник двум великим личностям, стоявшим у истоков образования казахской государственности. Во второй половине XV века наши предки сплотились под знаменами </a:t>
            </a:r>
            <a:r>
              <a:rPr lang="ru-RU" sz="2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Керея</a:t>
            </a: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Жанибека</a:t>
            </a:r>
            <a:r>
              <a:rPr lang="ru-RU" sz="2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того, чтобы впервые в истории создать собственное государство – Казахское </a:t>
            </a: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ханство»</a:t>
            </a:r>
            <a:r>
              <a:rPr lang="en-US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buNone/>
            </a:pPr>
            <a:r>
              <a:rPr lang="ru-RU" sz="2200" b="1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Нурсултан Назарбаев</a:t>
            </a:r>
            <a:endParaRPr lang="ru-RU" sz="2200" b="1" i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4869160"/>
            <a:ext cx="33123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lang="ru-RU" b="1" i="1" noProof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 </a:t>
            </a:r>
            <a:r>
              <a:rPr lang="ru-RU" b="1" i="1" noProof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аходится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перед зданием Музея Первого Президента Казахстана Нурсултана Назарбаева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19561" t="23594" r="19904" b="25926"/>
          <a:stretch>
            <a:fillRect/>
          </a:stretch>
        </p:blipFill>
        <p:spPr bwMode="auto">
          <a:xfrm>
            <a:off x="3419872" y="3140968"/>
            <a:ext cx="5600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B7ov81FDRq2Jl2PVL8BW5IAFnqnP3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896544" cy="3528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RT 11-100-05 Италия фон бежевый (1,06*10м) - &quot;Обои в Самар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РИНАТ АБЕНОВ - АВТОР ПАМЯТНИКА: 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«ВСЕ НАЧИНАЕТСЯ С ИДЕИ» </a:t>
            </a:r>
            <a:b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8751" t="19479" r="9990" b="7799"/>
          <a:stretch>
            <a:fillRect/>
          </a:stretch>
        </p:blipFill>
        <p:spPr bwMode="auto">
          <a:xfrm>
            <a:off x="179512" y="1052736"/>
            <a:ext cx="3636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ЗАХСТАН. Астана. Правый берег (1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4968552" cy="49685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386104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По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мнению конкурсной комиссии, автор наиболее характерно передал общий образ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ханов, точно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воссоздал особенности деталей исторического костюма, вооружения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XV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RT 11-100-05 Италия фон бежевый (1,06*10м) - &quot;Обои в Самар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КОМПОЗИЦИЯ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4536504" cy="17281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Наивысшая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точка монумента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навершие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знамени – находится на высоте 12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фигура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стоящего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Жанибека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5,25 м,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Керея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части и детали композиции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монолитны,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выполнены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единой форме из чистой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бронзы,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общий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16,2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тонны.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омпозиция &quot;Керей мен Жанибек&quot; - Астана"/>
          <p:cNvPicPr>
            <a:picLocks noChangeAspect="1" noChangeArrowheads="1"/>
          </p:cNvPicPr>
          <p:nvPr/>
        </p:nvPicPr>
        <p:blipFill>
          <a:blip r:embed="rId3" cstate="print"/>
          <a:srcRect r="20543"/>
          <a:stretch>
            <a:fillRect/>
          </a:stretch>
        </p:blipFill>
        <p:spPr bwMode="auto">
          <a:xfrm>
            <a:off x="395536" y="2564904"/>
            <a:ext cx="3888432" cy="36004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1758" t="23182" r="20007" b="19753"/>
          <a:stretch>
            <a:fillRect/>
          </a:stretch>
        </p:blipFill>
        <p:spPr bwMode="auto">
          <a:xfrm>
            <a:off x="4644008" y="1052736"/>
            <a:ext cx="42839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630932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КЕРЕЙ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7251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ЖАНИБЕК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памятник основоположникам Казахского ханства  Керею и Жанибеку В АСТАНЕ</vt:lpstr>
      <vt:lpstr>ОТКРЫТИЕ ПАМЯТНИКА  «КЕРЕЙ И ЖАНИБЕК» В АСТАНЕ 1 июня 2010 года</vt:lpstr>
      <vt:lpstr> РИНАТ АБЕНОВ - АВТОР ПАМЯТНИКА:   «ВСЕ НАЧИНАЕТСЯ С ИДЕИ»  </vt:lpstr>
      <vt:lpstr>КОМПОЗИЦИЯ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основоположникам Казахского ханства  Керею и Жанибеку В АСТАНЕ</dc:title>
  <dc:creator>User</dc:creator>
  <cp:lastModifiedBy>User</cp:lastModifiedBy>
  <cp:revision>1</cp:revision>
  <dcterms:created xsi:type="dcterms:W3CDTF">2015-11-30T14:18:05Z</dcterms:created>
  <dcterms:modified xsi:type="dcterms:W3CDTF">2015-11-30T02:19:51Z</dcterms:modified>
</cp:coreProperties>
</file>