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5" r:id="rId8"/>
    <p:sldId id="267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4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8838CB-6F7B-492B-A0F6-B969F0D85DB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A68758-3AA7-4300-95BA-D071B7C2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838CB-6F7B-492B-A0F6-B969F0D85DB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68758-3AA7-4300-95BA-D071B7C2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838CB-6F7B-492B-A0F6-B969F0D85DB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68758-3AA7-4300-95BA-D071B7C2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838CB-6F7B-492B-A0F6-B969F0D85DB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68758-3AA7-4300-95BA-D071B7C20F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838CB-6F7B-492B-A0F6-B969F0D85DB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68758-3AA7-4300-95BA-D071B7C20F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838CB-6F7B-492B-A0F6-B969F0D85DB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68758-3AA7-4300-95BA-D071B7C20F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838CB-6F7B-492B-A0F6-B969F0D85DB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68758-3AA7-4300-95BA-D071B7C2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838CB-6F7B-492B-A0F6-B969F0D85DB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68758-3AA7-4300-95BA-D071B7C20F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838CB-6F7B-492B-A0F6-B969F0D85DB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68758-3AA7-4300-95BA-D071B7C2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8838CB-6F7B-492B-A0F6-B969F0D85DB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68758-3AA7-4300-95BA-D071B7C2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8838CB-6F7B-492B-A0F6-B969F0D85DB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A68758-3AA7-4300-95BA-D071B7C20F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8838CB-6F7B-492B-A0F6-B969F0D85DB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2A68758-3AA7-4300-95BA-D071B7C2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школьной библиотеки в патриотическом воспитании и реализации национальной идеи 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Мәңгілік 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КГУ «Общеобразовательная школа-интернат № 4»  г. Караганда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150205_1737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0161" y="642918"/>
            <a:ext cx="7523677" cy="4525962"/>
          </a:xfrm>
        </p:spPr>
      </p:pic>
      <p:sp>
        <p:nvSpPr>
          <p:cNvPr id="4" name="Прямоугольник 3"/>
          <p:cNvSpPr/>
          <p:nvPr/>
        </p:nvSpPr>
        <p:spPr>
          <a:xfrm>
            <a:off x="785786" y="535782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кадетами 6-7 классов библиотеки «Филиал № 16» , посвященное  «20-летию Ассамблеи народов Казахстана»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9956"/>
            <a:ext cx="8229600" cy="280492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из целей деятельности школьной библиотеки – формирование патриотических чувств и гражданского самосознания детей и подростков через приобщение к чтению, воспитание любви к  книге, к культуре родной страны, т.е. воспитание патриота.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библиотеке ведется постоянная и целенаправленная работа по патриотическому воспитанию, с этой целью были оформлены выставки, посвященные: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70-летию Победы Великой Отечественной войны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20-летию Ассамблеи народов Казахстана «Ассамблея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татулы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 пен бірліктін тұғыры».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20-летию Конституции Республики Казахстан.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550-летию Казахского ханства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«Жасай бер, Қазақ елі!»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в школьной библиотеке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1160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4709"/>
          <a:stretch>
            <a:fillRect/>
          </a:stretch>
        </p:blipFill>
        <p:spPr>
          <a:xfrm>
            <a:off x="874067" y="142852"/>
            <a:ext cx="3204865" cy="5429288"/>
          </a:xfrm>
        </p:spPr>
      </p:pic>
      <p:pic>
        <p:nvPicPr>
          <p:cNvPr id="7" name="Содержимое 6" descr="S11600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4709"/>
          <a:stretch>
            <a:fillRect/>
          </a:stretch>
        </p:blipFill>
        <p:spPr>
          <a:xfrm>
            <a:off x="5065067" y="142852"/>
            <a:ext cx="3204865" cy="5429267"/>
          </a:xfrm>
        </p:spPr>
      </p:pic>
      <p:sp>
        <p:nvSpPr>
          <p:cNvPr id="4" name="Прямоугольник 3"/>
          <p:cNvSpPr/>
          <p:nvPr/>
        </p:nvSpPr>
        <p:spPr>
          <a:xfrm>
            <a:off x="4786314" y="5643578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20-летию Ассамблеи народов Казахстана «Ассамблея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татулы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 пен бірліктін тұғыры».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715016"/>
            <a:ext cx="3286148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70-летию Победы Великой Отечественной  войны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116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550-летие Казахского ханства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150923_1254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779" t="7684" r="5985" b="19322"/>
          <a:stretch>
            <a:fillRect/>
          </a:stretch>
        </p:blipFill>
        <p:spPr>
          <a:xfrm>
            <a:off x="571472" y="428604"/>
            <a:ext cx="3571900" cy="5502657"/>
          </a:xfrm>
        </p:spPr>
      </p:pic>
      <p:pic>
        <p:nvPicPr>
          <p:cNvPr id="8" name="Содержимое 7" descr="20150923_1254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2816" t="9078" r="7503" b="16648"/>
          <a:stretch>
            <a:fillRect/>
          </a:stretch>
        </p:blipFill>
        <p:spPr>
          <a:xfrm>
            <a:off x="4857752" y="428604"/>
            <a:ext cx="3319403" cy="5500725"/>
          </a:xfrm>
        </p:spPr>
      </p:pic>
      <p:sp>
        <p:nvSpPr>
          <p:cNvPr id="4" name="Прямоугольник 3"/>
          <p:cNvSpPr/>
          <p:nvPr/>
        </p:nvSpPr>
        <p:spPr>
          <a:xfrm>
            <a:off x="1071538" y="6000768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Президент – наш лидер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5929330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20-летию Конституции Республики Казахстан.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ВТ\Рабочий стол\слайды Авраменко\DSC021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86058"/>
            <a:ext cx="4038600" cy="3028950"/>
          </a:xfrm>
          <a:prstGeom prst="rect">
            <a:avLst/>
          </a:prstGeom>
          <a:noFill/>
        </p:spPr>
      </p:pic>
      <p:sp>
        <p:nvSpPr>
          <p:cNvPr id="7" name="Содержимое 1"/>
          <p:cNvSpPr txBox="1">
            <a:spLocks/>
          </p:cNvSpPr>
          <p:nvPr/>
        </p:nvSpPr>
        <p:spPr>
          <a:xfrm>
            <a:off x="428596" y="188921"/>
            <a:ext cx="8286808" cy="288288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Большое внимание уделяется работе по патриотическому воспитанию в кадетских классах. Проведение внеклассных мероприятий, бесед в стенах библиотеки дает положительные результаты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 descr="C:\Documents and Settings\ИВТ\Рабочий стол\слайды Авраменко\Нина Михайловна\S116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9340" r="2829"/>
          <a:stretch>
            <a:fillRect/>
          </a:stretch>
        </p:blipFill>
        <p:spPr bwMode="auto">
          <a:xfrm>
            <a:off x="4857752" y="3357562"/>
            <a:ext cx="3929090" cy="2839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50203_175025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 contrast="30000"/>
          </a:blip>
          <a:srcRect r="11111" b="18202"/>
          <a:stretch>
            <a:fillRect/>
          </a:stretch>
        </p:blipFill>
        <p:spPr>
          <a:xfrm>
            <a:off x="214282" y="214290"/>
            <a:ext cx="5786479" cy="3203229"/>
          </a:xfrm>
        </p:spPr>
      </p:pic>
      <p:pic>
        <p:nvPicPr>
          <p:cNvPr id="8" name="Содержимое 7" descr="20150227_1213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0495" t="7625" r="8136"/>
          <a:stretch>
            <a:fillRect/>
          </a:stretch>
        </p:blipFill>
        <p:spPr>
          <a:xfrm>
            <a:off x="3929058" y="3474215"/>
            <a:ext cx="4954751" cy="3383785"/>
          </a:xfrm>
        </p:spPr>
      </p:pic>
      <p:sp>
        <p:nvSpPr>
          <p:cNvPr id="4" name="TextBox 3"/>
          <p:cNvSpPr txBox="1"/>
          <p:nvPr/>
        </p:nvSpPr>
        <p:spPr>
          <a:xfrm>
            <a:off x="6215074" y="928670"/>
            <a:ext cx="264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Встреча с ветеранами  в драм. театре им.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 Станиславского, посвященная 70-летию Победы ВОВ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214818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Мероприятие, посвященное «70 дней до 70-летию Победы ВОВ» в спортивном комплексе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Сапиева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296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691" r="7121"/>
          <a:stretch>
            <a:fillRect/>
          </a:stretch>
        </p:blipFill>
        <p:spPr>
          <a:xfrm>
            <a:off x="4429124" y="3643314"/>
            <a:ext cx="4429156" cy="2857520"/>
          </a:xfrm>
        </p:spPr>
      </p:pic>
      <p:pic>
        <p:nvPicPr>
          <p:cNvPr id="7" name="Содержимое 6" descr="IMG_2934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0843"/>
          <a:stretch>
            <a:fillRect/>
          </a:stretch>
        </p:blipFill>
        <p:spPr>
          <a:xfrm>
            <a:off x="214282" y="2285992"/>
            <a:ext cx="4071966" cy="2569053"/>
          </a:xfrm>
        </p:spPr>
      </p:pic>
      <p:sp>
        <p:nvSpPr>
          <p:cNvPr id="9" name="Содержимое 1"/>
          <p:cNvSpPr txBox="1">
            <a:spLocks/>
          </p:cNvSpPr>
          <p:nvPr/>
        </p:nvSpPr>
        <p:spPr>
          <a:xfrm>
            <a:off x="214282" y="331797"/>
            <a:ext cx="8286808" cy="288288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Систематически проводятся совместные мероприятия с Карагандинской Областной спец. библиотекой для незрячих и слабовидящих граждан и филиалом № 16.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3">
      <a:dk1>
        <a:srgbClr val="0F5666"/>
      </a:dk1>
      <a:lt1>
        <a:srgbClr val="DEF5FA"/>
      </a:lt1>
      <a:dk2>
        <a:srgbClr val="0F5666"/>
      </a:dk2>
      <a:lt2>
        <a:srgbClr val="77D5E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</TotalTime>
  <Words>247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Роль школьной библиотеки в патриотическом воспитании и реализации национальной идеи «Мәңгілік ел»</vt:lpstr>
      <vt:lpstr>Цель работы</vt:lpstr>
      <vt:lpstr>Выставка в школьной библиотеке</vt:lpstr>
      <vt:lpstr>Слайд 4</vt:lpstr>
      <vt:lpstr>550-летие Казахского ханства 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школьной библиотеки в патриотическом воспитании и реализации национальной идеи «Мәңгілік ел»</dc:title>
  <dc:creator>ИВТ</dc:creator>
  <cp:lastModifiedBy>ZavUVR2016</cp:lastModifiedBy>
  <cp:revision>41</cp:revision>
  <dcterms:created xsi:type="dcterms:W3CDTF">2015-09-23T04:43:56Z</dcterms:created>
  <dcterms:modified xsi:type="dcterms:W3CDTF">2015-10-15T08:43:03Z</dcterms:modified>
</cp:coreProperties>
</file>