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67" r:id="rId5"/>
    <p:sldId id="260" r:id="rId6"/>
    <p:sldId id="266" r:id="rId7"/>
    <p:sldId id="263" r:id="rId8"/>
    <p:sldId id="264" r:id="rId9"/>
    <p:sldId id="265" r:id="rId10"/>
    <p:sldId id="261" r:id="rId11"/>
    <p:sldId id="262" r:id="rId12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6699"/>
    <a:srgbClr val="000066"/>
    <a:srgbClr val="FF0066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54" autoAdjust="0"/>
  </p:normalViewPr>
  <p:slideViewPr>
    <p:cSldViewPr>
      <p:cViewPr>
        <p:scale>
          <a:sx n="67" d="100"/>
          <a:sy n="67" d="100"/>
        </p:scale>
        <p:origin x="-14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3FBD-52AA-41F8-A4C9-8B5B7A8220C3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879C-D430-47C2-A2FF-53DD26E4E6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3FBD-52AA-41F8-A4C9-8B5B7A8220C3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879C-D430-47C2-A2FF-53DD26E4E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3FBD-52AA-41F8-A4C9-8B5B7A8220C3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879C-D430-47C2-A2FF-53DD26E4E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3FBD-52AA-41F8-A4C9-8B5B7A8220C3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879C-D430-47C2-A2FF-53DD26E4E6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3FBD-52AA-41F8-A4C9-8B5B7A8220C3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879C-D430-47C2-A2FF-53DD26E4E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3FBD-52AA-41F8-A4C9-8B5B7A8220C3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879C-D430-47C2-A2FF-53DD26E4E6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3FBD-52AA-41F8-A4C9-8B5B7A8220C3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879C-D430-47C2-A2FF-53DD26E4E6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3FBD-52AA-41F8-A4C9-8B5B7A8220C3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879C-D430-47C2-A2FF-53DD26E4E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3FBD-52AA-41F8-A4C9-8B5B7A8220C3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879C-D430-47C2-A2FF-53DD26E4E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3FBD-52AA-41F8-A4C9-8B5B7A8220C3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879C-D430-47C2-A2FF-53DD26E4E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3FBD-52AA-41F8-A4C9-8B5B7A8220C3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879C-D430-47C2-A2FF-53DD26E4E6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843FBD-52AA-41F8-A4C9-8B5B7A8220C3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95879C-D430-47C2-A2FF-53DD26E4E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778804"/>
            <a:ext cx="6525368" cy="654125"/>
          </a:xfrm>
        </p:spPr>
        <p:txBody>
          <a:bodyPr>
            <a:noAutofit/>
          </a:bodyPr>
          <a:lstStyle/>
          <a:p>
            <a:pPr algn="ctr"/>
            <a:r>
              <a:rPr lang="kk-KZ" sz="4000" b="1" dirty="0" smtClean="0">
                <a:solidFill>
                  <a:srgbClr val="666699"/>
                </a:solidFill>
                <a:latin typeface="Times New Roman" pitchFamily="18" charset="0"/>
                <a:cs typeface="Times New Roman" pitchFamily="18" charset="0"/>
              </a:rPr>
              <a:t>Безопасный интернет для ваших детей</a:t>
            </a:r>
            <a:r>
              <a:rPr lang="en-US" sz="4000" b="1" dirty="0" smtClean="0">
                <a:solidFill>
                  <a:srgbClr val="666699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kk-KZ" sz="4000" b="1" dirty="0" smtClean="0">
              <a:solidFill>
                <a:srgbClr val="66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71612"/>
            <a:ext cx="7175351" cy="1793167"/>
          </a:xfrm>
        </p:spPr>
        <p:txBody>
          <a:bodyPr/>
          <a:lstStyle/>
          <a:p>
            <a:pPr algn="ctr">
              <a:buNone/>
            </a:pP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Родительский контроль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1" descr="Graphic1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133697"/>
            <a:ext cx="962471" cy="60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1414"/>
            <a:ext cx="7344816" cy="984742"/>
          </a:xfrm>
        </p:spPr>
        <p:txBody>
          <a:bodyPr/>
          <a:lstStyle/>
          <a:p>
            <a:pPr algn="ctr">
              <a:buNone/>
            </a:pP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Как подключить?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715436" cy="3582730"/>
          </a:xfrm>
        </p:spPr>
        <p:txBody>
          <a:bodyPr>
            <a:noAutofit/>
          </a:bodyPr>
          <a:lstStyle/>
          <a:p>
            <a:pPr>
              <a:buNone/>
            </a:pPr>
            <a:endParaRPr lang="kk-KZ" sz="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Поключить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услугу можно:</a:t>
            </a:r>
          </a:p>
          <a:p>
            <a:pPr>
              <a:buFontTx/>
              <a:buChar char="-"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в личном кабинете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cabinet.idport.kz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(пароли доступа в ЛК можно обновить по телефону 160 или отправив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sms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со словом “ПАРОЛЬ” на номер 2160</a:t>
            </a: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по телефону 160 (звонок бесплатный)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749" y="1000108"/>
            <a:ext cx="2100552" cy="143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/>
          <a:srcRect l="6703" t="70667" r="53313" b="21037"/>
          <a:stretch>
            <a:fillRect/>
          </a:stretch>
        </p:blipFill>
        <p:spPr bwMode="auto">
          <a:xfrm>
            <a:off x="1285852" y="5104336"/>
            <a:ext cx="6734222" cy="139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28876"/>
            <a:ext cx="7848872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6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1143000"/>
          </a:xfrm>
        </p:spPr>
        <p:txBody>
          <a:bodyPr>
            <a:normAutofit fontScale="90000"/>
          </a:bodyPr>
          <a:lstStyle/>
          <a:p>
            <a:pPr algn="l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Ваши дети пользуются Интернетом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b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27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1571612"/>
            <a:ext cx="6177298" cy="195174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kk-KZ" b="1" dirty="0" smtClean="0">
                <a:solidFill>
                  <a:schemeClr val="accent1"/>
                </a:solidFill>
              </a:rPr>
              <a:t>Хотите </a:t>
            </a:r>
            <a:r>
              <a:rPr lang="kk-KZ" b="1" dirty="0">
                <a:solidFill>
                  <a:schemeClr val="accent1"/>
                </a:solidFill>
              </a:rPr>
              <a:t>оградить </a:t>
            </a:r>
            <a:r>
              <a:rPr lang="kk-KZ" b="1" dirty="0" smtClean="0">
                <a:solidFill>
                  <a:schemeClr val="accent1"/>
                </a:solidFill>
              </a:rPr>
              <a:t>Ваших детей</a:t>
            </a:r>
            <a:r>
              <a:rPr lang="en-US" b="1" dirty="0" smtClean="0">
                <a:solidFill>
                  <a:schemeClr val="accent1"/>
                </a:solidFill>
              </a:rPr>
              <a:t>:</a:t>
            </a:r>
          </a:p>
          <a:p>
            <a:r>
              <a:rPr lang="kk-KZ" sz="1800" dirty="0" smtClean="0"/>
              <a:t>о</a:t>
            </a:r>
            <a:r>
              <a:rPr lang="ru-RU" sz="1800" dirty="0" smtClean="0"/>
              <a:t>т сцен насилия и жестокости?</a:t>
            </a:r>
          </a:p>
          <a:p>
            <a:r>
              <a:rPr lang="ru-RU" sz="1800" dirty="0" smtClean="0"/>
              <a:t>от пропаганды порнографии, алкоголя и наркотиков?</a:t>
            </a:r>
          </a:p>
          <a:p>
            <a:r>
              <a:rPr lang="ru-RU" sz="1800" dirty="0" smtClean="0"/>
              <a:t>от информации об экстремизме</a:t>
            </a:r>
            <a:r>
              <a:rPr lang="kk-KZ" sz="1800" dirty="0" smtClean="0"/>
              <a:t>, суициде, азартных играх</a:t>
            </a:r>
            <a:r>
              <a:rPr lang="ru-RU" sz="1800" dirty="0" smtClean="0"/>
              <a:t>?</a:t>
            </a:r>
            <a:br>
              <a:rPr lang="ru-RU" sz="1800" dirty="0" smtClean="0"/>
            </a:br>
            <a:r>
              <a:rPr lang="ru-RU" sz="1800" dirty="0" smtClean="0"/>
              <a:t>	</a:t>
            </a:r>
            <a:endParaRPr lang="en-US" sz="1800" dirty="0" smtClean="0"/>
          </a:p>
          <a:p>
            <a:pPr marL="45720" indent="0" algn="just">
              <a:buNone/>
            </a:pPr>
            <a:endParaRPr lang="ru-RU" sz="1800" dirty="0" smtClean="0"/>
          </a:p>
          <a:p>
            <a:pPr marL="45720" indent="0" algn="just">
              <a:buNone/>
            </a:pPr>
            <a:r>
              <a:rPr lang="ru-RU" sz="1800" dirty="0" smtClean="0"/>
              <a:t>	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695" y="1643050"/>
            <a:ext cx="2714037" cy="1714512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158" y="4880630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buNone/>
            </a:pPr>
            <a:r>
              <a:rPr lang="ru-RU" dirty="0" smtClean="0"/>
              <a:t>	Услуга предназначена защиты ваших детей от негативной информации в Интернете за счет осуществления фильтрации нежелательного контента и обеспечения безопасного доступа в сеть Интернет с любых устройств в Вашем доме, таких как персональные компьютеры, ноутбуки, планшеты и смартфоны.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7922" y="3643314"/>
            <a:ext cx="8854672" cy="1143008"/>
          </a:xfrm>
          <a:prstGeom prst="rect">
            <a:avLst/>
          </a:prstGeom>
          <a:effectLst/>
        </p:spPr>
        <p:txBody>
          <a:bodyPr vert="horz" lIns="0" tIns="45720" rIns="0" bIns="45720" rtlCol="0" anchor="ctr" anchorCtr="1">
            <a:noAutofit/>
          </a:bodyPr>
          <a:lstStyle/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2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Услуга «Родительский контроль»</a:t>
            </a:r>
          </a:p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2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от Казахтелеком</a:t>
            </a:r>
          </a:p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2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поможет Вам в этом! </a:t>
            </a:r>
            <a:r>
              <a:rPr kumimoji="0" lang="kk-K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k-K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85800"/>
            <a:ext cx="7560840" cy="1143000"/>
          </a:xfrm>
        </p:spPr>
        <p:txBody>
          <a:bodyPr/>
          <a:lstStyle/>
          <a:p>
            <a:pPr algn="l">
              <a:buNone/>
            </a:pP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Как это работает?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2000240"/>
            <a:ext cx="8174712" cy="4482832"/>
          </a:xfrm>
        </p:spPr>
        <p:txBody>
          <a:bodyPr>
            <a:noAutofit/>
          </a:bodyPr>
          <a:lstStyle/>
          <a:p>
            <a:pPr algn="just"/>
            <a:r>
              <a:rPr lang="kk-KZ" sz="2000" dirty="0" smtClean="0"/>
              <a:t>Услуга Родительский контроль анализирует запросы детей в режиме онлайн и блокирует доступ к веб-сайтам содержащим нежелательную информацию!</a:t>
            </a:r>
            <a:endParaRPr lang="en-US" sz="2000" dirty="0" smtClean="0"/>
          </a:p>
          <a:p>
            <a:pPr algn="just">
              <a:buNone/>
            </a:pPr>
            <a:endParaRPr lang="kk-KZ" sz="200" dirty="0" smtClean="0"/>
          </a:p>
          <a:p>
            <a:pPr algn="just"/>
            <a:r>
              <a:rPr lang="kk-KZ" sz="2000" dirty="0" smtClean="0"/>
              <a:t>Предусмотрена блокировка более 25 категорий опасного контента по 3-м возрастным категориям</a:t>
            </a:r>
            <a:r>
              <a:rPr lang="ru-RU" sz="2000" dirty="0" smtClean="0"/>
              <a:t>!</a:t>
            </a:r>
            <a:endParaRPr lang="en-US" sz="2000" dirty="0" smtClean="0"/>
          </a:p>
          <a:p>
            <a:pPr algn="just">
              <a:buNone/>
            </a:pPr>
            <a:endParaRPr lang="kk-KZ" sz="200" dirty="0" smtClean="0"/>
          </a:p>
          <a:p>
            <a:pPr algn="just"/>
            <a:r>
              <a:rPr lang="kk-KZ" sz="2000" dirty="0" smtClean="0"/>
              <a:t> Предусмотрена возможность </a:t>
            </a:r>
            <a:r>
              <a:rPr lang="ru-RU" sz="2000" dirty="0" smtClean="0"/>
              <a:t>самостоятельно вносить в черный список тот сайт, считаете вредным и который не был добавлен системой в общий черный список!</a:t>
            </a:r>
            <a:endParaRPr lang="kk-KZ" sz="2000" dirty="0" smtClean="0"/>
          </a:p>
          <a:p>
            <a:pPr algn="just"/>
            <a:r>
              <a:rPr lang="kk-KZ" sz="2000" dirty="0" smtClean="0"/>
              <a:t>Нет необходимости устанавливать дополнительное програмное обеспечение</a:t>
            </a:r>
            <a:r>
              <a:rPr lang="en-US" sz="2000" dirty="0" smtClean="0"/>
              <a:t>!</a:t>
            </a:r>
          </a:p>
          <a:p>
            <a:pPr algn="just"/>
            <a:endParaRPr lang="kk-KZ" sz="200" dirty="0" smtClean="0"/>
          </a:p>
          <a:p>
            <a:pPr algn="just"/>
            <a:r>
              <a:rPr lang="kk-KZ" sz="2000" dirty="0" smtClean="0"/>
              <a:t> Услуга предназначена только для абонентов </a:t>
            </a:r>
            <a:r>
              <a:rPr lang="en-US" sz="2000" dirty="0" smtClean="0"/>
              <a:t>iD Net/Megaline!</a:t>
            </a:r>
          </a:p>
          <a:p>
            <a:pPr algn="just">
              <a:buNone/>
            </a:pPr>
            <a:endParaRPr lang="kk-KZ" sz="200" dirty="0" smtClean="0"/>
          </a:p>
          <a:p>
            <a:pPr algn="just"/>
            <a:r>
              <a:rPr lang="kk-KZ" sz="2000" dirty="0" smtClean="0"/>
              <a:t>Управление услугой через личный кабинет </a:t>
            </a:r>
            <a:r>
              <a:rPr lang="en-US" sz="2000" dirty="0" smtClean="0"/>
              <a:t>cabinet.idport.kz!</a:t>
            </a:r>
            <a:endParaRPr lang="kk-KZ" sz="2000" dirty="0" smtClean="0"/>
          </a:p>
          <a:p>
            <a:pPr algn="just"/>
            <a:endParaRPr lang="kk-KZ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726" y="357166"/>
            <a:ext cx="264976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980728"/>
            <a:ext cx="8568952" cy="5256584"/>
          </a:xfrm>
        </p:spPr>
        <p:txBody>
          <a:bodyPr numCol="2">
            <a:normAutofit fontScale="25000" lnSpcReduction="20000"/>
          </a:bodyPr>
          <a:lstStyle/>
          <a:p>
            <a:pPr>
              <a:buNone/>
            </a:pPr>
            <a:endParaRPr lang="ru-RU" sz="5900" dirty="0" smtClean="0"/>
          </a:p>
          <a:p>
            <a:pPr>
              <a:buNone/>
            </a:pPr>
            <a:endParaRPr lang="ru-RU" sz="5900" dirty="0" smtClean="0"/>
          </a:p>
          <a:p>
            <a:pPr>
              <a:buNone/>
            </a:pPr>
            <a:r>
              <a:rPr lang="ru-RU" sz="5900" dirty="0" smtClean="0"/>
              <a:t>   </a:t>
            </a:r>
            <a:r>
              <a:rPr lang="ru-RU" sz="9600" dirty="0" smtClean="0"/>
              <a:t>Азартные </a:t>
            </a:r>
            <a:r>
              <a:rPr lang="ru-RU" sz="9600" dirty="0" smtClean="0"/>
              <a:t>игры </a:t>
            </a:r>
            <a:br>
              <a:rPr lang="ru-RU" sz="9600" dirty="0" smtClean="0"/>
            </a:br>
            <a:r>
              <a:rPr lang="ru-RU" sz="9600" dirty="0" smtClean="0"/>
              <a:t>Анонимная работа в сети </a:t>
            </a:r>
            <a:br>
              <a:rPr lang="ru-RU" sz="9600" dirty="0" smtClean="0"/>
            </a:br>
            <a:r>
              <a:rPr lang="ru-RU" sz="9600" dirty="0" smtClean="0"/>
              <a:t>Видео и </a:t>
            </a:r>
            <a:r>
              <a:rPr lang="ru-RU" sz="9600" dirty="0" err="1" smtClean="0"/>
              <a:t>фотохостинги</a:t>
            </a:r>
            <a:r>
              <a:rPr lang="ru-RU" sz="9600" dirty="0" smtClean="0"/>
              <a:t> </a:t>
            </a:r>
            <a:br>
              <a:rPr lang="ru-RU" sz="9600" dirty="0" smtClean="0"/>
            </a:br>
            <a:r>
              <a:rPr lang="ru-RU" sz="9600" dirty="0" smtClean="0"/>
              <a:t>Вредные привычки </a:t>
            </a:r>
            <a:br>
              <a:rPr lang="ru-RU" sz="9600" dirty="0" smtClean="0"/>
            </a:br>
            <a:r>
              <a:rPr lang="ru-RU" sz="9600" dirty="0" err="1" smtClean="0"/>
              <a:t>Интернет-магазины</a:t>
            </a:r>
            <a:r>
              <a:rPr lang="ru-RU" sz="9600" dirty="0" smtClean="0"/>
              <a:t> </a:t>
            </a:r>
            <a:br>
              <a:rPr lang="ru-RU" sz="9600" dirty="0" smtClean="0"/>
            </a:br>
            <a:r>
              <a:rPr lang="ru-RU" sz="9600" dirty="0" smtClean="0"/>
              <a:t>Мошенничество </a:t>
            </a:r>
            <a:br>
              <a:rPr lang="ru-RU" sz="9600" dirty="0" smtClean="0"/>
            </a:br>
            <a:r>
              <a:rPr lang="ru-RU" sz="9600" dirty="0" smtClean="0"/>
              <a:t>Музыка </a:t>
            </a:r>
            <a:br>
              <a:rPr lang="ru-RU" sz="9600" dirty="0" smtClean="0"/>
            </a:br>
            <a:r>
              <a:rPr lang="ru-RU" sz="9600" dirty="0" smtClean="0"/>
              <a:t>Нелегальная помощь учащимся </a:t>
            </a:r>
            <a:br>
              <a:rPr lang="ru-RU" sz="9600" dirty="0" smtClean="0"/>
            </a:br>
            <a:r>
              <a:rPr lang="ru-RU" sz="9600" dirty="0" smtClean="0"/>
              <a:t>Общение и знакомства </a:t>
            </a:r>
            <a:br>
              <a:rPr lang="ru-RU" sz="9600" dirty="0" smtClean="0"/>
            </a:br>
            <a:r>
              <a:rPr lang="ru-RU" sz="9600" dirty="0" smtClean="0"/>
              <a:t>Объявления и поиск работы </a:t>
            </a:r>
            <a:br>
              <a:rPr lang="ru-RU" sz="9600" dirty="0" smtClean="0"/>
            </a:br>
            <a:r>
              <a:rPr lang="ru-RU" sz="9600" dirty="0" err="1" smtClean="0"/>
              <a:t>Онлайн</a:t>
            </a:r>
            <a:r>
              <a:rPr lang="ru-RU" sz="9600" dirty="0" smtClean="0"/>
              <a:t> игры </a:t>
            </a:r>
            <a:br>
              <a:rPr lang="ru-RU" sz="9600" dirty="0" smtClean="0"/>
            </a:br>
            <a:r>
              <a:rPr lang="ru-RU" sz="9600" dirty="0" smtClean="0"/>
              <a:t>Опасные ресурсы </a:t>
            </a:r>
            <a:br>
              <a:rPr lang="ru-RU" sz="9600" dirty="0" smtClean="0"/>
            </a:br>
            <a:r>
              <a:rPr lang="ru-RU" sz="9600" dirty="0" smtClean="0"/>
              <a:t>Пиратская продукция </a:t>
            </a:r>
            <a:br>
              <a:rPr lang="ru-RU" sz="9600" dirty="0" smtClean="0"/>
            </a:br>
            <a:endParaRPr lang="ru-RU" sz="9600" dirty="0" smtClean="0"/>
          </a:p>
          <a:p>
            <a:pPr>
              <a:buNone/>
            </a:pPr>
            <a:endParaRPr lang="ru-RU" sz="9600" dirty="0" smtClean="0"/>
          </a:p>
          <a:p>
            <a:pPr>
              <a:buNone/>
            </a:pPr>
            <a:r>
              <a:rPr lang="ru-RU" sz="9600" dirty="0" smtClean="0"/>
              <a:t> </a:t>
            </a:r>
            <a:r>
              <a:rPr lang="ru-RU" sz="9600" dirty="0" smtClean="0"/>
              <a:t> Подозрительные ресурсы </a:t>
            </a:r>
            <a:br>
              <a:rPr lang="ru-RU" sz="9600" dirty="0" smtClean="0"/>
            </a:br>
            <a:r>
              <a:rPr lang="ru-RU" sz="9600" dirty="0" smtClean="0"/>
              <a:t>Поисковые системы </a:t>
            </a:r>
            <a:br>
              <a:rPr lang="ru-RU" sz="9600" dirty="0" smtClean="0"/>
            </a:br>
            <a:r>
              <a:rPr lang="ru-RU" sz="9600" dirty="0" smtClean="0"/>
              <a:t>Реклама </a:t>
            </a:r>
            <a:br>
              <a:rPr lang="ru-RU" sz="9600" dirty="0" smtClean="0"/>
            </a:br>
            <a:r>
              <a:rPr lang="ru-RU" sz="9600" dirty="0" smtClean="0"/>
              <a:t>Религия </a:t>
            </a:r>
            <a:br>
              <a:rPr lang="ru-RU" sz="9600" dirty="0" smtClean="0"/>
            </a:br>
            <a:r>
              <a:rPr lang="ru-RU" sz="9600" dirty="0" smtClean="0"/>
              <a:t>Сайты для взрослых </a:t>
            </a:r>
            <a:br>
              <a:rPr lang="ru-RU" sz="9600" dirty="0" smtClean="0"/>
            </a:br>
            <a:r>
              <a:rPr lang="ru-RU" sz="9600" dirty="0" smtClean="0"/>
              <a:t>Социальные сети и </a:t>
            </a:r>
            <a:r>
              <a:rPr lang="ru-RU" sz="9600" dirty="0" err="1" smtClean="0"/>
              <a:t>блоги</a:t>
            </a:r>
            <a:r>
              <a:rPr lang="ru-RU" sz="9600" dirty="0" smtClean="0"/>
              <a:t> </a:t>
            </a:r>
            <a:br>
              <a:rPr lang="ru-RU" sz="9600" dirty="0" smtClean="0"/>
            </a:br>
            <a:r>
              <a:rPr lang="ru-RU" sz="9600" dirty="0" smtClean="0"/>
              <a:t>Спам и вирусное ПО </a:t>
            </a:r>
            <a:br>
              <a:rPr lang="ru-RU" sz="9600" dirty="0" smtClean="0"/>
            </a:br>
            <a:r>
              <a:rPr lang="ru-RU" sz="9600" dirty="0" err="1" smtClean="0"/>
              <a:t>Файлообменные</a:t>
            </a:r>
            <a:r>
              <a:rPr lang="ru-RU" sz="9600" dirty="0" smtClean="0"/>
              <a:t> ресурсы </a:t>
            </a:r>
            <a:br>
              <a:rPr lang="ru-RU" sz="9600" dirty="0" smtClean="0"/>
            </a:br>
            <a:r>
              <a:rPr lang="ru-RU" sz="9600" dirty="0" smtClean="0"/>
              <a:t>Экстремизм и терроризм </a:t>
            </a:r>
            <a:br>
              <a:rPr lang="ru-RU" sz="9600" dirty="0" smtClean="0"/>
            </a:br>
            <a:r>
              <a:rPr lang="ru-RU" sz="9600" dirty="0" smtClean="0"/>
              <a:t>Электронные библиотеки </a:t>
            </a:r>
            <a:br>
              <a:rPr lang="ru-RU" sz="9600" dirty="0" smtClean="0"/>
            </a:br>
            <a:r>
              <a:rPr lang="ru-RU" sz="9600" dirty="0" smtClean="0"/>
              <a:t>Юмор и развлечения </a:t>
            </a:r>
            <a:br>
              <a:rPr lang="ru-RU" sz="9600" dirty="0" smtClean="0"/>
            </a:br>
            <a:r>
              <a:rPr lang="ru-RU" sz="9600" dirty="0" smtClean="0"/>
              <a:t>WEB почта </a:t>
            </a:r>
            <a:endParaRPr lang="ru-RU" sz="9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6864" y="404664"/>
            <a:ext cx="89739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4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25 категорий “опасных” сайтов</a:t>
            </a:r>
            <a:endParaRPr lang="ru-RU" sz="44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2860"/>
            <a:ext cx="8136904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Персональные настройки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71472" y="1073256"/>
            <a:ext cx="8072494" cy="2069992"/>
          </a:xfrm>
        </p:spPr>
        <p:txBody>
          <a:bodyPr>
            <a:normAutofit fontScale="92500" lnSpcReduction="20000"/>
          </a:bodyPr>
          <a:lstStyle/>
          <a:p>
            <a:r>
              <a:rPr lang="kk-KZ" sz="1800" dirty="0" smtClean="0">
                <a:latin typeface="+mj-lt"/>
              </a:rPr>
              <a:t>ограничение контента по возрасту ребенка</a:t>
            </a:r>
            <a:r>
              <a:rPr lang="ru-RU" sz="1800" dirty="0" smtClean="0">
                <a:latin typeface="+mj-lt"/>
              </a:rPr>
              <a:t>: </a:t>
            </a:r>
            <a:r>
              <a:rPr lang="kk-KZ" sz="1800" dirty="0" smtClean="0">
                <a:latin typeface="+mj-lt"/>
              </a:rPr>
              <a:t>до 7-ми лет, от 7 до 12 лет, от 12 лет и старше</a:t>
            </a:r>
            <a:r>
              <a:rPr lang="en-US" sz="1800" dirty="0" smtClean="0">
                <a:latin typeface="+mj-lt"/>
              </a:rPr>
              <a:t>;</a:t>
            </a:r>
            <a:endParaRPr lang="kk-KZ" sz="1800" dirty="0" smtClean="0">
              <a:latin typeface="+mj-lt"/>
            </a:endParaRPr>
          </a:p>
          <a:p>
            <a:r>
              <a:rPr lang="kk-KZ" sz="1800" dirty="0" smtClean="0">
                <a:latin typeface="+mj-lt"/>
              </a:rPr>
              <a:t>Ограничение по критериям (более 25 категорий)</a:t>
            </a:r>
            <a:r>
              <a:rPr lang="en-US" sz="1800" dirty="0" smtClean="0">
                <a:latin typeface="+mj-lt"/>
              </a:rPr>
              <a:t>;</a:t>
            </a:r>
            <a:endParaRPr lang="kk-KZ" sz="1800" dirty="0" smtClean="0">
              <a:latin typeface="+mj-lt"/>
            </a:endParaRPr>
          </a:p>
          <a:p>
            <a:r>
              <a:rPr lang="kk-KZ" sz="1800" dirty="0" smtClean="0">
                <a:latin typeface="+mj-lt"/>
              </a:rPr>
              <a:t>Возможность установки профиля “Взрослый” и “Личный” (блокируются только те категории сайтов, которые заданы вами самостоятельно);</a:t>
            </a:r>
          </a:p>
          <a:p>
            <a:r>
              <a:rPr lang="kk-KZ" sz="1800" dirty="0" smtClean="0">
                <a:latin typeface="+mj-lt"/>
              </a:rPr>
              <a:t>Возможность внесения любого сайта в “белый” или “черный” список;</a:t>
            </a:r>
            <a:endParaRPr lang="en-US" sz="1800" dirty="0" smtClean="0">
              <a:latin typeface="+mj-lt"/>
            </a:endParaRPr>
          </a:p>
          <a:p>
            <a:r>
              <a:rPr lang="ru-RU" sz="1800" dirty="0" smtClean="0">
                <a:latin typeface="+mj-lt"/>
              </a:rPr>
              <a:t>Возможность </a:t>
            </a:r>
            <a:r>
              <a:rPr lang="ru-RU" sz="1800" dirty="0" smtClean="0">
                <a:latin typeface="+mj-lt"/>
              </a:rPr>
              <a:t>формирования отчетов  о посещенных сайтах.</a:t>
            </a:r>
            <a:endParaRPr lang="kk-KZ" sz="1800" dirty="0" smtClean="0">
              <a:latin typeface="+mj-lt"/>
            </a:endParaRPr>
          </a:p>
          <a:p>
            <a:endParaRPr lang="ru-RU" sz="1800" dirty="0">
              <a:latin typeface="+mj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95536" y="3219600"/>
            <a:ext cx="8424936" cy="3593776"/>
            <a:chOff x="179512" y="2964185"/>
            <a:chExt cx="8424936" cy="3593776"/>
          </a:xfrm>
        </p:grpSpPr>
        <p:pic>
          <p:nvPicPr>
            <p:cNvPr id="6" name="Picture 5" descr="C:\Users\user\Desktop\images (2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4435796"/>
              <a:ext cx="2016224" cy="201622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user\Desktop\images 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2964185"/>
              <a:ext cx="2619375" cy="17430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user\Desktop\скачанные файлы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068960"/>
              <a:ext cx="2790825" cy="16383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user\Desktop\image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74" y="4414836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395536" y="260649"/>
          <a:ext cx="8424936" cy="6342909"/>
        </p:xfrm>
        <a:graphic>
          <a:graphicData uri="http://schemas.openxmlformats.org/drawingml/2006/table">
            <a:tbl>
              <a:tblPr/>
              <a:tblGrid>
                <a:gridCol w="1982994"/>
                <a:gridCol w="6441942"/>
              </a:tblGrid>
              <a:tr h="163501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до 7 лет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только сайты</a:t>
                      </a:r>
                      <a:b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для детей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Доступ только к сайтам из ограниченного списка детских ресурсов (игры, образовательные ресурсы, мультфильмы, школы, детские сады и т.д.)</a:t>
                      </a:r>
                      <a:b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Доступ к сайтам из моего белого списка и блокировка сайтов из моего чёрного списка.</a:t>
                      </a:r>
                      <a:b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Блокировка запрещенных поисковых запросов.</a:t>
                      </a:r>
                      <a:b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Каталог детских ресурсов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22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от 7 до 12 лет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только известные</a:t>
                      </a:r>
                      <a:b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сайты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Доступ только к известным хорошим сайтам.</a:t>
                      </a:r>
                      <a:b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Доступ к сайтам из моего белого списка и блокировка сайтов из моего чёрного списка.</a:t>
                      </a:r>
                      <a:b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Блокировка запрещенных поисковых запросов.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22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старше 12 лет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все сайты, кроме</a:t>
                      </a:r>
                      <a:b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запрещённых мною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Доступ ко всем сайтам, кроме опасных.</a:t>
                      </a:r>
                      <a:b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Доступ к сайтам из моего белого списка и блокировка сайтов из моего чёрного списка.</a:t>
                      </a:r>
                      <a:b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Блокировка запрещенных поисковых запросов.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22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взрослый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средний уровень</a:t>
                      </a:r>
                      <a:b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фильтрации сайтов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Доступ ко всем сайтам, кроме опасных.</a:t>
                      </a:r>
                      <a:b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Доступ к сайтам из моего белого списка и блокировка сайтов из моего чёрного списка.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501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личный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все сайты, кроме</a:t>
                      </a:r>
                      <a:b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запрещённых мною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Доступ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ко всем сайтам, кроме сайтов из запрещенных мною категорий.</a:t>
                      </a:r>
                      <a:b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Доступ к сайтам из моего белого списка и блокировка сайтов из моего чёрного списка.</a:t>
                      </a:r>
                      <a:b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Блокировка запрещённых поисковых запросов.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71492"/>
            <a:ext cx="7572428" cy="605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6415100" y="4672022"/>
            <a:ext cx="1571636" cy="7858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71472" y="-71454"/>
            <a:ext cx="8136904" cy="1143000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Настройки в личном кабинете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57224" y="2786058"/>
            <a:ext cx="1214446" cy="7858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71472" y="-71454"/>
            <a:ext cx="8136904" cy="1143000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Настройки в личном кабинете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7715304" cy="617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4843464" y="5543564"/>
            <a:ext cx="1143008" cy="7143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71472" y="-71454"/>
            <a:ext cx="8136904" cy="1143000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Настройки в личном кабинете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9144000" cy="38164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560" y="148478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bg2">
                    <a:lumMod val="75000"/>
                  </a:schemeClr>
                </a:solidFill>
              </a:rPr>
              <a:t>Выберите профиль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428</TotalTime>
  <Words>351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Родительский контроль</vt:lpstr>
      <vt:lpstr>  Ваши дети пользуются Интернетом? </vt:lpstr>
      <vt:lpstr>Как это работает?</vt:lpstr>
      <vt:lpstr>Слайд 4</vt:lpstr>
      <vt:lpstr>Персональные настройки</vt:lpstr>
      <vt:lpstr>Слайд 6</vt:lpstr>
      <vt:lpstr>Настройки в личном кабинете</vt:lpstr>
      <vt:lpstr>Настройки в личном кабинете</vt:lpstr>
      <vt:lpstr>Настройки в личном кабинете</vt:lpstr>
      <vt:lpstr>Как подключить?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cp60</dc:creator>
  <cp:lastModifiedBy>user</cp:lastModifiedBy>
  <cp:revision>60</cp:revision>
  <dcterms:created xsi:type="dcterms:W3CDTF">2015-04-21T05:12:03Z</dcterms:created>
  <dcterms:modified xsi:type="dcterms:W3CDTF">2015-06-10T06:11:14Z</dcterms:modified>
</cp:coreProperties>
</file>